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E9DB-C25E-43CD-BE74-41168464022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3AB6-412B-4D77-BA05-ED5FF1FE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0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1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0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Indices of the mentioned dates starts at 4525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3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B2F-CD56-4955-BE20-E237B95C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9817-A047-4379-90EC-CE55ADDD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4709-D59B-431C-98CD-A51379F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9308-E04A-4C35-A64F-3B2EFB5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76DA-B442-40F4-AF30-9345FBF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764A-1FD8-4576-85F1-C1A1C5F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1FF4-BEB1-4D5E-8668-17D21C9A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702-3465-47A5-8A74-CB159F69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CFE-05C7-4DF6-A145-FEE55E8B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1A30-17C8-42E3-AD52-D69EF9F6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BCC4D-B677-404A-AE95-87686182A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212F-C6EF-4499-A55B-7A696C83F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39BF-ED44-4B67-BA3B-0ECA13AA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7F5B-E3FF-4DB2-A04E-EC99594E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8E57-4197-40F2-9926-5532B2B9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3783-E3D5-44FD-8747-4471585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B4B8-555D-4812-BE7E-6E864341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D658-95BC-4E63-9E57-3F33B7B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010D-613C-4511-A925-8082F35F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4C0C-A228-44D7-B0D3-B41F1B5A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4859-B7B5-44C2-88D4-02A7DC7D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D8FA-FBA4-4C24-BC9A-733114FA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4401-43C8-4F64-923C-4C864020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305C-9124-4A45-8B4F-FD736EDB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9B79-71C4-46D2-B039-1F2A174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1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080-F47C-46CF-B099-A109CC51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464A-A04F-457A-BDCB-890484754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CD97F-BE05-4C5C-BF52-5E06D7740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BE65-F8CF-4A5A-9E5E-9EAF356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1F585-47D1-436F-8DF3-F4157162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C05B-B88E-45F0-9068-3A31812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794-9746-444F-A1F2-84E20D1C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8AA1-7AC2-4265-A507-5390F01B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0B108-050E-44A8-8CAD-C16F87A6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4AFD5-3D23-404B-988A-10E4FBFA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55A1-9B57-41BC-BDD1-AFFE2FF0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099FF-62C2-4D39-BA47-6F9EE2D3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E342C-6E85-4481-9914-840BC8B1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28154-B322-4312-A5EF-F352836F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B34-C6A8-4989-884C-56DE7F8B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4B364-6784-4242-A72B-381C8F7C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79FF2-3323-497C-8044-56BA618A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AF7FA-50A5-4190-8E31-A3B55D54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D0EDE-8A6B-44A0-B7B9-16DB7C64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E819F-5DC8-41F6-85DF-40689E70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3217-11CA-4F50-8B02-A7225F59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A2D2-E9EE-4FB4-A55A-12BD5B58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9FC6-D711-474B-ADE4-6DD616B4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521F4-0ACD-4E12-AC40-8DB42772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905D-82E1-48C6-98A2-4D144253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C889-7E7D-4DF7-B18E-40A8FA41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A843-EB23-4214-9118-8803C946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874-E4D3-4894-8A5E-FBFE8208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81977-5D0A-4D5E-980C-C90AD3D8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24FB2-D326-4D02-A50B-F7552E4C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7A6B9-7B4E-42BC-A66E-7418517F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538E-F8F0-4B39-9F53-E728BE27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1676-149F-440A-B82C-0D0192A6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10C3D-E9D7-4A3E-81A7-CFFD5139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696D-A106-43A2-991A-7C9BF3F2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9180-1AC9-4F4C-953A-7016CEAF4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CD0B-F629-48B5-8525-D6D29621D37F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28B2-55CA-4F8F-9BEA-9FFC79E54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B4C1-FDEB-47AE-B300-6E0AAFD38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4B24-D224-4594-97FB-6CFF69E7F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646E8-C5F0-4520-BFB7-B0D3A556C675}"/>
              </a:ext>
            </a:extLst>
          </p:cNvPr>
          <p:cNvSpPr txBox="1"/>
          <p:nvPr/>
        </p:nvSpPr>
        <p:spPr>
          <a:xfrm>
            <a:off x="1525725" y="115235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</a:p>
          <a:p>
            <a:r>
              <a:rPr lang="en-US" sz="2200" b="1" dirty="0">
                <a:solidFill>
                  <a:srgbClr val="1F2B7D"/>
                </a:solidFill>
              </a:rPr>
              <a:t>	Tab: ISRA 5D Fault Scanner Data</a:t>
            </a:r>
            <a:endParaRPr lang="en-GB" sz="2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92A754-35C4-43F4-AAF3-5F0C870D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668"/>
            <a:ext cx="10515600" cy="37196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Location and values of the: small, medium and large spikes.</a:t>
            </a:r>
          </a:p>
        </p:txBody>
      </p:sp>
    </p:spTree>
    <p:extLst>
      <p:ext uri="{BB962C8B-B14F-4D97-AF65-F5344CB8AC3E}">
        <p14:creationId xmlns:p14="http://schemas.microsoft.com/office/powerpoint/2010/main" val="48593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15" name="Picture 14" descr="A picture containing object, sitting, table, boat&#10;&#10;Description automatically generated">
            <a:extLst>
              <a:ext uri="{FF2B5EF4-FFF2-40B4-BE49-F238E27FC236}">
                <a16:creationId xmlns:a16="http://schemas.microsoft.com/office/drawing/2014/main" id="{45F9DB88-72AA-4EDA-8B8D-F790ABB2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1546" r="8908" b="5263"/>
          <a:stretch/>
        </p:blipFill>
        <p:spPr>
          <a:xfrm>
            <a:off x="1403179" y="1225118"/>
            <a:ext cx="9385641" cy="476730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168D95D-64BB-48EA-8967-2479C10FF0DC}"/>
              </a:ext>
            </a:extLst>
          </p:cNvPr>
          <p:cNvSpPr/>
          <p:nvPr/>
        </p:nvSpPr>
        <p:spPr>
          <a:xfrm>
            <a:off x="9875671" y="3888419"/>
            <a:ext cx="688759" cy="683581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5577A-0369-4A81-A7BE-48825093D34C}"/>
              </a:ext>
            </a:extLst>
          </p:cNvPr>
          <p:cNvSpPr txBox="1"/>
          <p:nvPr/>
        </p:nvSpPr>
        <p:spPr>
          <a:xfrm>
            <a:off x="9694416" y="3364637"/>
            <a:ext cx="109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1) Small</a:t>
            </a:r>
          </a:p>
        </p:txBody>
      </p:sp>
    </p:spTree>
    <p:extLst>
      <p:ext uri="{BB962C8B-B14F-4D97-AF65-F5344CB8AC3E}">
        <p14:creationId xmlns:p14="http://schemas.microsoft.com/office/powerpoint/2010/main" val="16174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CB5D3-46D0-4A48-B2E9-271B23075FD6}"/>
              </a:ext>
            </a:extLst>
          </p:cNvPr>
          <p:cNvSpPr txBox="1"/>
          <p:nvPr/>
        </p:nvSpPr>
        <p:spPr>
          <a:xfrm>
            <a:off x="1017973" y="1187861"/>
            <a:ext cx="60944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</a:p>
          <a:p>
            <a:r>
              <a:rPr lang="en-US" altLang="en-US" sz="2200" b="1" dirty="0">
                <a:solidFill>
                  <a:srgbClr val="1F2B7D"/>
                </a:solidFill>
              </a:rPr>
              <a:t>	</a:t>
            </a:r>
            <a:r>
              <a:rPr lang="en-US" sz="2200" b="1" dirty="0">
                <a:solidFill>
                  <a:srgbClr val="1F2B7D"/>
                </a:solidFill>
              </a:rPr>
              <a:t> Tab: ISRA 5D Fault Scanner Data</a:t>
            </a:r>
            <a:endParaRPr lang="en-US" altLang="en-US" sz="2200" b="1" dirty="0">
              <a:solidFill>
                <a:srgbClr val="1F2B7D"/>
              </a:solidFill>
            </a:endParaRPr>
          </a:p>
          <a:p>
            <a:endParaRPr lang="en-US" sz="2200" b="1" dirty="0">
              <a:solidFill>
                <a:srgbClr val="1F2B7D"/>
              </a:solidFill>
            </a:endParaRPr>
          </a:p>
          <a:p>
            <a:r>
              <a:rPr lang="en-US" sz="2200" b="1" dirty="0">
                <a:solidFill>
                  <a:srgbClr val="1F2B7D"/>
                </a:solidFill>
              </a:rPr>
              <a:t>1) Small spike</a:t>
            </a:r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A7873-B931-44E7-BED0-F1809BAFF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23544" b="33844"/>
          <a:stretch/>
        </p:blipFill>
        <p:spPr>
          <a:xfrm>
            <a:off x="1026571" y="3426638"/>
            <a:ext cx="10138858" cy="12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pic>
        <p:nvPicPr>
          <p:cNvPr id="15" name="Picture 14" descr="A picture containing object, sitting, table, boat&#10;&#10;Description automatically generated">
            <a:extLst>
              <a:ext uri="{FF2B5EF4-FFF2-40B4-BE49-F238E27FC236}">
                <a16:creationId xmlns:a16="http://schemas.microsoft.com/office/drawing/2014/main" id="{45F9DB88-72AA-4EDA-8B8D-F790ABB2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1546" r="8908" b="5263"/>
          <a:stretch/>
        </p:blipFill>
        <p:spPr>
          <a:xfrm>
            <a:off x="1340529" y="1225118"/>
            <a:ext cx="9448292" cy="476730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168D95D-64BB-48EA-8967-2479C10FF0DC}"/>
              </a:ext>
            </a:extLst>
          </p:cNvPr>
          <p:cNvSpPr/>
          <p:nvPr/>
        </p:nvSpPr>
        <p:spPr>
          <a:xfrm>
            <a:off x="1930155" y="3392178"/>
            <a:ext cx="688759" cy="683581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5577A-0369-4A81-A7BE-48825093D34C}"/>
              </a:ext>
            </a:extLst>
          </p:cNvPr>
          <p:cNvSpPr txBox="1"/>
          <p:nvPr/>
        </p:nvSpPr>
        <p:spPr>
          <a:xfrm>
            <a:off x="1762843" y="3022846"/>
            <a:ext cx="127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2) Medium</a:t>
            </a:r>
          </a:p>
        </p:txBody>
      </p:sp>
    </p:spTree>
    <p:extLst>
      <p:ext uri="{BB962C8B-B14F-4D97-AF65-F5344CB8AC3E}">
        <p14:creationId xmlns:p14="http://schemas.microsoft.com/office/powerpoint/2010/main" val="40741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25ABE0-5093-4E4F-A2DC-8166BEE09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65" r="23447" b="23366"/>
          <a:stretch/>
        </p:blipFill>
        <p:spPr>
          <a:xfrm>
            <a:off x="1017973" y="3165812"/>
            <a:ext cx="10391392" cy="1265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BCB5D3-46D0-4A48-B2E9-271B23075FD6}"/>
              </a:ext>
            </a:extLst>
          </p:cNvPr>
          <p:cNvSpPr txBox="1"/>
          <p:nvPr/>
        </p:nvSpPr>
        <p:spPr>
          <a:xfrm>
            <a:off x="1017973" y="1187861"/>
            <a:ext cx="60944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</a:p>
          <a:p>
            <a:r>
              <a:rPr lang="en-US" altLang="en-US" sz="2200" b="1" dirty="0">
                <a:solidFill>
                  <a:srgbClr val="1F2B7D"/>
                </a:solidFill>
              </a:rPr>
              <a:t>	</a:t>
            </a:r>
            <a:r>
              <a:rPr lang="en-US" sz="2200" b="1" dirty="0">
                <a:solidFill>
                  <a:srgbClr val="1F2B7D"/>
                </a:solidFill>
              </a:rPr>
              <a:t> Tab: ISRA 5D Fault Scanner Data</a:t>
            </a:r>
            <a:endParaRPr lang="en-US" altLang="en-US" sz="2200" b="1" dirty="0">
              <a:solidFill>
                <a:srgbClr val="1F2B7D"/>
              </a:solidFill>
            </a:endParaRPr>
          </a:p>
          <a:p>
            <a:endParaRPr lang="en-US" sz="2200" b="1" dirty="0">
              <a:solidFill>
                <a:srgbClr val="1F2B7D"/>
              </a:solidFill>
            </a:endParaRPr>
          </a:p>
          <a:p>
            <a:r>
              <a:rPr lang="en-US" sz="2200" b="1" dirty="0">
                <a:solidFill>
                  <a:srgbClr val="1F2B7D"/>
                </a:solidFill>
              </a:rPr>
              <a:t>2) Medium spike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4046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15" name="Picture 14" descr="A picture containing object, sitting, table, boat&#10;&#10;Description automatically generated">
            <a:extLst>
              <a:ext uri="{FF2B5EF4-FFF2-40B4-BE49-F238E27FC236}">
                <a16:creationId xmlns:a16="http://schemas.microsoft.com/office/drawing/2014/main" id="{45F9DB88-72AA-4EDA-8B8D-F790ABB2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1546" r="8908" b="5263"/>
          <a:stretch/>
        </p:blipFill>
        <p:spPr>
          <a:xfrm>
            <a:off x="1340529" y="1225118"/>
            <a:ext cx="9448292" cy="476730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168D95D-64BB-48EA-8967-2479C10FF0DC}"/>
              </a:ext>
            </a:extLst>
          </p:cNvPr>
          <p:cNvSpPr/>
          <p:nvPr/>
        </p:nvSpPr>
        <p:spPr>
          <a:xfrm>
            <a:off x="6064675" y="1723176"/>
            <a:ext cx="688759" cy="683581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5577A-0369-4A81-A7BE-48825093D34C}"/>
              </a:ext>
            </a:extLst>
          </p:cNvPr>
          <p:cNvSpPr txBox="1"/>
          <p:nvPr/>
        </p:nvSpPr>
        <p:spPr>
          <a:xfrm>
            <a:off x="5772394" y="1226315"/>
            <a:ext cx="127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3) Large</a:t>
            </a:r>
          </a:p>
        </p:txBody>
      </p:sp>
    </p:spTree>
    <p:extLst>
      <p:ext uri="{BB962C8B-B14F-4D97-AF65-F5344CB8AC3E}">
        <p14:creationId xmlns:p14="http://schemas.microsoft.com/office/powerpoint/2010/main" val="368842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ISRA 5D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CB5D3-46D0-4A48-B2E9-271B23075FD6}"/>
              </a:ext>
            </a:extLst>
          </p:cNvPr>
          <p:cNvSpPr txBox="1"/>
          <p:nvPr/>
        </p:nvSpPr>
        <p:spPr>
          <a:xfrm>
            <a:off x="1017973" y="1187861"/>
            <a:ext cx="60944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1F2B7D"/>
                </a:solidFill>
              </a:rPr>
              <a:t>Excel file: UK5 Data Set Definitions and Data Sets</a:t>
            </a:r>
          </a:p>
          <a:p>
            <a:r>
              <a:rPr lang="en-US" altLang="en-US" sz="2200" b="1" dirty="0">
                <a:solidFill>
                  <a:srgbClr val="1F2B7D"/>
                </a:solidFill>
              </a:rPr>
              <a:t>	</a:t>
            </a:r>
            <a:r>
              <a:rPr lang="en-US" sz="2200" b="1" dirty="0">
                <a:solidFill>
                  <a:srgbClr val="1F2B7D"/>
                </a:solidFill>
              </a:rPr>
              <a:t> Tab: ISRA 5D Fault Scanner Data</a:t>
            </a:r>
            <a:endParaRPr lang="en-US" altLang="en-US" sz="2200" b="1" dirty="0">
              <a:solidFill>
                <a:srgbClr val="1F2B7D"/>
              </a:solidFill>
            </a:endParaRPr>
          </a:p>
          <a:p>
            <a:endParaRPr lang="en-US" sz="2200" b="1" dirty="0">
              <a:solidFill>
                <a:srgbClr val="1F2B7D"/>
              </a:solidFill>
            </a:endParaRPr>
          </a:p>
          <a:p>
            <a:r>
              <a:rPr lang="en-US" sz="2200" b="1" dirty="0">
                <a:solidFill>
                  <a:srgbClr val="1F2B7D"/>
                </a:solidFill>
              </a:rPr>
              <a:t>3) Large spike</a:t>
            </a:r>
            <a:endParaRPr lang="en-GB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D0893-1661-42A8-899E-FE12F8348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13" r="23326" b="39831"/>
          <a:stretch/>
        </p:blipFill>
        <p:spPr>
          <a:xfrm>
            <a:off x="1048708" y="3102503"/>
            <a:ext cx="10094584" cy="11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249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ISRA 5D data</vt:lpstr>
      <vt:lpstr>ISRA 5D data</vt:lpstr>
      <vt:lpstr>ISRA 5D data</vt:lpstr>
      <vt:lpstr>ISRA 5D data</vt:lpstr>
      <vt:lpstr>ISRA 5D data</vt:lpstr>
      <vt:lpstr>ISRA 5D data</vt:lpstr>
      <vt:lpstr>ISRA 5D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MK4 data</dc:title>
  <dc:creator>Diego Echeverria</dc:creator>
  <cp:lastModifiedBy>Diego Echeverria</cp:lastModifiedBy>
  <cp:revision>9</cp:revision>
  <dcterms:created xsi:type="dcterms:W3CDTF">2020-07-14T08:53:21Z</dcterms:created>
  <dcterms:modified xsi:type="dcterms:W3CDTF">2020-07-14T09:47:09Z</dcterms:modified>
</cp:coreProperties>
</file>