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31" r:id="rId3"/>
    <p:sldId id="433" r:id="rId4"/>
    <p:sldId id="432" r:id="rId5"/>
    <p:sldId id="435" r:id="rId6"/>
    <p:sldId id="436" r:id="rId7"/>
    <p:sldId id="438" r:id="rId8"/>
    <p:sldId id="437" r:id="rId9"/>
    <p:sldId id="439" r:id="rId10"/>
    <p:sldId id="440" r:id="rId11"/>
    <p:sldId id="441" r:id="rId12"/>
    <p:sldId id="434" r:id="rId13"/>
    <p:sldId id="442" r:id="rId14"/>
    <p:sldId id="443" r:id="rId15"/>
    <p:sldId id="4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4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1919FF"/>
    <a:srgbClr val="002060"/>
    <a:srgbClr val="1F2B7D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04/11/2020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DBE1-492F-424C-B567-31FF898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0679E-06B7-4EE2-BA44-F251BE9E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3EDEA-F3DD-4364-9FCE-95A1F8BA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1" y="177800"/>
            <a:ext cx="3808209" cy="3103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62B27-2631-4320-958A-ADF6CE96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6" y="3357879"/>
            <a:ext cx="3649134" cy="2869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277B5D-8763-40FA-B43B-8BA201D0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11" y="159698"/>
            <a:ext cx="3946655" cy="3103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BF89B-E208-4139-88AA-61F3740CE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14204"/>
            <a:ext cx="3822524" cy="30421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677E6B-8B14-4D21-A755-3E7A14DB5A9D}"/>
              </a:ext>
            </a:extLst>
          </p:cNvPr>
          <p:cNvSpPr txBox="1"/>
          <p:nvPr/>
        </p:nvSpPr>
        <p:spPr>
          <a:xfrm>
            <a:off x="6583680" y="6121058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(Need to tweak filter parameters)</a:t>
            </a:r>
          </a:p>
        </p:txBody>
      </p:sp>
    </p:spTree>
    <p:extLst>
      <p:ext uri="{BB962C8B-B14F-4D97-AF65-F5344CB8AC3E}">
        <p14:creationId xmlns:p14="http://schemas.microsoft.com/office/powerpoint/2010/main" val="138924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8AF730-EE0E-42D0-B3DC-F8489012A30B}"/>
              </a:ext>
            </a:extLst>
          </p:cNvPr>
          <p:cNvSpPr txBox="1"/>
          <p:nvPr/>
        </p:nvSpPr>
        <p:spPr>
          <a:xfrm>
            <a:off x="5244763" y="1233194"/>
            <a:ext cx="102958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Remove spikes</a:t>
            </a:r>
          </a:p>
          <a:p>
            <a:endParaRPr lang="en-GB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8550412-FA11-4532-B9E3-93D438902888}"/>
              </a:ext>
            </a:extLst>
          </p:cNvPr>
          <p:cNvSpPr/>
          <p:nvPr/>
        </p:nvSpPr>
        <p:spPr>
          <a:xfrm>
            <a:off x="6274352" y="1539935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6DF31-CD15-46BD-BC92-F7727E25B398}"/>
              </a:ext>
            </a:extLst>
          </p:cNvPr>
          <p:cNvSpPr txBox="1"/>
          <p:nvPr/>
        </p:nvSpPr>
        <p:spPr>
          <a:xfrm>
            <a:off x="6931947" y="1220397"/>
            <a:ext cx="162782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Low-pass filtering</a:t>
            </a:r>
          </a:p>
          <a:p>
            <a:endParaRPr lang="en-GB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CA08FC9-4F2F-4481-AEF6-7110E6192651}"/>
              </a:ext>
            </a:extLst>
          </p:cNvPr>
          <p:cNvSpPr/>
          <p:nvPr/>
        </p:nvSpPr>
        <p:spPr>
          <a:xfrm>
            <a:off x="8571836" y="1512228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A5F5-C872-44CF-A2B1-1EE4A54A3FD8}"/>
              </a:ext>
            </a:extLst>
          </p:cNvPr>
          <p:cNvSpPr txBox="1"/>
          <p:nvPr/>
        </p:nvSpPr>
        <p:spPr>
          <a:xfrm>
            <a:off x="1828800" y="152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Furnace faults processing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6D4B-409A-4368-8062-2060595ED8E1}"/>
              </a:ext>
            </a:extLst>
          </p:cNvPr>
          <p:cNvSpPr txBox="1"/>
          <p:nvPr/>
        </p:nvSpPr>
        <p:spPr>
          <a:xfrm>
            <a:off x="3266884" y="1233194"/>
            <a:ext cx="129893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 pass filter</a:t>
            </a:r>
          </a:p>
          <a:p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37F4EC-7458-463F-997B-960FB88636F4}"/>
              </a:ext>
            </a:extLst>
          </p:cNvPr>
          <p:cNvSpPr/>
          <p:nvPr/>
        </p:nvSpPr>
        <p:spPr>
          <a:xfrm>
            <a:off x="4560560" y="1557699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F7B001-A1B5-432C-B6A5-FFA1DBB7F1A9}"/>
              </a:ext>
            </a:extLst>
          </p:cNvPr>
          <p:cNvSpPr/>
          <p:nvPr/>
        </p:nvSpPr>
        <p:spPr>
          <a:xfrm>
            <a:off x="2587941" y="1562915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8AF730-EE0E-42D0-B3DC-F8489012A30B}"/>
              </a:ext>
            </a:extLst>
          </p:cNvPr>
          <p:cNvSpPr txBox="1"/>
          <p:nvPr/>
        </p:nvSpPr>
        <p:spPr>
          <a:xfrm>
            <a:off x="5244763" y="1233194"/>
            <a:ext cx="102958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Remove spikes</a:t>
            </a:r>
          </a:p>
          <a:p>
            <a:endParaRPr lang="en-GB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8550412-FA11-4532-B9E3-93D438902888}"/>
              </a:ext>
            </a:extLst>
          </p:cNvPr>
          <p:cNvSpPr/>
          <p:nvPr/>
        </p:nvSpPr>
        <p:spPr>
          <a:xfrm>
            <a:off x="6274352" y="1539935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6DF31-CD15-46BD-BC92-F7727E25B398}"/>
              </a:ext>
            </a:extLst>
          </p:cNvPr>
          <p:cNvSpPr txBox="1"/>
          <p:nvPr/>
        </p:nvSpPr>
        <p:spPr>
          <a:xfrm>
            <a:off x="6931947" y="1220397"/>
            <a:ext cx="162782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Low-pass filtering</a:t>
            </a:r>
          </a:p>
          <a:p>
            <a:endParaRPr lang="en-GB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CA08FC9-4F2F-4481-AEF6-7110E6192651}"/>
              </a:ext>
            </a:extLst>
          </p:cNvPr>
          <p:cNvSpPr/>
          <p:nvPr/>
        </p:nvSpPr>
        <p:spPr>
          <a:xfrm>
            <a:off x="8571836" y="1512228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A5F5-C872-44CF-A2B1-1EE4A54A3FD8}"/>
              </a:ext>
            </a:extLst>
          </p:cNvPr>
          <p:cNvSpPr txBox="1"/>
          <p:nvPr/>
        </p:nvSpPr>
        <p:spPr>
          <a:xfrm>
            <a:off x="1828800" y="152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Furnace faults processing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BBE4E-AB2C-4343-965D-CA83EEE4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8" y="2488850"/>
            <a:ext cx="3894982" cy="318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9B89BE-03AB-410B-A04C-BD505FF0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40" y="2465652"/>
            <a:ext cx="3907157" cy="318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502285-32C8-4982-8AC8-030F169B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861" y="2488850"/>
            <a:ext cx="3974359" cy="3083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6D4B-409A-4368-8062-2060595ED8E1}"/>
              </a:ext>
            </a:extLst>
          </p:cNvPr>
          <p:cNvSpPr txBox="1"/>
          <p:nvPr/>
        </p:nvSpPr>
        <p:spPr>
          <a:xfrm>
            <a:off x="3266884" y="1233194"/>
            <a:ext cx="129893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 pass filter</a:t>
            </a:r>
          </a:p>
          <a:p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37F4EC-7458-463F-997B-960FB88636F4}"/>
              </a:ext>
            </a:extLst>
          </p:cNvPr>
          <p:cNvSpPr/>
          <p:nvPr/>
        </p:nvSpPr>
        <p:spPr>
          <a:xfrm>
            <a:off x="4560560" y="1557699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F7B001-A1B5-432C-B6A5-FFA1DBB7F1A9}"/>
              </a:ext>
            </a:extLst>
          </p:cNvPr>
          <p:cNvSpPr/>
          <p:nvPr/>
        </p:nvSpPr>
        <p:spPr>
          <a:xfrm>
            <a:off x="2587941" y="1562915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1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B6E9-BA6F-4061-8B42-745239B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EF29-62A6-4EF2-9343-31A129A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E6FD8-21A7-4FAF-8F2A-A928497AA896}"/>
              </a:ext>
            </a:extLst>
          </p:cNvPr>
          <p:cNvSpPr txBox="1"/>
          <p:nvPr/>
        </p:nvSpPr>
        <p:spPr>
          <a:xfrm>
            <a:off x="1828800" y="152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Tests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96311DD-4298-4824-97B2-245D9892B6B2}"/>
              </a:ext>
            </a:extLst>
          </p:cNvPr>
          <p:cNvSpPr txBox="1"/>
          <p:nvPr/>
        </p:nvSpPr>
        <p:spPr>
          <a:xfrm>
            <a:off x="254788" y="2358874"/>
            <a:ext cx="28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087E7E-765F-4DE5-BA76-4F3D4D3661C2}"/>
              </a:ext>
            </a:extLst>
          </p:cNvPr>
          <p:cNvGrpSpPr/>
          <p:nvPr/>
        </p:nvGrpSpPr>
        <p:grpSpPr>
          <a:xfrm>
            <a:off x="656632" y="1056244"/>
            <a:ext cx="11163143" cy="1030053"/>
            <a:chOff x="651552" y="1396604"/>
            <a:chExt cx="11163143" cy="1030053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4F3BE4B-5300-44DE-8984-3BD0C247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2525" y="1483683"/>
              <a:ext cx="2385581" cy="74879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52E7C1E4-1A90-4226-9974-ADDD684C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552" y="1396604"/>
              <a:ext cx="3204665" cy="988694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6399091-B2E2-4E79-832A-5EA160C4F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6421" y="1517720"/>
              <a:ext cx="1278274" cy="38278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959842-42A2-436F-8F2A-47FE89F6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9803" y="1437963"/>
              <a:ext cx="4316618" cy="988694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046E7-924F-45F2-B3B1-2419F8FF7D96}"/>
              </a:ext>
            </a:extLst>
          </p:cNvPr>
          <p:cNvSpPr/>
          <p:nvPr/>
        </p:nvSpPr>
        <p:spPr>
          <a:xfrm>
            <a:off x="6253186" y="1056244"/>
            <a:ext cx="1549694" cy="1097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5B4BD5-ABAA-4EAA-9999-EBD2E814D532}"/>
              </a:ext>
            </a:extLst>
          </p:cNvPr>
          <p:cNvCxnSpPr/>
          <p:nvPr/>
        </p:nvCxnSpPr>
        <p:spPr>
          <a:xfrm flipV="1">
            <a:off x="6253186" y="1056244"/>
            <a:ext cx="1549694" cy="1097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94704-8CA3-4534-A42B-46D2BB0F8326}"/>
              </a:ext>
            </a:extLst>
          </p:cNvPr>
          <p:cNvCxnSpPr/>
          <p:nvPr/>
        </p:nvCxnSpPr>
        <p:spPr>
          <a:xfrm flipH="1" flipV="1">
            <a:off x="6253186" y="1056244"/>
            <a:ext cx="1549694" cy="1097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5BFAE8-F869-4CA6-98C6-0A12EFA17EE5}"/>
              </a:ext>
            </a:extLst>
          </p:cNvPr>
          <p:cNvGrpSpPr/>
          <p:nvPr/>
        </p:nvGrpSpPr>
        <p:grpSpPr>
          <a:xfrm>
            <a:off x="580432" y="2840908"/>
            <a:ext cx="11163143" cy="1030053"/>
            <a:chOff x="651552" y="1396604"/>
            <a:chExt cx="11163143" cy="1030053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39A0DC7-EBA4-4AAD-9A92-23BD07E2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2525" y="1483683"/>
              <a:ext cx="2385581" cy="74879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8C17B61-435B-4583-93AD-2733E83EE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552" y="1396604"/>
              <a:ext cx="3204665" cy="988694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10EEC7D-5125-4B73-8D38-D988AC5F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6421" y="1517720"/>
              <a:ext cx="1278274" cy="382786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62282DB-FE57-41D2-9990-B1D04C7B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9803" y="1437963"/>
              <a:ext cx="4316618" cy="988694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B00E43-90F6-4861-BBB3-FD15B185FB0F}"/>
              </a:ext>
            </a:extLst>
          </p:cNvPr>
          <p:cNvSpPr txBox="1"/>
          <p:nvPr/>
        </p:nvSpPr>
        <p:spPr>
          <a:xfrm>
            <a:off x="254788" y="575794"/>
            <a:ext cx="28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BF371-1870-4859-869B-61FDBE39C0CE}"/>
              </a:ext>
            </a:extLst>
          </p:cNvPr>
          <p:cNvSpPr txBox="1"/>
          <p:nvPr/>
        </p:nvSpPr>
        <p:spPr>
          <a:xfrm>
            <a:off x="241467" y="4089399"/>
            <a:ext cx="28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BADAC5-F68D-4627-9E76-A329373A8CAE}"/>
              </a:ext>
            </a:extLst>
          </p:cNvPr>
          <p:cNvGrpSpPr/>
          <p:nvPr/>
        </p:nvGrpSpPr>
        <p:grpSpPr>
          <a:xfrm>
            <a:off x="567111" y="4571433"/>
            <a:ext cx="11163143" cy="1030053"/>
            <a:chOff x="651552" y="1396604"/>
            <a:chExt cx="11163143" cy="103005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59706F-A8D7-4108-8998-535AC736E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2525" y="1483683"/>
              <a:ext cx="2385581" cy="74879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2D5C80-F2D9-4B4E-A044-DD5DBC4E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552" y="1396604"/>
              <a:ext cx="3204665" cy="98869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558DE5-3FF8-4F8A-BB1B-88A20F28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6421" y="1517720"/>
              <a:ext cx="1278274" cy="38278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D93615-0B59-4B68-B282-AC9357516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9803" y="1437963"/>
              <a:ext cx="4316618" cy="98869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6294CA0-B0E4-422D-BA7D-AC5465F7C43A}"/>
              </a:ext>
            </a:extLst>
          </p:cNvPr>
          <p:cNvSpPr/>
          <p:nvPr/>
        </p:nvSpPr>
        <p:spPr>
          <a:xfrm>
            <a:off x="7802880" y="4692549"/>
            <a:ext cx="594360" cy="748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65A458-8835-443A-BC15-2072F8F8554F}"/>
              </a:ext>
            </a:extLst>
          </p:cNvPr>
          <p:cNvCxnSpPr>
            <a:cxnSpLocks/>
          </p:cNvCxnSpPr>
          <p:nvPr/>
        </p:nvCxnSpPr>
        <p:spPr>
          <a:xfrm flipV="1">
            <a:off x="7802880" y="4692550"/>
            <a:ext cx="594360" cy="748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33A37-4498-4E47-A897-B5DD350225E9}"/>
              </a:ext>
            </a:extLst>
          </p:cNvPr>
          <p:cNvCxnSpPr/>
          <p:nvPr/>
        </p:nvCxnSpPr>
        <p:spPr>
          <a:xfrm flipH="1" flipV="1">
            <a:off x="7831183" y="4692549"/>
            <a:ext cx="566057" cy="748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9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6575D-8357-4CB1-8E48-6334EAB5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CBAE6-EFCA-47D5-8C63-3F0BCD99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2403A-9A6C-4D0E-B13C-918F1E7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148770"/>
            <a:ext cx="6011887" cy="445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5DEF1-FD8D-4BFF-A698-B519EC445E61}"/>
              </a:ext>
            </a:extLst>
          </p:cNvPr>
          <p:cNvSpPr txBox="1"/>
          <p:nvPr/>
        </p:nvSpPr>
        <p:spPr>
          <a:xfrm>
            <a:off x="1828800" y="152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Tests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541B307-895A-40AA-AB07-89F2AE27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4136"/>
              </p:ext>
            </p:extLst>
          </p:nvPr>
        </p:nvGraphicFramePr>
        <p:xfrm>
          <a:off x="6751320" y="1496906"/>
          <a:ext cx="5125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860">
                  <a:extLst>
                    <a:ext uri="{9D8B030D-6E8A-4147-A177-3AD203B41FA5}">
                      <a16:colId xmlns:a16="http://schemas.microsoft.com/office/drawing/2014/main" val="4157015088"/>
                    </a:ext>
                  </a:extLst>
                </a:gridCol>
                <a:gridCol w="2562860">
                  <a:extLst>
                    <a:ext uri="{9D8B030D-6E8A-4147-A177-3AD203B41FA5}">
                      <a16:colId xmlns:a16="http://schemas.microsoft.com/office/drawing/2014/main" val="2438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Av.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5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3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088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C49BF0-3D8A-4D24-91D5-B8D108866166}"/>
              </a:ext>
            </a:extLst>
          </p:cNvPr>
          <p:cNvSpPr txBox="1"/>
          <p:nvPr/>
        </p:nvSpPr>
        <p:spPr>
          <a:xfrm>
            <a:off x="6751320" y="3495040"/>
            <a:ext cx="494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Inclusion of ‘reversal data’, even unprocessed, has improved model performance. Sensible processing of this data will be a key next step.</a:t>
            </a:r>
          </a:p>
        </p:txBody>
      </p:sp>
    </p:spTree>
    <p:extLst>
      <p:ext uri="{BB962C8B-B14F-4D97-AF65-F5344CB8AC3E}">
        <p14:creationId xmlns:p14="http://schemas.microsoft.com/office/powerpoint/2010/main" val="293934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/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/>
              <a:t>Some of the data outside of ‘</a:t>
            </a:r>
            <a:r>
              <a:rPr lang="en-GB" sz="2000" dirty="0" err="1"/>
              <a:t>eng</a:t>
            </a:r>
            <a:r>
              <a:rPr lang="en-GB" sz="2000" dirty="0"/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30F04-3F98-4542-AA5C-0255AD9424E5}"/>
              </a:ext>
            </a:extLst>
          </p:cNvPr>
          <p:cNvSpPr txBox="1"/>
          <p:nvPr/>
        </p:nvSpPr>
        <p:spPr>
          <a:xfrm>
            <a:off x="3070707" y="3846686"/>
            <a:ext cx="1931352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Isolate to be between</a:t>
            </a:r>
            <a:br>
              <a:rPr lang="en-GB" dirty="0"/>
            </a:br>
            <a:r>
              <a:rPr lang="en-GB" dirty="0"/>
              <a:t>21/09/19 and 25/10/19</a:t>
            </a:r>
          </a:p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550CB8-56D0-434A-A88D-7C0F9A32CD4E}"/>
              </a:ext>
            </a:extLst>
          </p:cNvPr>
          <p:cNvGrpSpPr/>
          <p:nvPr/>
        </p:nvGrpSpPr>
        <p:grpSpPr>
          <a:xfrm>
            <a:off x="4175072" y="713609"/>
            <a:ext cx="4309544" cy="3057984"/>
            <a:chOff x="4175072" y="713609"/>
            <a:chExt cx="4309544" cy="30579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051037-EC1C-4735-9F6C-1080114FB18E}"/>
                </a:ext>
              </a:extLst>
            </p:cNvPr>
            <p:cNvSpPr txBox="1"/>
            <p:nvPr/>
          </p:nvSpPr>
          <p:spPr>
            <a:xfrm>
              <a:off x="4228165" y="807013"/>
              <a:ext cx="152075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Search for raw tag data in Mark’s spreadsheet</a:t>
              </a:r>
            </a:p>
            <a:p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508FE4-CA67-49EB-AB65-D67731457AE2}"/>
                </a:ext>
              </a:extLst>
            </p:cNvPr>
            <p:cNvSpPr/>
            <p:nvPr/>
          </p:nvSpPr>
          <p:spPr>
            <a:xfrm>
              <a:off x="4175072" y="713609"/>
              <a:ext cx="1503886" cy="1640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BE318AF4-57E1-4DAD-B653-395FE1617612}"/>
                </a:ext>
              </a:extLst>
            </p:cNvPr>
            <p:cNvSpPr/>
            <p:nvPr/>
          </p:nvSpPr>
          <p:spPr>
            <a:xfrm>
              <a:off x="4749423" y="2397711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31406-78BC-428F-A4F6-E5E535746E3D}"/>
                </a:ext>
              </a:extLst>
            </p:cNvPr>
            <p:cNvSpPr txBox="1"/>
            <p:nvPr/>
          </p:nvSpPr>
          <p:spPr>
            <a:xfrm>
              <a:off x="4299843" y="3125262"/>
              <a:ext cx="1430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Tag data we </a:t>
              </a:r>
              <a:br>
                <a:rPr lang="en-GB" dirty="0"/>
              </a:br>
              <a:r>
                <a:rPr lang="en-GB" dirty="0"/>
                <a:t>cannot find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B971102-2A15-4EB8-9095-1E345B351BD1}"/>
                </a:ext>
              </a:extLst>
            </p:cNvPr>
            <p:cNvSpPr/>
            <p:nvPr/>
          </p:nvSpPr>
          <p:spPr>
            <a:xfrm>
              <a:off x="5721779" y="1295650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FC9E14-3B12-4B45-A549-17DD058BA7DD}"/>
                </a:ext>
              </a:extLst>
            </p:cNvPr>
            <p:cNvSpPr txBox="1"/>
            <p:nvPr/>
          </p:nvSpPr>
          <p:spPr>
            <a:xfrm>
              <a:off x="6376594" y="840141"/>
              <a:ext cx="1443650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Signal valid?</a:t>
              </a:r>
            </a:p>
            <a:p>
              <a:endParaRPr lang="en-GB" dirty="0"/>
            </a:p>
            <a:p>
              <a:r>
                <a:rPr lang="en-GB" dirty="0"/>
                <a:t> </a:t>
              </a:r>
            </a:p>
            <a:p>
              <a:endParaRPr lang="en-GB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BD688C6-F23D-4970-8C05-1ADE6C474813}"/>
                </a:ext>
              </a:extLst>
            </p:cNvPr>
            <p:cNvSpPr/>
            <p:nvPr/>
          </p:nvSpPr>
          <p:spPr>
            <a:xfrm>
              <a:off x="7830851" y="1269690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6A4C33-B062-4994-A892-913D8FACC0CF}"/>
                </a:ext>
              </a:extLst>
            </p:cNvPr>
            <p:cNvSpPr txBox="1"/>
            <p:nvPr/>
          </p:nvSpPr>
          <p:spPr>
            <a:xfrm flipH="1">
              <a:off x="7878032" y="963282"/>
              <a:ext cx="606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=1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05BB6F-A079-45C4-BA77-317BE74E128F}"/>
                </a:ext>
              </a:extLst>
            </p:cNvPr>
            <p:cNvSpPr txBox="1"/>
            <p:nvPr/>
          </p:nvSpPr>
          <p:spPr>
            <a:xfrm flipH="1">
              <a:off x="6545280" y="2146475"/>
              <a:ext cx="49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=0</a:t>
              </a: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12952168-FCCB-48C3-9FAB-61399703C706}"/>
                </a:ext>
              </a:extLst>
            </p:cNvPr>
            <p:cNvSpPr/>
            <p:nvPr/>
          </p:nvSpPr>
          <p:spPr>
            <a:xfrm>
              <a:off x="6905618" y="2040470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E4E4BA5-660A-4DF8-8071-882678F2F1DA}"/>
              </a:ext>
            </a:extLst>
          </p:cNvPr>
          <p:cNvSpPr txBox="1"/>
          <p:nvPr/>
        </p:nvSpPr>
        <p:spPr>
          <a:xfrm>
            <a:off x="5687845" y="4012039"/>
            <a:ext cx="1488191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Is between mix and max range?</a:t>
            </a:r>
          </a:p>
          <a:p>
            <a:endParaRPr lang="en-GB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176E5A2-CC0F-4D38-99AB-09E7A2C7DE7D}"/>
              </a:ext>
            </a:extLst>
          </p:cNvPr>
          <p:cNvSpPr/>
          <p:nvPr/>
        </p:nvSpPr>
        <p:spPr>
          <a:xfrm>
            <a:off x="7176036" y="4473509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5AE2A-E875-449E-8AE9-192EF2F8AFED}"/>
              </a:ext>
            </a:extLst>
          </p:cNvPr>
          <p:cNvSpPr txBox="1"/>
          <p:nvPr/>
        </p:nvSpPr>
        <p:spPr>
          <a:xfrm flipH="1">
            <a:off x="7255250" y="4149004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28BAC-2CF0-4BA0-9527-C78393A5DC68}"/>
              </a:ext>
            </a:extLst>
          </p:cNvPr>
          <p:cNvSpPr txBox="1"/>
          <p:nvPr/>
        </p:nvSpPr>
        <p:spPr>
          <a:xfrm flipH="1">
            <a:off x="5985955" y="5373221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AEF9639-C6EB-4D46-95F5-326759E6EDC6}"/>
              </a:ext>
            </a:extLst>
          </p:cNvPr>
          <p:cNvSpPr/>
          <p:nvPr/>
        </p:nvSpPr>
        <p:spPr>
          <a:xfrm>
            <a:off x="6309939" y="5232696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779E0-55A1-4D0C-8460-050895B868BF}"/>
              </a:ext>
            </a:extLst>
          </p:cNvPr>
          <p:cNvSpPr txBox="1"/>
          <p:nvPr/>
        </p:nvSpPr>
        <p:spPr>
          <a:xfrm>
            <a:off x="7850263" y="4033680"/>
            <a:ext cx="139192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Is it marked as being low resolution?</a:t>
            </a:r>
          </a:p>
          <a:p>
            <a:endParaRPr lang="en-GB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07A5CCA-406E-47B6-A413-05977609D25A}"/>
              </a:ext>
            </a:extLst>
          </p:cNvPr>
          <p:cNvSpPr/>
          <p:nvPr/>
        </p:nvSpPr>
        <p:spPr>
          <a:xfrm>
            <a:off x="9253742" y="4404103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EF9A6F-822F-4FDE-A941-0DAB4DA7A67D}"/>
              </a:ext>
            </a:extLst>
          </p:cNvPr>
          <p:cNvSpPr txBox="1"/>
          <p:nvPr/>
        </p:nvSpPr>
        <p:spPr>
          <a:xfrm flipH="1">
            <a:off x="9272554" y="4057813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DA60C5-CDEF-40F3-BF96-5A73AD38625C}"/>
              </a:ext>
            </a:extLst>
          </p:cNvPr>
          <p:cNvSpPr txBox="1"/>
          <p:nvPr/>
        </p:nvSpPr>
        <p:spPr>
          <a:xfrm flipH="1">
            <a:off x="8238407" y="5355751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5E4A5C1-E1F2-4215-9CCA-8FB749F0FD04}"/>
              </a:ext>
            </a:extLst>
          </p:cNvPr>
          <p:cNvSpPr/>
          <p:nvPr/>
        </p:nvSpPr>
        <p:spPr>
          <a:xfrm>
            <a:off x="8634305" y="5234009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920D44B-0547-4838-9089-205FC882D4E6}"/>
              </a:ext>
            </a:extLst>
          </p:cNvPr>
          <p:cNvSpPr/>
          <p:nvPr/>
        </p:nvSpPr>
        <p:spPr>
          <a:xfrm>
            <a:off x="5013618" y="4429824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91069DB-7F3E-4C30-86A0-39A9B7335353}"/>
              </a:ext>
            </a:extLst>
          </p:cNvPr>
          <p:cNvSpPr/>
          <p:nvPr/>
        </p:nvSpPr>
        <p:spPr>
          <a:xfrm>
            <a:off x="2411314" y="4381176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8CED-0579-4370-BDA9-64970A841CA5}"/>
              </a:ext>
            </a:extLst>
          </p:cNvPr>
          <p:cNvSpPr txBox="1"/>
          <p:nvPr/>
        </p:nvSpPr>
        <p:spPr>
          <a:xfrm>
            <a:off x="1828800" y="1168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Tag data processing pipeline (1)</a:t>
            </a:r>
          </a:p>
        </p:txBody>
      </p:sp>
    </p:spTree>
    <p:extLst>
      <p:ext uri="{BB962C8B-B14F-4D97-AF65-F5344CB8AC3E}">
        <p14:creationId xmlns:p14="http://schemas.microsoft.com/office/powerpoint/2010/main" val="218211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51037-EC1C-4735-9F6C-1080114FB18E}"/>
              </a:ext>
            </a:extLst>
          </p:cNvPr>
          <p:cNvSpPr txBox="1"/>
          <p:nvPr/>
        </p:nvSpPr>
        <p:spPr>
          <a:xfrm>
            <a:off x="932885" y="786956"/>
            <a:ext cx="152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raw tag data in Mark’s spreadsheet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08FE4-CA67-49EB-AB65-D67731457AE2}"/>
              </a:ext>
            </a:extLst>
          </p:cNvPr>
          <p:cNvSpPr/>
          <p:nvPr/>
        </p:nvSpPr>
        <p:spPr>
          <a:xfrm>
            <a:off x="879792" y="693552"/>
            <a:ext cx="1503886" cy="164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E318AF4-57E1-4DAD-B653-395FE1617612}"/>
              </a:ext>
            </a:extLst>
          </p:cNvPr>
          <p:cNvSpPr/>
          <p:nvPr/>
        </p:nvSpPr>
        <p:spPr>
          <a:xfrm>
            <a:off x="1454143" y="2377654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1406-78BC-428F-A4F6-E5E535746E3D}"/>
              </a:ext>
            </a:extLst>
          </p:cNvPr>
          <p:cNvSpPr txBox="1"/>
          <p:nvPr/>
        </p:nvSpPr>
        <p:spPr>
          <a:xfrm>
            <a:off x="1004563" y="3105205"/>
            <a:ext cx="143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 data we </a:t>
            </a:r>
            <a:br>
              <a:rPr lang="en-GB" dirty="0"/>
            </a:br>
            <a:r>
              <a:rPr lang="en-GB" dirty="0"/>
              <a:t>cannot find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30F04-3F98-4542-AA5C-0255AD9424E5}"/>
              </a:ext>
            </a:extLst>
          </p:cNvPr>
          <p:cNvSpPr txBox="1"/>
          <p:nvPr/>
        </p:nvSpPr>
        <p:spPr>
          <a:xfrm>
            <a:off x="3070707" y="3846686"/>
            <a:ext cx="1931352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Isolate to be between</a:t>
            </a:r>
            <a:br>
              <a:rPr lang="en-GB" dirty="0"/>
            </a:br>
            <a:r>
              <a:rPr lang="en-GB" dirty="0"/>
              <a:t>21/09/19 and 25/10/19</a:t>
            </a:r>
          </a:p>
          <a:p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971102-2A15-4EB8-9095-1E345B351BD1}"/>
              </a:ext>
            </a:extLst>
          </p:cNvPr>
          <p:cNvSpPr/>
          <p:nvPr/>
        </p:nvSpPr>
        <p:spPr>
          <a:xfrm>
            <a:off x="2426499" y="1275593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C9E14-3B12-4B45-A549-17DD058BA7DD}"/>
              </a:ext>
            </a:extLst>
          </p:cNvPr>
          <p:cNvSpPr txBox="1"/>
          <p:nvPr/>
        </p:nvSpPr>
        <p:spPr>
          <a:xfrm>
            <a:off x="3081314" y="820084"/>
            <a:ext cx="144365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Signal valid?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BD688C6-F23D-4970-8C05-1ADE6C474813}"/>
              </a:ext>
            </a:extLst>
          </p:cNvPr>
          <p:cNvSpPr/>
          <p:nvPr/>
        </p:nvSpPr>
        <p:spPr>
          <a:xfrm>
            <a:off x="4535571" y="1249633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A4C33-B062-4994-A892-913D8FACC0CF}"/>
              </a:ext>
            </a:extLst>
          </p:cNvPr>
          <p:cNvSpPr txBox="1"/>
          <p:nvPr/>
        </p:nvSpPr>
        <p:spPr>
          <a:xfrm flipH="1">
            <a:off x="4672572" y="1017461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5BB6F-A079-45C4-BA77-317BE74E128F}"/>
              </a:ext>
            </a:extLst>
          </p:cNvPr>
          <p:cNvSpPr txBox="1"/>
          <p:nvPr/>
        </p:nvSpPr>
        <p:spPr>
          <a:xfrm flipH="1">
            <a:off x="3250000" y="2126418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=0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2952168-FCCB-48C3-9FAB-61399703C706}"/>
              </a:ext>
            </a:extLst>
          </p:cNvPr>
          <p:cNvSpPr/>
          <p:nvPr/>
        </p:nvSpPr>
        <p:spPr>
          <a:xfrm>
            <a:off x="3610338" y="2020413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545C6-62D4-4F0A-B74B-5A8E154F763E}"/>
              </a:ext>
            </a:extLst>
          </p:cNvPr>
          <p:cNvSpPr txBox="1"/>
          <p:nvPr/>
        </p:nvSpPr>
        <p:spPr>
          <a:xfrm>
            <a:off x="7763380" y="820084"/>
            <a:ext cx="234468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Time lag &gt; min time lag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5C1B2D6-8811-4325-837A-1D2794178E3E}"/>
              </a:ext>
            </a:extLst>
          </p:cNvPr>
          <p:cNvSpPr/>
          <p:nvPr/>
        </p:nvSpPr>
        <p:spPr>
          <a:xfrm>
            <a:off x="10108060" y="1269295"/>
            <a:ext cx="930269" cy="27432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C2E01A-5D4F-4EC4-928E-8A3F94DCDF0C}"/>
              </a:ext>
            </a:extLst>
          </p:cNvPr>
          <p:cNvSpPr txBox="1"/>
          <p:nvPr/>
        </p:nvSpPr>
        <p:spPr>
          <a:xfrm flipH="1">
            <a:off x="10080816" y="940505"/>
            <a:ext cx="1017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E5CB46-DCF7-4E71-9352-039259520493}"/>
              </a:ext>
            </a:extLst>
          </p:cNvPr>
          <p:cNvSpPr txBox="1"/>
          <p:nvPr/>
        </p:nvSpPr>
        <p:spPr>
          <a:xfrm flipH="1">
            <a:off x="8305719" y="2160938"/>
            <a:ext cx="1017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ADE6E6E-0B8C-4799-B112-B15516E68666}"/>
              </a:ext>
            </a:extLst>
          </p:cNvPr>
          <p:cNvSpPr/>
          <p:nvPr/>
        </p:nvSpPr>
        <p:spPr>
          <a:xfrm>
            <a:off x="8629702" y="2020413"/>
            <a:ext cx="339617" cy="73152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E4BA5-660A-4DF8-8071-882678F2F1DA}"/>
              </a:ext>
            </a:extLst>
          </p:cNvPr>
          <p:cNvSpPr txBox="1"/>
          <p:nvPr/>
        </p:nvSpPr>
        <p:spPr>
          <a:xfrm>
            <a:off x="5687845" y="4012039"/>
            <a:ext cx="1488191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Is between mix and max range?</a:t>
            </a:r>
          </a:p>
          <a:p>
            <a:endParaRPr lang="en-GB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176E5A2-CC0F-4D38-99AB-09E7A2C7DE7D}"/>
              </a:ext>
            </a:extLst>
          </p:cNvPr>
          <p:cNvSpPr/>
          <p:nvPr/>
        </p:nvSpPr>
        <p:spPr>
          <a:xfrm>
            <a:off x="7176036" y="4473509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5AE2A-E875-449E-8AE9-192EF2F8AFED}"/>
              </a:ext>
            </a:extLst>
          </p:cNvPr>
          <p:cNvSpPr txBox="1"/>
          <p:nvPr/>
        </p:nvSpPr>
        <p:spPr>
          <a:xfrm flipH="1">
            <a:off x="7255250" y="4149004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28BAC-2CF0-4BA0-9527-C78393A5DC68}"/>
              </a:ext>
            </a:extLst>
          </p:cNvPr>
          <p:cNvSpPr txBox="1"/>
          <p:nvPr/>
        </p:nvSpPr>
        <p:spPr>
          <a:xfrm flipH="1">
            <a:off x="5985955" y="5373221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AEF9639-C6EB-4D46-95F5-326759E6EDC6}"/>
              </a:ext>
            </a:extLst>
          </p:cNvPr>
          <p:cNvSpPr/>
          <p:nvPr/>
        </p:nvSpPr>
        <p:spPr>
          <a:xfrm>
            <a:off x="6309939" y="5232696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2779E0-55A1-4D0C-8460-050895B868BF}"/>
              </a:ext>
            </a:extLst>
          </p:cNvPr>
          <p:cNvSpPr txBox="1"/>
          <p:nvPr/>
        </p:nvSpPr>
        <p:spPr>
          <a:xfrm>
            <a:off x="7850263" y="4033680"/>
            <a:ext cx="139192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Is it marked as being low resolution?</a:t>
            </a:r>
          </a:p>
          <a:p>
            <a:endParaRPr lang="en-GB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07A5CCA-406E-47B6-A413-05977609D25A}"/>
              </a:ext>
            </a:extLst>
          </p:cNvPr>
          <p:cNvSpPr/>
          <p:nvPr/>
        </p:nvSpPr>
        <p:spPr>
          <a:xfrm>
            <a:off x="9253742" y="4404103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EF9A6F-822F-4FDE-A941-0DAB4DA7A67D}"/>
              </a:ext>
            </a:extLst>
          </p:cNvPr>
          <p:cNvSpPr txBox="1"/>
          <p:nvPr/>
        </p:nvSpPr>
        <p:spPr>
          <a:xfrm flipH="1">
            <a:off x="9272554" y="4057813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DA60C5-CDEF-40F3-BF96-5A73AD38625C}"/>
              </a:ext>
            </a:extLst>
          </p:cNvPr>
          <p:cNvSpPr txBox="1"/>
          <p:nvPr/>
        </p:nvSpPr>
        <p:spPr>
          <a:xfrm flipH="1">
            <a:off x="8238407" y="5355751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5E4A5C1-E1F2-4215-9CCA-8FB749F0FD04}"/>
              </a:ext>
            </a:extLst>
          </p:cNvPr>
          <p:cNvSpPr/>
          <p:nvPr/>
        </p:nvSpPr>
        <p:spPr>
          <a:xfrm>
            <a:off x="8634305" y="5234009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920D44B-0547-4838-9089-205FC882D4E6}"/>
              </a:ext>
            </a:extLst>
          </p:cNvPr>
          <p:cNvSpPr/>
          <p:nvPr/>
        </p:nvSpPr>
        <p:spPr>
          <a:xfrm>
            <a:off x="5013618" y="4429824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851BCF-9C31-48E7-92B1-C5C039CDCC50}"/>
              </a:ext>
            </a:extLst>
          </p:cNvPr>
          <p:cNvSpPr txBox="1"/>
          <p:nvPr/>
        </p:nvSpPr>
        <p:spPr>
          <a:xfrm>
            <a:off x="5245231" y="796937"/>
            <a:ext cx="1804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corresponding time lag in Mark’s spreadsheet</a:t>
            </a:r>
          </a:p>
          <a:p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F71135-5C34-4FD1-B83C-AC5C2B4F1B62}"/>
              </a:ext>
            </a:extLst>
          </p:cNvPr>
          <p:cNvSpPr/>
          <p:nvPr/>
        </p:nvSpPr>
        <p:spPr>
          <a:xfrm>
            <a:off x="5192138" y="703533"/>
            <a:ext cx="1917803" cy="164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A67587D-2E42-498C-B173-77F9B328A24B}"/>
              </a:ext>
            </a:extLst>
          </p:cNvPr>
          <p:cNvSpPr/>
          <p:nvPr/>
        </p:nvSpPr>
        <p:spPr>
          <a:xfrm>
            <a:off x="5914289" y="2344373"/>
            <a:ext cx="264160" cy="73152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CFF42B-8348-413E-8EBB-E0AAD2CBFC7A}"/>
              </a:ext>
            </a:extLst>
          </p:cNvPr>
          <p:cNvSpPr txBox="1"/>
          <p:nvPr/>
        </p:nvSpPr>
        <p:spPr>
          <a:xfrm>
            <a:off x="5464708" y="3071924"/>
            <a:ext cx="219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lag data we </a:t>
            </a:r>
            <a:br>
              <a:rPr lang="en-GB" dirty="0"/>
            </a:br>
            <a:r>
              <a:rPr lang="en-GB" dirty="0"/>
              <a:t>cannot find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13CED94-0966-4F18-9C58-D2F200A548F1}"/>
              </a:ext>
            </a:extLst>
          </p:cNvPr>
          <p:cNvSpPr/>
          <p:nvPr/>
        </p:nvSpPr>
        <p:spPr>
          <a:xfrm>
            <a:off x="7109941" y="1239652"/>
            <a:ext cx="644208" cy="27432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91069DB-7F3E-4C30-86A0-39A9B7335353}"/>
              </a:ext>
            </a:extLst>
          </p:cNvPr>
          <p:cNvSpPr/>
          <p:nvPr/>
        </p:nvSpPr>
        <p:spPr>
          <a:xfrm>
            <a:off x="2411314" y="4381176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8CED-0579-4370-BDA9-64970A841CA5}"/>
              </a:ext>
            </a:extLst>
          </p:cNvPr>
          <p:cNvSpPr txBox="1"/>
          <p:nvPr/>
        </p:nvSpPr>
        <p:spPr>
          <a:xfrm>
            <a:off x="1828800" y="1168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Tag data processing pipeline (1)</a:t>
            </a:r>
          </a:p>
        </p:txBody>
      </p:sp>
    </p:spTree>
    <p:extLst>
      <p:ext uri="{BB962C8B-B14F-4D97-AF65-F5344CB8AC3E}">
        <p14:creationId xmlns:p14="http://schemas.microsoft.com/office/powerpoint/2010/main" val="223788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E7D98E5-4751-4CF5-8CE4-83A2FA7BBA99}"/>
              </a:ext>
            </a:extLst>
          </p:cNvPr>
          <p:cNvSpPr/>
          <p:nvPr/>
        </p:nvSpPr>
        <p:spPr>
          <a:xfrm>
            <a:off x="422839" y="1779297"/>
            <a:ext cx="39932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8AF730-EE0E-42D0-B3DC-F8489012A30B}"/>
              </a:ext>
            </a:extLst>
          </p:cNvPr>
          <p:cNvSpPr txBox="1"/>
          <p:nvPr/>
        </p:nvSpPr>
        <p:spPr>
          <a:xfrm>
            <a:off x="834514" y="1477065"/>
            <a:ext cx="102958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  <a:br>
              <a:rPr lang="en-GB" dirty="0"/>
            </a:br>
            <a:r>
              <a:rPr lang="en-GB" dirty="0"/>
              <a:t>spikes?</a:t>
            </a:r>
          </a:p>
          <a:p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90031F-50CC-490B-A413-97691FA640D0}"/>
              </a:ext>
            </a:extLst>
          </p:cNvPr>
          <p:cNvSpPr txBox="1"/>
          <p:nvPr/>
        </p:nvSpPr>
        <p:spPr>
          <a:xfrm flipH="1">
            <a:off x="766208" y="2556730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AE06EA0-C18E-4C65-B83F-3BBF4AF8D029}"/>
              </a:ext>
            </a:extLst>
          </p:cNvPr>
          <p:cNvSpPr/>
          <p:nvPr/>
        </p:nvSpPr>
        <p:spPr>
          <a:xfrm>
            <a:off x="1162106" y="2408595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8550412-FA11-4532-B9E3-93D438902888}"/>
              </a:ext>
            </a:extLst>
          </p:cNvPr>
          <p:cNvSpPr/>
          <p:nvPr/>
        </p:nvSpPr>
        <p:spPr>
          <a:xfrm>
            <a:off x="1864103" y="1783806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794157-A181-4A44-A825-472E6F419A3F}"/>
              </a:ext>
            </a:extLst>
          </p:cNvPr>
          <p:cNvSpPr txBox="1"/>
          <p:nvPr/>
        </p:nvSpPr>
        <p:spPr>
          <a:xfrm flipH="1">
            <a:off x="1943317" y="1459301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6DF31-CD15-46BD-BC92-F7727E25B398}"/>
              </a:ext>
            </a:extLst>
          </p:cNvPr>
          <p:cNvSpPr txBox="1"/>
          <p:nvPr/>
        </p:nvSpPr>
        <p:spPr>
          <a:xfrm>
            <a:off x="4285067" y="1246600"/>
            <a:ext cx="162782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Does it require low-pass filtering?</a:t>
            </a:r>
          </a:p>
          <a:p>
            <a:endParaRPr lang="en-GB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CA08FC9-4F2F-4481-AEF6-7110E6192651}"/>
              </a:ext>
            </a:extLst>
          </p:cNvPr>
          <p:cNvSpPr/>
          <p:nvPr/>
        </p:nvSpPr>
        <p:spPr>
          <a:xfrm>
            <a:off x="5915427" y="1762004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E9EC9B-D475-476C-9970-6D7AFE8F75C1}"/>
              </a:ext>
            </a:extLst>
          </p:cNvPr>
          <p:cNvSpPr txBox="1"/>
          <p:nvPr/>
        </p:nvSpPr>
        <p:spPr>
          <a:xfrm flipH="1">
            <a:off x="5994641" y="1437499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0C074A-43B8-49F0-A548-321C9DD5F941}"/>
              </a:ext>
            </a:extLst>
          </p:cNvPr>
          <p:cNvSpPr txBox="1"/>
          <p:nvPr/>
        </p:nvSpPr>
        <p:spPr>
          <a:xfrm>
            <a:off x="6571696" y="1464268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A0FB3269-9C65-4396-B28E-EB7897F600F9}"/>
              </a:ext>
            </a:extLst>
          </p:cNvPr>
          <p:cNvSpPr/>
          <p:nvPr/>
        </p:nvSpPr>
        <p:spPr>
          <a:xfrm rot="5400000">
            <a:off x="4666815" y="2531863"/>
            <a:ext cx="809948" cy="64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89B4EF-3535-4BDF-9F19-11082AF0C95F}"/>
              </a:ext>
            </a:extLst>
          </p:cNvPr>
          <p:cNvSpPr txBox="1"/>
          <p:nvPr/>
        </p:nvSpPr>
        <p:spPr>
          <a:xfrm>
            <a:off x="5421821" y="2771434"/>
            <a:ext cx="7747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  <a:p>
            <a:endParaRPr lang="en-GB" dirty="0"/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BB15A43B-EFB8-4158-8769-D65E61498E98}"/>
              </a:ext>
            </a:extLst>
          </p:cNvPr>
          <p:cNvSpPr/>
          <p:nvPr/>
        </p:nvSpPr>
        <p:spPr>
          <a:xfrm>
            <a:off x="6237531" y="2527537"/>
            <a:ext cx="1236830" cy="64873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15CAC-6A39-49C4-A320-11CE0FE336F4}"/>
              </a:ext>
            </a:extLst>
          </p:cNvPr>
          <p:cNvSpPr txBox="1"/>
          <p:nvPr/>
        </p:nvSpPr>
        <p:spPr>
          <a:xfrm flipH="1">
            <a:off x="4258009" y="2508916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0064B8D-D69F-42C4-BF7A-D79E6A94BF09}"/>
              </a:ext>
            </a:extLst>
          </p:cNvPr>
          <p:cNvSpPr/>
          <p:nvPr/>
        </p:nvSpPr>
        <p:spPr>
          <a:xfrm>
            <a:off x="8042489" y="1739912"/>
            <a:ext cx="29993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443E95-5068-4656-A001-5A36F30AECA0}"/>
              </a:ext>
            </a:extLst>
          </p:cNvPr>
          <p:cNvSpPr txBox="1"/>
          <p:nvPr/>
        </p:nvSpPr>
        <p:spPr>
          <a:xfrm>
            <a:off x="8367126" y="1440915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Standardise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348874-F93B-4EB1-959A-3B6D17729F48}"/>
              </a:ext>
            </a:extLst>
          </p:cNvPr>
          <p:cNvSpPr txBox="1"/>
          <p:nvPr/>
        </p:nvSpPr>
        <p:spPr>
          <a:xfrm>
            <a:off x="2523988" y="1593292"/>
            <a:ext cx="11123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Reversal?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98034-7C87-4E89-A611-E5522E2FBC74}"/>
              </a:ext>
            </a:extLst>
          </p:cNvPr>
          <p:cNvSpPr txBox="1"/>
          <p:nvPr/>
        </p:nvSpPr>
        <p:spPr>
          <a:xfrm>
            <a:off x="10178662" y="1408320"/>
            <a:ext cx="1215590" cy="946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Time lags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7D8E785-9E7C-48C0-B22A-5C02218C5AA4}"/>
              </a:ext>
            </a:extLst>
          </p:cNvPr>
          <p:cNvSpPr/>
          <p:nvPr/>
        </p:nvSpPr>
        <p:spPr>
          <a:xfrm>
            <a:off x="9841965" y="1725859"/>
            <a:ext cx="32463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6D69BD-7175-48BB-A803-2AE142CDEB7E}"/>
              </a:ext>
            </a:extLst>
          </p:cNvPr>
          <p:cNvSpPr/>
          <p:nvPr/>
        </p:nvSpPr>
        <p:spPr>
          <a:xfrm>
            <a:off x="3622820" y="1779297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9BCE-E266-4BDF-8453-0F833F9B75EE}"/>
              </a:ext>
            </a:extLst>
          </p:cNvPr>
          <p:cNvSpPr txBox="1"/>
          <p:nvPr/>
        </p:nvSpPr>
        <p:spPr>
          <a:xfrm flipH="1">
            <a:off x="3704592" y="1498874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639361-8DB4-49D5-9867-1E5CDF48ADAA}"/>
              </a:ext>
            </a:extLst>
          </p:cNvPr>
          <p:cNvSpPr/>
          <p:nvPr/>
        </p:nvSpPr>
        <p:spPr>
          <a:xfrm>
            <a:off x="11394252" y="1702747"/>
            <a:ext cx="271432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A5F5-C872-44CF-A2B1-1EE4A54A3FD8}"/>
              </a:ext>
            </a:extLst>
          </p:cNvPr>
          <p:cNvSpPr txBox="1"/>
          <p:nvPr/>
        </p:nvSpPr>
        <p:spPr>
          <a:xfrm>
            <a:off x="1828800" y="1168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Tag data processing pipeline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D5505-8445-4523-8A5C-17BA70CD3F60}"/>
              </a:ext>
            </a:extLst>
          </p:cNvPr>
          <p:cNvSpPr txBox="1"/>
          <p:nvPr/>
        </p:nvSpPr>
        <p:spPr>
          <a:xfrm flipH="1">
            <a:off x="2963285" y="2387598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979244A-0A42-4947-B214-0A3B77A3A8A7}"/>
              </a:ext>
            </a:extLst>
          </p:cNvPr>
          <p:cNvSpPr/>
          <p:nvPr/>
        </p:nvSpPr>
        <p:spPr>
          <a:xfrm>
            <a:off x="3321278" y="2239623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8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E7D98E5-4751-4CF5-8CE4-83A2FA7BBA99}"/>
              </a:ext>
            </a:extLst>
          </p:cNvPr>
          <p:cNvSpPr/>
          <p:nvPr/>
        </p:nvSpPr>
        <p:spPr>
          <a:xfrm>
            <a:off x="422839" y="1779297"/>
            <a:ext cx="39932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8AF730-EE0E-42D0-B3DC-F8489012A30B}"/>
              </a:ext>
            </a:extLst>
          </p:cNvPr>
          <p:cNvSpPr txBox="1"/>
          <p:nvPr/>
        </p:nvSpPr>
        <p:spPr>
          <a:xfrm>
            <a:off x="834514" y="1477065"/>
            <a:ext cx="102958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  <a:br>
              <a:rPr lang="en-GB" dirty="0"/>
            </a:br>
            <a:r>
              <a:rPr lang="en-GB" dirty="0"/>
              <a:t>spikes?</a:t>
            </a:r>
          </a:p>
          <a:p>
            <a:endParaRPr lang="en-GB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8550412-FA11-4532-B9E3-93D438902888}"/>
              </a:ext>
            </a:extLst>
          </p:cNvPr>
          <p:cNvSpPr/>
          <p:nvPr/>
        </p:nvSpPr>
        <p:spPr>
          <a:xfrm>
            <a:off x="1864103" y="1783806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794157-A181-4A44-A825-472E6F419A3F}"/>
              </a:ext>
            </a:extLst>
          </p:cNvPr>
          <p:cNvSpPr txBox="1"/>
          <p:nvPr/>
        </p:nvSpPr>
        <p:spPr>
          <a:xfrm flipH="1">
            <a:off x="1943317" y="1459301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6DF31-CD15-46BD-BC92-F7727E25B398}"/>
              </a:ext>
            </a:extLst>
          </p:cNvPr>
          <p:cNvSpPr txBox="1"/>
          <p:nvPr/>
        </p:nvSpPr>
        <p:spPr>
          <a:xfrm>
            <a:off x="4285067" y="1246600"/>
            <a:ext cx="162782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Does it require low-pass filtering?</a:t>
            </a:r>
          </a:p>
          <a:p>
            <a:endParaRPr lang="en-GB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CA08FC9-4F2F-4481-AEF6-7110E6192651}"/>
              </a:ext>
            </a:extLst>
          </p:cNvPr>
          <p:cNvSpPr/>
          <p:nvPr/>
        </p:nvSpPr>
        <p:spPr>
          <a:xfrm>
            <a:off x="5915427" y="1762004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E9EC9B-D475-476C-9970-6D7AFE8F75C1}"/>
              </a:ext>
            </a:extLst>
          </p:cNvPr>
          <p:cNvSpPr txBox="1"/>
          <p:nvPr/>
        </p:nvSpPr>
        <p:spPr>
          <a:xfrm flipH="1">
            <a:off x="5994641" y="1437499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0C074A-43B8-49F0-A548-321C9DD5F941}"/>
              </a:ext>
            </a:extLst>
          </p:cNvPr>
          <p:cNvSpPr txBox="1"/>
          <p:nvPr/>
        </p:nvSpPr>
        <p:spPr>
          <a:xfrm>
            <a:off x="6571696" y="1464268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A0FB3269-9C65-4396-B28E-EB7897F600F9}"/>
              </a:ext>
            </a:extLst>
          </p:cNvPr>
          <p:cNvSpPr/>
          <p:nvPr/>
        </p:nvSpPr>
        <p:spPr>
          <a:xfrm rot="5400000">
            <a:off x="4666815" y="2531863"/>
            <a:ext cx="809948" cy="64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89B4EF-3535-4BDF-9F19-11082AF0C95F}"/>
              </a:ext>
            </a:extLst>
          </p:cNvPr>
          <p:cNvSpPr txBox="1"/>
          <p:nvPr/>
        </p:nvSpPr>
        <p:spPr>
          <a:xfrm>
            <a:off x="5421821" y="2771434"/>
            <a:ext cx="7747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  <a:p>
            <a:endParaRPr lang="en-GB" dirty="0"/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BB15A43B-EFB8-4158-8769-D65E61498E98}"/>
              </a:ext>
            </a:extLst>
          </p:cNvPr>
          <p:cNvSpPr/>
          <p:nvPr/>
        </p:nvSpPr>
        <p:spPr>
          <a:xfrm>
            <a:off x="6237531" y="2527537"/>
            <a:ext cx="1236830" cy="64873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15CAC-6A39-49C4-A320-11CE0FE336F4}"/>
              </a:ext>
            </a:extLst>
          </p:cNvPr>
          <p:cNvSpPr txBox="1"/>
          <p:nvPr/>
        </p:nvSpPr>
        <p:spPr>
          <a:xfrm flipH="1">
            <a:off x="4258009" y="2508916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0064B8D-D69F-42C4-BF7A-D79E6A94BF09}"/>
              </a:ext>
            </a:extLst>
          </p:cNvPr>
          <p:cNvSpPr/>
          <p:nvPr/>
        </p:nvSpPr>
        <p:spPr>
          <a:xfrm>
            <a:off x="8042489" y="1739912"/>
            <a:ext cx="29993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443E95-5068-4656-A001-5A36F30AECA0}"/>
              </a:ext>
            </a:extLst>
          </p:cNvPr>
          <p:cNvSpPr txBox="1"/>
          <p:nvPr/>
        </p:nvSpPr>
        <p:spPr>
          <a:xfrm>
            <a:off x="8367126" y="1440915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Standardise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348874-F93B-4EB1-959A-3B6D17729F48}"/>
              </a:ext>
            </a:extLst>
          </p:cNvPr>
          <p:cNvSpPr txBox="1"/>
          <p:nvPr/>
        </p:nvSpPr>
        <p:spPr>
          <a:xfrm>
            <a:off x="2523988" y="1593292"/>
            <a:ext cx="11123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Reversal?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98034-7C87-4E89-A611-E5522E2FBC74}"/>
              </a:ext>
            </a:extLst>
          </p:cNvPr>
          <p:cNvSpPr txBox="1"/>
          <p:nvPr/>
        </p:nvSpPr>
        <p:spPr>
          <a:xfrm>
            <a:off x="10178662" y="1408320"/>
            <a:ext cx="1215590" cy="946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Time lags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7D8E785-9E7C-48C0-B22A-5C02218C5AA4}"/>
              </a:ext>
            </a:extLst>
          </p:cNvPr>
          <p:cNvSpPr/>
          <p:nvPr/>
        </p:nvSpPr>
        <p:spPr>
          <a:xfrm>
            <a:off x="9841965" y="1725859"/>
            <a:ext cx="32463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6D69BD-7175-48BB-A803-2AE142CDEB7E}"/>
              </a:ext>
            </a:extLst>
          </p:cNvPr>
          <p:cNvSpPr/>
          <p:nvPr/>
        </p:nvSpPr>
        <p:spPr>
          <a:xfrm>
            <a:off x="3622820" y="1779297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9BCE-E266-4BDF-8453-0F833F9B75EE}"/>
              </a:ext>
            </a:extLst>
          </p:cNvPr>
          <p:cNvSpPr txBox="1"/>
          <p:nvPr/>
        </p:nvSpPr>
        <p:spPr>
          <a:xfrm flipH="1">
            <a:off x="3704592" y="1498874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DE61F-89AD-47F1-8DE7-0591634D0431}"/>
              </a:ext>
            </a:extLst>
          </p:cNvPr>
          <p:cNvSpPr txBox="1"/>
          <p:nvPr/>
        </p:nvSpPr>
        <p:spPr>
          <a:xfrm flipH="1">
            <a:off x="2963285" y="2387598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FDB47B3-32AC-43EA-850F-EC8875E591EF}"/>
              </a:ext>
            </a:extLst>
          </p:cNvPr>
          <p:cNvSpPr/>
          <p:nvPr/>
        </p:nvSpPr>
        <p:spPr>
          <a:xfrm>
            <a:off x="3321278" y="2239623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639361-8DB4-49D5-9867-1E5CDF48ADAA}"/>
              </a:ext>
            </a:extLst>
          </p:cNvPr>
          <p:cNvSpPr/>
          <p:nvPr/>
        </p:nvSpPr>
        <p:spPr>
          <a:xfrm>
            <a:off x="11394252" y="1702747"/>
            <a:ext cx="271432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A5F5-C872-44CF-A2B1-1EE4A54A3FD8}"/>
              </a:ext>
            </a:extLst>
          </p:cNvPr>
          <p:cNvSpPr txBox="1"/>
          <p:nvPr/>
        </p:nvSpPr>
        <p:spPr>
          <a:xfrm>
            <a:off x="1828800" y="1168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Tag data processing pipeline (2)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E07464AD-C99A-440F-A368-F58BC2CCD79D}"/>
              </a:ext>
            </a:extLst>
          </p:cNvPr>
          <p:cNvSpPr/>
          <p:nvPr/>
        </p:nvSpPr>
        <p:spPr>
          <a:xfrm rot="5400000">
            <a:off x="892880" y="2485329"/>
            <a:ext cx="809948" cy="640080"/>
          </a:xfrm>
          <a:prstGeom prst="bent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CAC01-1481-46FA-A05D-788FF27AE70B}"/>
              </a:ext>
            </a:extLst>
          </p:cNvPr>
          <p:cNvSpPr txBox="1"/>
          <p:nvPr/>
        </p:nvSpPr>
        <p:spPr>
          <a:xfrm flipH="1">
            <a:off x="484074" y="2462382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A226B-78B9-4633-9E2A-27F04EA053F6}"/>
              </a:ext>
            </a:extLst>
          </p:cNvPr>
          <p:cNvSpPr txBox="1"/>
          <p:nvPr/>
        </p:nvSpPr>
        <p:spPr>
          <a:xfrm>
            <a:off x="1647886" y="2724900"/>
            <a:ext cx="97376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Remove spikes</a:t>
            </a:r>
          </a:p>
          <a:p>
            <a:endParaRPr lang="en-GB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B358AAB0-B09A-450E-A17B-4970B9605B6F}"/>
              </a:ext>
            </a:extLst>
          </p:cNvPr>
          <p:cNvSpPr/>
          <p:nvPr/>
        </p:nvSpPr>
        <p:spPr>
          <a:xfrm>
            <a:off x="2626046" y="2239762"/>
            <a:ext cx="340314" cy="64873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1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CA31E-CDEE-476E-8F67-A3D25155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14" y="965200"/>
            <a:ext cx="4747860" cy="36923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FE9A7F-2E7F-4269-93BD-799370B4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59" y="1066799"/>
            <a:ext cx="4464481" cy="35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E7D98E5-4751-4CF5-8CE4-83A2FA7BBA99}"/>
              </a:ext>
            </a:extLst>
          </p:cNvPr>
          <p:cNvSpPr/>
          <p:nvPr/>
        </p:nvSpPr>
        <p:spPr>
          <a:xfrm>
            <a:off x="422839" y="1779297"/>
            <a:ext cx="39932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8AF730-EE0E-42D0-B3DC-F8489012A30B}"/>
              </a:ext>
            </a:extLst>
          </p:cNvPr>
          <p:cNvSpPr txBox="1"/>
          <p:nvPr/>
        </p:nvSpPr>
        <p:spPr>
          <a:xfrm>
            <a:off x="834514" y="1477065"/>
            <a:ext cx="102958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  <a:br>
              <a:rPr lang="en-GB" dirty="0"/>
            </a:br>
            <a:r>
              <a:rPr lang="en-GB" dirty="0"/>
              <a:t>spikes?</a:t>
            </a:r>
          </a:p>
          <a:p>
            <a:endParaRPr lang="en-GB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8550412-FA11-4532-B9E3-93D438902888}"/>
              </a:ext>
            </a:extLst>
          </p:cNvPr>
          <p:cNvSpPr/>
          <p:nvPr/>
        </p:nvSpPr>
        <p:spPr>
          <a:xfrm>
            <a:off x="1864103" y="1783806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794157-A181-4A44-A825-472E6F419A3F}"/>
              </a:ext>
            </a:extLst>
          </p:cNvPr>
          <p:cNvSpPr txBox="1"/>
          <p:nvPr/>
        </p:nvSpPr>
        <p:spPr>
          <a:xfrm flipH="1">
            <a:off x="1943317" y="1459301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6DF31-CD15-46BD-BC92-F7727E25B398}"/>
              </a:ext>
            </a:extLst>
          </p:cNvPr>
          <p:cNvSpPr txBox="1"/>
          <p:nvPr/>
        </p:nvSpPr>
        <p:spPr>
          <a:xfrm>
            <a:off x="4285067" y="1246600"/>
            <a:ext cx="162782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Does it require low-pass filtering?</a:t>
            </a:r>
          </a:p>
          <a:p>
            <a:endParaRPr lang="en-GB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CA08FC9-4F2F-4481-AEF6-7110E6192651}"/>
              </a:ext>
            </a:extLst>
          </p:cNvPr>
          <p:cNvSpPr/>
          <p:nvPr/>
        </p:nvSpPr>
        <p:spPr>
          <a:xfrm>
            <a:off x="5915427" y="1762004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E9EC9B-D475-476C-9970-6D7AFE8F75C1}"/>
              </a:ext>
            </a:extLst>
          </p:cNvPr>
          <p:cNvSpPr txBox="1"/>
          <p:nvPr/>
        </p:nvSpPr>
        <p:spPr>
          <a:xfrm flipH="1">
            <a:off x="5994641" y="1437499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0C074A-43B8-49F0-A548-321C9DD5F941}"/>
              </a:ext>
            </a:extLst>
          </p:cNvPr>
          <p:cNvSpPr txBox="1"/>
          <p:nvPr/>
        </p:nvSpPr>
        <p:spPr>
          <a:xfrm>
            <a:off x="6571696" y="1464268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A0FB3269-9C65-4396-B28E-EB7897F600F9}"/>
              </a:ext>
            </a:extLst>
          </p:cNvPr>
          <p:cNvSpPr/>
          <p:nvPr/>
        </p:nvSpPr>
        <p:spPr>
          <a:xfrm rot="5400000">
            <a:off x="4666815" y="2531863"/>
            <a:ext cx="809948" cy="64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89B4EF-3535-4BDF-9F19-11082AF0C95F}"/>
              </a:ext>
            </a:extLst>
          </p:cNvPr>
          <p:cNvSpPr txBox="1"/>
          <p:nvPr/>
        </p:nvSpPr>
        <p:spPr>
          <a:xfrm>
            <a:off x="5421821" y="2771434"/>
            <a:ext cx="7747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  <a:p>
            <a:endParaRPr lang="en-GB" dirty="0"/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BB15A43B-EFB8-4158-8769-D65E61498E98}"/>
              </a:ext>
            </a:extLst>
          </p:cNvPr>
          <p:cNvSpPr/>
          <p:nvPr/>
        </p:nvSpPr>
        <p:spPr>
          <a:xfrm>
            <a:off x="6237531" y="2527537"/>
            <a:ext cx="1236830" cy="64873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15CAC-6A39-49C4-A320-11CE0FE336F4}"/>
              </a:ext>
            </a:extLst>
          </p:cNvPr>
          <p:cNvSpPr txBox="1"/>
          <p:nvPr/>
        </p:nvSpPr>
        <p:spPr>
          <a:xfrm flipH="1">
            <a:off x="4258009" y="2508916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0064B8D-D69F-42C4-BF7A-D79E6A94BF09}"/>
              </a:ext>
            </a:extLst>
          </p:cNvPr>
          <p:cNvSpPr/>
          <p:nvPr/>
        </p:nvSpPr>
        <p:spPr>
          <a:xfrm>
            <a:off x="8042489" y="1739912"/>
            <a:ext cx="29993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443E95-5068-4656-A001-5A36F30AECA0}"/>
              </a:ext>
            </a:extLst>
          </p:cNvPr>
          <p:cNvSpPr txBox="1"/>
          <p:nvPr/>
        </p:nvSpPr>
        <p:spPr>
          <a:xfrm>
            <a:off x="8367126" y="1440915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Standardise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348874-F93B-4EB1-959A-3B6D17729F48}"/>
              </a:ext>
            </a:extLst>
          </p:cNvPr>
          <p:cNvSpPr txBox="1"/>
          <p:nvPr/>
        </p:nvSpPr>
        <p:spPr>
          <a:xfrm>
            <a:off x="2523988" y="1593292"/>
            <a:ext cx="11123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Reversal?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98034-7C87-4E89-A611-E5522E2FBC74}"/>
              </a:ext>
            </a:extLst>
          </p:cNvPr>
          <p:cNvSpPr txBox="1"/>
          <p:nvPr/>
        </p:nvSpPr>
        <p:spPr>
          <a:xfrm>
            <a:off x="10178662" y="1408320"/>
            <a:ext cx="1215590" cy="946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Time lags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7D8E785-9E7C-48C0-B22A-5C02218C5AA4}"/>
              </a:ext>
            </a:extLst>
          </p:cNvPr>
          <p:cNvSpPr/>
          <p:nvPr/>
        </p:nvSpPr>
        <p:spPr>
          <a:xfrm>
            <a:off x="9841965" y="1725859"/>
            <a:ext cx="32463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6D69BD-7175-48BB-A803-2AE142CDEB7E}"/>
              </a:ext>
            </a:extLst>
          </p:cNvPr>
          <p:cNvSpPr/>
          <p:nvPr/>
        </p:nvSpPr>
        <p:spPr>
          <a:xfrm>
            <a:off x="3622820" y="1779297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9BCE-E266-4BDF-8453-0F833F9B75EE}"/>
              </a:ext>
            </a:extLst>
          </p:cNvPr>
          <p:cNvSpPr txBox="1"/>
          <p:nvPr/>
        </p:nvSpPr>
        <p:spPr>
          <a:xfrm flipH="1">
            <a:off x="3704592" y="1498874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DE61F-89AD-47F1-8DE7-0591634D0431}"/>
              </a:ext>
            </a:extLst>
          </p:cNvPr>
          <p:cNvSpPr txBox="1"/>
          <p:nvPr/>
        </p:nvSpPr>
        <p:spPr>
          <a:xfrm flipH="1">
            <a:off x="2963285" y="2387598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FDB47B3-32AC-43EA-850F-EC8875E591EF}"/>
              </a:ext>
            </a:extLst>
          </p:cNvPr>
          <p:cNvSpPr/>
          <p:nvPr/>
        </p:nvSpPr>
        <p:spPr>
          <a:xfrm>
            <a:off x="3321278" y="2239623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639361-8DB4-49D5-9867-1E5CDF48ADAA}"/>
              </a:ext>
            </a:extLst>
          </p:cNvPr>
          <p:cNvSpPr/>
          <p:nvPr/>
        </p:nvSpPr>
        <p:spPr>
          <a:xfrm>
            <a:off x="11394252" y="1702747"/>
            <a:ext cx="271432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A5F5-C872-44CF-A2B1-1EE4A54A3FD8}"/>
              </a:ext>
            </a:extLst>
          </p:cNvPr>
          <p:cNvSpPr txBox="1"/>
          <p:nvPr/>
        </p:nvSpPr>
        <p:spPr>
          <a:xfrm>
            <a:off x="1828800" y="1168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Tag data processing pipeline (2)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E07464AD-C99A-440F-A368-F58BC2CCD79D}"/>
              </a:ext>
            </a:extLst>
          </p:cNvPr>
          <p:cNvSpPr/>
          <p:nvPr/>
        </p:nvSpPr>
        <p:spPr>
          <a:xfrm rot="5400000">
            <a:off x="892880" y="2485329"/>
            <a:ext cx="809948" cy="640080"/>
          </a:xfrm>
          <a:prstGeom prst="bent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CAC01-1481-46FA-A05D-788FF27AE70B}"/>
              </a:ext>
            </a:extLst>
          </p:cNvPr>
          <p:cNvSpPr txBox="1"/>
          <p:nvPr/>
        </p:nvSpPr>
        <p:spPr>
          <a:xfrm flipH="1">
            <a:off x="484074" y="2462382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A226B-78B9-4633-9E2A-27F04EA053F6}"/>
              </a:ext>
            </a:extLst>
          </p:cNvPr>
          <p:cNvSpPr txBox="1"/>
          <p:nvPr/>
        </p:nvSpPr>
        <p:spPr>
          <a:xfrm>
            <a:off x="1647886" y="2724900"/>
            <a:ext cx="97376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Remove spikes</a:t>
            </a:r>
          </a:p>
          <a:p>
            <a:endParaRPr lang="en-GB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B358AAB0-B09A-450E-A17B-4970B9605B6F}"/>
              </a:ext>
            </a:extLst>
          </p:cNvPr>
          <p:cNvSpPr/>
          <p:nvPr/>
        </p:nvSpPr>
        <p:spPr>
          <a:xfrm>
            <a:off x="2626046" y="2239762"/>
            <a:ext cx="340314" cy="64873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66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E7D98E5-4751-4CF5-8CE4-83A2FA7BBA99}"/>
              </a:ext>
            </a:extLst>
          </p:cNvPr>
          <p:cNvSpPr/>
          <p:nvPr/>
        </p:nvSpPr>
        <p:spPr>
          <a:xfrm>
            <a:off x="422839" y="1779297"/>
            <a:ext cx="39932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8AF730-EE0E-42D0-B3DC-F8489012A30B}"/>
              </a:ext>
            </a:extLst>
          </p:cNvPr>
          <p:cNvSpPr txBox="1"/>
          <p:nvPr/>
        </p:nvSpPr>
        <p:spPr>
          <a:xfrm>
            <a:off x="834514" y="1477065"/>
            <a:ext cx="102958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  <a:br>
              <a:rPr lang="en-GB" dirty="0"/>
            </a:br>
            <a:r>
              <a:rPr lang="en-GB" dirty="0"/>
              <a:t>spikes?</a:t>
            </a:r>
          </a:p>
          <a:p>
            <a:endParaRPr lang="en-GB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8550412-FA11-4532-B9E3-93D438902888}"/>
              </a:ext>
            </a:extLst>
          </p:cNvPr>
          <p:cNvSpPr/>
          <p:nvPr/>
        </p:nvSpPr>
        <p:spPr>
          <a:xfrm>
            <a:off x="1864102" y="1783806"/>
            <a:ext cx="2931417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794157-A181-4A44-A825-472E6F419A3F}"/>
              </a:ext>
            </a:extLst>
          </p:cNvPr>
          <p:cNvSpPr txBox="1"/>
          <p:nvPr/>
        </p:nvSpPr>
        <p:spPr>
          <a:xfrm flipH="1">
            <a:off x="1943317" y="1459301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6DF31-CD15-46BD-BC92-F7727E25B398}"/>
              </a:ext>
            </a:extLst>
          </p:cNvPr>
          <p:cNvSpPr txBox="1"/>
          <p:nvPr/>
        </p:nvSpPr>
        <p:spPr>
          <a:xfrm>
            <a:off x="6618850" y="1281838"/>
            <a:ext cx="162782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Does it require low-pass filtering?</a:t>
            </a:r>
          </a:p>
          <a:p>
            <a:endParaRPr lang="en-GB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CA08FC9-4F2F-4481-AEF6-7110E6192651}"/>
              </a:ext>
            </a:extLst>
          </p:cNvPr>
          <p:cNvSpPr/>
          <p:nvPr/>
        </p:nvSpPr>
        <p:spPr>
          <a:xfrm>
            <a:off x="8249210" y="1797242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E9EC9B-D475-476C-9970-6D7AFE8F75C1}"/>
              </a:ext>
            </a:extLst>
          </p:cNvPr>
          <p:cNvSpPr txBox="1"/>
          <p:nvPr/>
        </p:nvSpPr>
        <p:spPr>
          <a:xfrm flipH="1">
            <a:off x="8328424" y="1472737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0C074A-43B8-49F0-A548-321C9DD5F941}"/>
              </a:ext>
            </a:extLst>
          </p:cNvPr>
          <p:cNvSpPr txBox="1"/>
          <p:nvPr/>
        </p:nvSpPr>
        <p:spPr>
          <a:xfrm>
            <a:off x="8905479" y="1499506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A0FB3269-9C65-4396-B28E-EB7897F600F9}"/>
              </a:ext>
            </a:extLst>
          </p:cNvPr>
          <p:cNvSpPr/>
          <p:nvPr/>
        </p:nvSpPr>
        <p:spPr>
          <a:xfrm rot="5400000">
            <a:off x="7000598" y="2567101"/>
            <a:ext cx="809948" cy="64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89B4EF-3535-4BDF-9F19-11082AF0C95F}"/>
              </a:ext>
            </a:extLst>
          </p:cNvPr>
          <p:cNvSpPr txBox="1"/>
          <p:nvPr/>
        </p:nvSpPr>
        <p:spPr>
          <a:xfrm>
            <a:off x="7755604" y="2806672"/>
            <a:ext cx="7747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  <a:p>
            <a:endParaRPr lang="en-GB" dirty="0"/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BB15A43B-EFB8-4158-8769-D65E61498E98}"/>
              </a:ext>
            </a:extLst>
          </p:cNvPr>
          <p:cNvSpPr/>
          <p:nvPr/>
        </p:nvSpPr>
        <p:spPr>
          <a:xfrm>
            <a:off x="8571314" y="2562775"/>
            <a:ext cx="1236830" cy="64873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15CAC-6A39-49C4-A320-11CE0FE336F4}"/>
              </a:ext>
            </a:extLst>
          </p:cNvPr>
          <p:cNvSpPr txBox="1"/>
          <p:nvPr/>
        </p:nvSpPr>
        <p:spPr>
          <a:xfrm flipH="1">
            <a:off x="6591792" y="2544154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0064B8D-D69F-42C4-BF7A-D79E6A94BF09}"/>
              </a:ext>
            </a:extLst>
          </p:cNvPr>
          <p:cNvSpPr/>
          <p:nvPr/>
        </p:nvSpPr>
        <p:spPr>
          <a:xfrm>
            <a:off x="3699311" y="4614724"/>
            <a:ext cx="703039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443E95-5068-4656-A001-5A36F30AECA0}"/>
              </a:ext>
            </a:extLst>
          </p:cNvPr>
          <p:cNvSpPr txBox="1"/>
          <p:nvPr/>
        </p:nvSpPr>
        <p:spPr>
          <a:xfrm>
            <a:off x="4427054" y="4315727"/>
            <a:ext cx="147737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Standardise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348874-F93B-4EB1-959A-3B6D17729F48}"/>
              </a:ext>
            </a:extLst>
          </p:cNvPr>
          <p:cNvSpPr txBox="1"/>
          <p:nvPr/>
        </p:nvSpPr>
        <p:spPr>
          <a:xfrm>
            <a:off x="4857771" y="1628530"/>
            <a:ext cx="11123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Reversal?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98034-7C87-4E89-A611-E5522E2FBC74}"/>
              </a:ext>
            </a:extLst>
          </p:cNvPr>
          <p:cNvSpPr txBox="1"/>
          <p:nvPr/>
        </p:nvSpPr>
        <p:spPr>
          <a:xfrm>
            <a:off x="6238590" y="4283132"/>
            <a:ext cx="1215590" cy="946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Time lags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7D8E785-9E7C-48C0-B22A-5C02218C5AA4}"/>
              </a:ext>
            </a:extLst>
          </p:cNvPr>
          <p:cNvSpPr/>
          <p:nvPr/>
        </p:nvSpPr>
        <p:spPr>
          <a:xfrm>
            <a:off x="5901893" y="4600671"/>
            <a:ext cx="32463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6D69BD-7175-48BB-A803-2AE142CDEB7E}"/>
              </a:ext>
            </a:extLst>
          </p:cNvPr>
          <p:cNvSpPr/>
          <p:nvPr/>
        </p:nvSpPr>
        <p:spPr>
          <a:xfrm>
            <a:off x="5956603" y="1814535"/>
            <a:ext cx="64420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9BCE-E266-4BDF-8453-0F833F9B75EE}"/>
              </a:ext>
            </a:extLst>
          </p:cNvPr>
          <p:cNvSpPr txBox="1"/>
          <p:nvPr/>
        </p:nvSpPr>
        <p:spPr>
          <a:xfrm flipH="1">
            <a:off x="6038375" y="1534112"/>
            <a:ext cx="6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DE61F-89AD-47F1-8DE7-0591634D0431}"/>
              </a:ext>
            </a:extLst>
          </p:cNvPr>
          <p:cNvSpPr txBox="1"/>
          <p:nvPr/>
        </p:nvSpPr>
        <p:spPr>
          <a:xfrm flipH="1">
            <a:off x="5297068" y="2422836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FDB47B3-32AC-43EA-850F-EC8875E591EF}"/>
              </a:ext>
            </a:extLst>
          </p:cNvPr>
          <p:cNvSpPr/>
          <p:nvPr/>
        </p:nvSpPr>
        <p:spPr>
          <a:xfrm>
            <a:off x="5655061" y="2274861"/>
            <a:ext cx="2641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639361-8DB4-49D5-9867-1E5CDF48ADAA}"/>
              </a:ext>
            </a:extLst>
          </p:cNvPr>
          <p:cNvSpPr/>
          <p:nvPr/>
        </p:nvSpPr>
        <p:spPr>
          <a:xfrm>
            <a:off x="7454180" y="4577559"/>
            <a:ext cx="271432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A5F5-C872-44CF-A2B1-1EE4A54A3FD8}"/>
              </a:ext>
            </a:extLst>
          </p:cNvPr>
          <p:cNvSpPr txBox="1"/>
          <p:nvPr/>
        </p:nvSpPr>
        <p:spPr>
          <a:xfrm>
            <a:off x="1828800" y="116840"/>
            <a:ext cx="849884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Tag data processing pipeline (2)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E07464AD-C99A-440F-A368-F58BC2CCD79D}"/>
              </a:ext>
            </a:extLst>
          </p:cNvPr>
          <p:cNvSpPr/>
          <p:nvPr/>
        </p:nvSpPr>
        <p:spPr>
          <a:xfrm rot="5400000">
            <a:off x="892880" y="2485329"/>
            <a:ext cx="809948" cy="640080"/>
          </a:xfrm>
          <a:prstGeom prst="bent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CAC01-1481-46FA-A05D-788FF27AE70B}"/>
              </a:ext>
            </a:extLst>
          </p:cNvPr>
          <p:cNvSpPr txBox="1"/>
          <p:nvPr/>
        </p:nvSpPr>
        <p:spPr>
          <a:xfrm flipH="1">
            <a:off x="484074" y="2462382"/>
            <a:ext cx="4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A226B-78B9-4633-9E2A-27F04EA053F6}"/>
              </a:ext>
            </a:extLst>
          </p:cNvPr>
          <p:cNvSpPr txBox="1"/>
          <p:nvPr/>
        </p:nvSpPr>
        <p:spPr>
          <a:xfrm>
            <a:off x="3346342" y="2667335"/>
            <a:ext cx="97376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Remove spikes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4B396-40C6-4E56-AB5F-DE4BFF99A85A}"/>
              </a:ext>
            </a:extLst>
          </p:cNvPr>
          <p:cNvSpPr txBox="1"/>
          <p:nvPr/>
        </p:nvSpPr>
        <p:spPr>
          <a:xfrm>
            <a:off x="1618091" y="2667335"/>
            <a:ext cx="1298936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 pass filter</a:t>
            </a:r>
          </a:p>
          <a:p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BB9925-7DB4-4D39-9CFC-7EEEFE107D7C}"/>
              </a:ext>
            </a:extLst>
          </p:cNvPr>
          <p:cNvSpPr/>
          <p:nvPr/>
        </p:nvSpPr>
        <p:spPr>
          <a:xfrm>
            <a:off x="2917027" y="2963545"/>
            <a:ext cx="399323" cy="27432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742D6E-9130-43F5-BED2-B4A85212DDA9}"/>
              </a:ext>
            </a:extLst>
          </p:cNvPr>
          <p:cNvSpPr/>
          <p:nvPr/>
        </p:nvSpPr>
        <p:spPr>
          <a:xfrm>
            <a:off x="4320105" y="2300176"/>
            <a:ext cx="838257" cy="64873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7CE770-33D1-4D06-84DE-E94C8B9AA34A}"/>
              </a:ext>
            </a:extLst>
          </p:cNvPr>
          <p:cNvSpPr/>
          <p:nvPr/>
        </p:nvSpPr>
        <p:spPr>
          <a:xfrm>
            <a:off x="10413975" y="1779297"/>
            <a:ext cx="68582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969A0-79E9-4571-B190-7A3C669E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2" y="223520"/>
            <a:ext cx="3524778" cy="2826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93BEF-7033-40D7-A4B5-199F6DDA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8" y="3049694"/>
            <a:ext cx="3680012" cy="2994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68DE7-F1B9-4EF6-9BDB-E99578B57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26" y="243399"/>
            <a:ext cx="3602046" cy="2689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08371-E6B3-4F27-8E36-2644574F6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468" y="3049694"/>
            <a:ext cx="3680904" cy="2829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7AA4D-ADD9-45A9-B279-78D66F45C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1504" y="243399"/>
            <a:ext cx="3411969" cy="2762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CCEFC5-427E-4743-B9FF-5055FD3EF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3006053"/>
            <a:ext cx="3524778" cy="30044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9B1729-D58C-411A-8DC3-6C0AB36B14D8}"/>
              </a:ext>
            </a:extLst>
          </p:cNvPr>
          <p:cNvSpPr txBox="1"/>
          <p:nvPr/>
        </p:nvSpPr>
        <p:spPr>
          <a:xfrm>
            <a:off x="4465320" y="5861077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(Need to tweak filter parameters)</a:t>
            </a:r>
          </a:p>
        </p:txBody>
      </p:sp>
    </p:spTree>
    <p:extLst>
      <p:ext uri="{BB962C8B-B14F-4D97-AF65-F5344CB8AC3E}">
        <p14:creationId xmlns:p14="http://schemas.microsoft.com/office/powerpoint/2010/main" val="49285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NSG Pilkington – University of Liverpool Machine Learning Project:  04/11/2020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Peter Green</cp:lastModifiedBy>
  <cp:revision>529</cp:revision>
  <dcterms:created xsi:type="dcterms:W3CDTF">2020-08-17T12:26:42Z</dcterms:created>
  <dcterms:modified xsi:type="dcterms:W3CDTF">2020-11-03T14:57:11Z</dcterms:modified>
</cp:coreProperties>
</file>