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692" r:id="rId2"/>
    <p:sldId id="684" r:id="rId3"/>
    <p:sldId id="685" r:id="rId4"/>
    <p:sldId id="686" r:id="rId5"/>
    <p:sldId id="688" r:id="rId6"/>
    <p:sldId id="687" r:id="rId7"/>
    <p:sldId id="689" r:id="rId8"/>
    <p:sldId id="691" r:id="rId9"/>
    <p:sldId id="6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19B20F-8921-4AA8-86BB-4DFA64E70FB6}">
          <p14:sldIdLst>
            <p14:sldId id="692"/>
            <p14:sldId id="684"/>
            <p14:sldId id="685"/>
            <p14:sldId id="686"/>
            <p14:sldId id="688"/>
            <p14:sldId id="687"/>
            <p14:sldId id="689"/>
            <p14:sldId id="691"/>
            <p14:sldId id="6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7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FF"/>
    <a:srgbClr val="A07111"/>
    <a:srgbClr val="B18A38"/>
    <a:srgbClr val="FF00F9"/>
    <a:srgbClr val="1F2B7D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50" autoAdjust="0"/>
  </p:normalViewPr>
  <p:slideViewPr>
    <p:cSldViewPr snapToGrid="0">
      <p:cViewPr varScale="1">
        <p:scale>
          <a:sx n="94" d="100"/>
          <a:sy n="94" d="100"/>
        </p:scale>
        <p:origin x="78" y="2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5BC-3678-4E71-BE7E-CBB904C57919}" type="datetime1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1D51-4869-4F02-8CA2-B2CB1852F280}" type="datetime1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8EED-2596-4817-B3A5-7D72FF7F4AC7}" type="datetime1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36C-EB7E-42E0-BBBA-5032E7750C2E}" type="datetime1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A22-9BF3-43D9-AEFF-2005AA2A7E40}" type="datetime1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597-CDB1-4B3A-A5C9-D80A7D132F89}" type="datetime1">
              <a:rPr lang="en-GB" smtClean="0"/>
              <a:t>08/03/2021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985D-36A0-4389-B5C9-24A0BB59A2C0}" type="datetime1">
              <a:rPr lang="en-GB" smtClean="0"/>
              <a:t>08/03/2021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D389-030C-4EF5-85F8-68B3C1072924}" type="datetime1">
              <a:rPr lang="en-GB" smtClean="0"/>
              <a:t>08/03/2021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C8F-00EB-4A12-B3B1-B06A74E85F25}" type="datetime1">
              <a:rPr lang="en-GB" smtClean="0"/>
              <a:t>08/03/2021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A6F-73EC-4887-8EA8-E6788CAB1DF4}" type="datetime1">
              <a:rPr lang="en-GB" smtClean="0"/>
              <a:t>08/03/2021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E600-F7BB-467C-A83B-C76B86988EFA}" type="datetime1">
              <a:rPr lang="en-GB" smtClean="0"/>
              <a:t>08/03/2021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243A-EDD3-4561-B5FA-AA3A5A944F36}" type="datetime1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33.pn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24" Type="http://schemas.openxmlformats.org/officeDocument/2006/relationships/image" Target="../media/image36.png"/><Relationship Id="rId5" Type="http://schemas.openxmlformats.org/officeDocument/2006/relationships/image" Target="../media/image5.png"/><Relationship Id="rId15" Type="http://schemas.openxmlformats.org/officeDocument/2006/relationships/image" Target="../media/image28.png"/><Relationship Id="rId23" Type="http://schemas.openxmlformats.org/officeDocument/2006/relationships/image" Target="../media/image35.png"/><Relationship Id="rId10" Type="http://schemas.openxmlformats.org/officeDocument/2006/relationships/image" Target="../media/image23.png"/><Relationship Id="rId19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33.pn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37.png"/><Relationship Id="rId17" Type="http://schemas.openxmlformats.org/officeDocument/2006/relationships/image" Target="../media/image46.png"/><Relationship Id="rId2" Type="http://schemas.openxmlformats.org/officeDocument/2006/relationships/image" Target="../media/image2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1.png"/><Relationship Id="rId5" Type="http://schemas.openxmlformats.org/officeDocument/2006/relationships/image" Target="../media/image5.png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37.png"/><Relationship Id="rId17" Type="http://schemas.openxmlformats.org/officeDocument/2006/relationships/image" Target="../media/image46.png"/><Relationship Id="rId2" Type="http://schemas.openxmlformats.org/officeDocument/2006/relationships/image" Target="../media/image2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1.png"/><Relationship Id="rId5" Type="http://schemas.openxmlformats.org/officeDocument/2006/relationships/image" Target="../media/image5.png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3945-930D-4595-BC86-DC677100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2280285"/>
            <a:ext cx="10515600" cy="1325563"/>
          </a:xfrm>
        </p:spPr>
        <p:txBody>
          <a:bodyPr/>
          <a:lstStyle/>
          <a:p>
            <a:r>
              <a:rPr lang="en-GB" dirty="0"/>
              <a:t>What is happening in ‘</a:t>
            </a:r>
            <a:r>
              <a:rPr lang="en-GB" dirty="0" err="1"/>
              <a:t>align_arrays</a:t>
            </a:r>
            <a:r>
              <a:rPr lang="en-GB" dirty="0"/>
              <a:t>’?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4B51A-02E3-4170-AA95-6BFBD346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116E5-B8C8-4C70-8D85-C97F1574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31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FBC81-8BCF-4421-84EF-919A3F1B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080F-44F9-45F5-A8FB-84256E6C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A9A39-F366-4141-8EA6-55E1404654C5}"/>
                  </a:ext>
                </a:extLst>
              </p:cNvPr>
              <p:cNvSpPr txBox="1"/>
              <p:nvPr/>
            </p:nvSpPr>
            <p:spPr>
              <a:xfrm>
                <a:off x="301752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A9A39-F366-4141-8EA6-55E140465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2407920"/>
                <a:ext cx="904240" cy="369332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2CF34-2A1F-49CF-891C-6498DC7B631C}"/>
                  </a:ext>
                </a:extLst>
              </p:cNvPr>
              <p:cNvSpPr txBox="1"/>
              <p:nvPr/>
            </p:nvSpPr>
            <p:spPr>
              <a:xfrm>
                <a:off x="392176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2CF34-2A1F-49CF-891C-6498DC7B6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2407920"/>
                <a:ext cx="904240" cy="369332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982207-6589-4FA2-9109-F36BAB713D07}"/>
                  </a:ext>
                </a:extLst>
              </p:cNvPr>
              <p:cNvSpPr txBox="1"/>
              <p:nvPr/>
            </p:nvSpPr>
            <p:spPr>
              <a:xfrm>
                <a:off x="482600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982207-6589-4FA2-9109-F36BAB713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2407920"/>
                <a:ext cx="904240" cy="369332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D65C8E-978D-405E-BA02-A3F76F87611C}"/>
                  </a:ext>
                </a:extLst>
              </p:cNvPr>
              <p:cNvSpPr txBox="1"/>
              <p:nvPr/>
            </p:nvSpPr>
            <p:spPr>
              <a:xfrm>
                <a:off x="573024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D65C8E-978D-405E-BA02-A3F76F87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2407920"/>
                <a:ext cx="904240" cy="369332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ABCBF-94FB-4A13-BF9F-368D31EA10AC}"/>
                  </a:ext>
                </a:extLst>
              </p:cNvPr>
              <p:cNvSpPr txBox="1"/>
              <p:nvPr/>
            </p:nvSpPr>
            <p:spPr>
              <a:xfrm>
                <a:off x="663448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ABCBF-94FB-4A13-BF9F-368D31EA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2407920"/>
                <a:ext cx="904240" cy="369332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9975F-B087-4042-BFC2-912C786006FF}"/>
                  </a:ext>
                </a:extLst>
              </p:cNvPr>
              <p:cNvSpPr txBox="1"/>
              <p:nvPr/>
            </p:nvSpPr>
            <p:spPr>
              <a:xfrm>
                <a:off x="753872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9975F-B087-4042-BFC2-912C7860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2407920"/>
                <a:ext cx="904240" cy="369332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4C38CD-F94A-4173-B40C-BC7328F9DBD2}"/>
                  </a:ext>
                </a:extLst>
              </p:cNvPr>
              <p:cNvSpPr txBox="1"/>
              <p:nvPr/>
            </p:nvSpPr>
            <p:spPr>
              <a:xfrm>
                <a:off x="301752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4C38CD-F94A-4173-B40C-BC7328F9D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3637280"/>
                <a:ext cx="90424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25B401-647D-4414-9DD8-77CC52A06FB9}"/>
                  </a:ext>
                </a:extLst>
              </p:cNvPr>
              <p:cNvSpPr txBox="1"/>
              <p:nvPr/>
            </p:nvSpPr>
            <p:spPr>
              <a:xfrm>
                <a:off x="392176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25B401-647D-4414-9DD8-77CC52A06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3637280"/>
                <a:ext cx="904240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360439-C3B5-4BD4-B7FF-92B0CD52FE87}"/>
                  </a:ext>
                </a:extLst>
              </p:cNvPr>
              <p:cNvSpPr txBox="1"/>
              <p:nvPr/>
            </p:nvSpPr>
            <p:spPr>
              <a:xfrm>
                <a:off x="482600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360439-C3B5-4BD4-B7FF-92B0CD52F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3637280"/>
                <a:ext cx="904240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158209-46F4-45C8-9993-D480A1865595}"/>
                  </a:ext>
                </a:extLst>
              </p:cNvPr>
              <p:cNvSpPr txBox="1"/>
              <p:nvPr/>
            </p:nvSpPr>
            <p:spPr>
              <a:xfrm>
                <a:off x="573024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158209-46F4-45C8-9993-D480A1865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3637280"/>
                <a:ext cx="904240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394E50-0AFC-4112-972A-4168EA33AD00}"/>
                  </a:ext>
                </a:extLst>
              </p:cNvPr>
              <p:cNvSpPr txBox="1"/>
              <p:nvPr/>
            </p:nvSpPr>
            <p:spPr>
              <a:xfrm>
                <a:off x="663448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394E50-0AFC-4112-972A-4168EA33A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3637280"/>
                <a:ext cx="904240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595358-7E5F-41A1-99D3-69E27E4F4474}"/>
                  </a:ext>
                </a:extLst>
              </p:cNvPr>
              <p:cNvSpPr txBox="1"/>
              <p:nvPr/>
            </p:nvSpPr>
            <p:spPr>
              <a:xfrm>
                <a:off x="753872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595358-7E5F-41A1-99D3-69E27E4F4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3637280"/>
                <a:ext cx="904240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B4DF7-7539-4379-B71D-CD8ECF9F2A29}"/>
                  </a:ext>
                </a:extLst>
              </p:cNvPr>
              <p:cNvSpPr txBox="1"/>
              <p:nvPr/>
            </p:nvSpPr>
            <p:spPr>
              <a:xfrm>
                <a:off x="301752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B4DF7-7539-4379-B71D-CD8ECF9F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4196080"/>
                <a:ext cx="904240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B58A3-FEA8-4704-8618-14AE638795F5}"/>
                  </a:ext>
                </a:extLst>
              </p:cNvPr>
              <p:cNvSpPr txBox="1"/>
              <p:nvPr/>
            </p:nvSpPr>
            <p:spPr>
              <a:xfrm>
                <a:off x="392176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B58A3-FEA8-4704-8618-14AE6387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4196080"/>
                <a:ext cx="904240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8FFB1-AF36-4B9A-8794-C8951A748769}"/>
                  </a:ext>
                </a:extLst>
              </p:cNvPr>
              <p:cNvSpPr txBox="1"/>
              <p:nvPr/>
            </p:nvSpPr>
            <p:spPr>
              <a:xfrm>
                <a:off x="482600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8FFB1-AF36-4B9A-8794-C8951A748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4196080"/>
                <a:ext cx="904240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407F6C-553C-44E5-B4B8-5878B2A312FA}"/>
                  </a:ext>
                </a:extLst>
              </p:cNvPr>
              <p:cNvSpPr txBox="1"/>
              <p:nvPr/>
            </p:nvSpPr>
            <p:spPr>
              <a:xfrm>
                <a:off x="573024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407F6C-553C-44E5-B4B8-5878B2A31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4196080"/>
                <a:ext cx="904240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3595B0-7054-4153-A748-BF3CA18005FF}"/>
                  </a:ext>
                </a:extLst>
              </p:cNvPr>
              <p:cNvSpPr txBox="1"/>
              <p:nvPr/>
            </p:nvSpPr>
            <p:spPr>
              <a:xfrm>
                <a:off x="663448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3595B0-7054-4153-A748-BF3CA1800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4196080"/>
                <a:ext cx="904240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490741-6F32-4B2C-AB5C-18A24D9EEC0A}"/>
                  </a:ext>
                </a:extLst>
              </p:cNvPr>
              <p:cNvSpPr txBox="1"/>
              <p:nvPr/>
            </p:nvSpPr>
            <p:spPr>
              <a:xfrm>
                <a:off x="753872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490741-6F32-4B2C-AB5C-18A24D9E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4196080"/>
                <a:ext cx="904240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B657-BBB9-485D-9902-EA8C048F4EE4}"/>
                  </a:ext>
                </a:extLst>
              </p:cNvPr>
              <p:cNvSpPr txBox="1"/>
              <p:nvPr/>
            </p:nvSpPr>
            <p:spPr>
              <a:xfrm>
                <a:off x="2580640" y="1269250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B657-BBB9-485D-9902-EA8C048F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640" y="1269250"/>
                <a:ext cx="6096000" cy="381515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6F64C-4B46-46EC-AA01-695BAC4FA49D}"/>
                  </a:ext>
                </a:extLst>
              </p:cNvPr>
              <p:cNvSpPr txBox="1"/>
              <p:nvPr/>
            </p:nvSpPr>
            <p:spPr>
              <a:xfrm>
                <a:off x="301752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6F64C-4B46-46EC-AA01-695BAC4F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4754880"/>
                <a:ext cx="904240" cy="369332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14D68-7BF8-4621-A24D-798329BEA50D}"/>
                  </a:ext>
                </a:extLst>
              </p:cNvPr>
              <p:cNvSpPr txBox="1"/>
              <p:nvPr/>
            </p:nvSpPr>
            <p:spPr>
              <a:xfrm>
                <a:off x="392176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14D68-7BF8-4621-A24D-798329BE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4754880"/>
                <a:ext cx="904240" cy="369332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7FF19-C884-469B-89DE-764E48347145}"/>
                  </a:ext>
                </a:extLst>
              </p:cNvPr>
              <p:cNvSpPr txBox="1"/>
              <p:nvPr/>
            </p:nvSpPr>
            <p:spPr>
              <a:xfrm>
                <a:off x="482600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7FF19-C884-469B-89DE-764E4834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4754880"/>
                <a:ext cx="904240" cy="369332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1E2495-8A75-4BD3-B2BA-004E51A731D5}"/>
                  </a:ext>
                </a:extLst>
              </p:cNvPr>
              <p:cNvSpPr txBox="1"/>
              <p:nvPr/>
            </p:nvSpPr>
            <p:spPr>
              <a:xfrm>
                <a:off x="573024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1E2495-8A75-4BD3-B2BA-004E51A73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4754880"/>
                <a:ext cx="904240" cy="369332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2BC9AB-4DAD-453B-958A-E0857BAF15B0}"/>
                  </a:ext>
                </a:extLst>
              </p:cNvPr>
              <p:cNvSpPr txBox="1"/>
              <p:nvPr/>
            </p:nvSpPr>
            <p:spPr>
              <a:xfrm>
                <a:off x="663448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2BC9AB-4DAD-453B-958A-E0857BAF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4754880"/>
                <a:ext cx="904240" cy="369332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9EC8E5-D580-4CD6-BB9A-13F7D2FECFAE}"/>
                  </a:ext>
                </a:extLst>
              </p:cNvPr>
              <p:cNvSpPr txBox="1"/>
              <p:nvPr/>
            </p:nvSpPr>
            <p:spPr>
              <a:xfrm>
                <a:off x="753872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9EC8E5-D580-4CD6-BB9A-13F7D2FE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4754880"/>
                <a:ext cx="904240" cy="369332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32D637A-EA1A-48E9-A162-81E41C631D48}"/>
              </a:ext>
            </a:extLst>
          </p:cNvPr>
          <p:cNvSpPr txBox="1"/>
          <p:nvPr/>
        </p:nvSpPr>
        <p:spPr>
          <a:xfrm>
            <a:off x="3327400" y="381000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Future pred. = 1</a:t>
            </a:r>
          </a:p>
        </p:txBody>
      </p:sp>
    </p:spTree>
    <p:extLst>
      <p:ext uri="{BB962C8B-B14F-4D97-AF65-F5344CB8AC3E}">
        <p14:creationId xmlns:p14="http://schemas.microsoft.com/office/powerpoint/2010/main" val="267526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FBC81-8BCF-4421-84EF-919A3F1B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080F-44F9-45F5-A8FB-84256E6C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A9A39-F366-4141-8EA6-55E1404654C5}"/>
                  </a:ext>
                </a:extLst>
              </p:cNvPr>
              <p:cNvSpPr txBox="1"/>
              <p:nvPr/>
            </p:nvSpPr>
            <p:spPr>
              <a:xfrm>
                <a:off x="301752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A9A39-F366-4141-8EA6-55E140465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2407920"/>
                <a:ext cx="904240" cy="369332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2CF34-2A1F-49CF-891C-6498DC7B631C}"/>
                  </a:ext>
                </a:extLst>
              </p:cNvPr>
              <p:cNvSpPr txBox="1"/>
              <p:nvPr/>
            </p:nvSpPr>
            <p:spPr>
              <a:xfrm>
                <a:off x="392176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2CF34-2A1F-49CF-891C-6498DC7B6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2407920"/>
                <a:ext cx="904240" cy="369332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982207-6589-4FA2-9109-F36BAB713D07}"/>
                  </a:ext>
                </a:extLst>
              </p:cNvPr>
              <p:cNvSpPr txBox="1"/>
              <p:nvPr/>
            </p:nvSpPr>
            <p:spPr>
              <a:xfrm>
                <a:off x="482600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982207-6589-4FA2-9109-F36BAB713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2407920"/>
                <a:ext cx="904240" cy="369332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D65C8E-978D-405E-BA02-A3F76F87611C}"/>
                  </a:ext>
                </a:extLst>
              </p:cNvPr>
              <p:cNvSpPr txBox="1"/>
              <p:nvPr/>
            </p:nvSpPr>
            <p:spPr>
              <a:xfrm>
                <a:off x="573024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D65C8E-978D-405E-BA02-A3F76F87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2407920"/>
                <a:ext cx="904240" cy="369332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ABCBF-94FB-4A13-BF9F-368D31EA10AC}"/>
                  </a:ext>
                </a:extLst>
              </p:cNvPr>
              <p:cNvSpPr txBox="1"/>
              <p:nvPr/>
            </p:nvSpPr>
            <p:spPr>
              <a:xfrm>
                <a:off x="663448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ABCBF-94FB-4A13-BF9F-368D31EA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2407920"/>
                <a:ext cx="904240" cy="369332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9975F-B087-4042-BFC2-912C786006FF}"/>
                  </a:ext>
                </a:extLst>
              </p:cNvPr>
              <p:cNvSpPr txBox="1"/>
              <p:nvPr/>
            </p:nvSpPr>
            <p:spPr>
              <a:xfrm>
                <a:off x="753872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9975F-B087-4042-BFC2-912C7860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2407920"/>
                <a:ext cx="904240" cy="369332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4C38CD-F94A-4173-B40C-BC7328F9DBD2}"/>
                  </a:ext>
                </a:extLst>
              </p:cNvPr>
              <p:cNvSpPr txBox="1"/>
              <p:nvPr/>
            </p:nvSpPr>
            <p:spPr>
              <a:xfrm>
                <a:off x="391668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4C38CD-F94A-4173-B40C-BC7328F9D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680" y="3637280"/>
                <a:ext cx="90424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25B401-647D-4414-9DD8-77CC52A06FB9}"/>
                  </a:ext>
                </a:extLst>
              </p:cNvPr>
              <p:cNvSpPr txBox="1"/>
              <p:nvPr/>
            </p:nvSpPr>
            <p:spPr>
              <a:xfrm>
                <a:off x="482092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25B401-647D-4414-9DD8-77CC52A06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20" y="3637280"/>
                <a:ext cx="904240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360439-C3B5-4BD4-B7FF-92B0CD52FE87}"/>
                  </a:ext>
                </a:extLst>
              </p:cNvPr>
              <p:cNvSpPr txBox="1"/>
              <p:nvPr/>
            </p:nvSpPr>
            <p:spPr>
              <a:xfrm>
                <a:off x="572516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360439-C3B5-4BD4-B7FF-92B0CD52F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160" y="3637280"/>
                <a:ext cx="904240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158209-46F4-45C8-9993-D480A1865595}"/>
                  </a:ext>
                </a:extLst>
              </p:cNvPr>
              <p:cNvSpPr txBox="1"/>
              <p:nvPr/>
            </p:nvSpPr>
            <p:spPr>
              <a:xfrm>
                <a:off x="662940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158209-46F4-45C8-9993-D480A1865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637280"/>
                <a:ext cx="904240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394E50-0AFC-4112-972A-4168EA33AD00}"/>
                  </a:ext>
                </a:extLst>
              </p:cNvPr>
              <p:cNvSpPr txBox="1"/>
              <p:nvPr/>
            </p:nvSpPr>
            <p:spPr>
              <a:xfrm>
                <a:off x="753364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394E50-0AFC-4112-972A-4168EA33A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640" y="3637280"/>
                <a:ext cx="904240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5595358-7E5F-41A1-99D3-69E27E4F4474}"/>
              </a:ext>
            </a:extLst>
          </p:cNvPr>
          <p:cNvSpPr txBox="1"/>
          <p:nvPr/>
        </p:nvSpPr>
        <p:spPr>
          <a:xfrm>
            <a:off x="3017520" y="3637280"/>
            <a:ext cx="904240" cy="381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B4DF7-7539-4379-B71D-CD8ECF9F2A29}"/>
                  </a:ext>
                </a:extLst>
              </p:cNvPr>
              <p:cNvSpPr txBox="1"/>
              <p:nvPr/>
            </p:nvSpPr>
            <p:spPr>
              <a:xfrm>
                <a:off x="482092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B4DF7-7539-4379-B71D-CD8ECF9F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20" y="4196080"/>
                <a:ext cx="904240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B58A3-FEA8-4704-8618-14AE638795F5}"/>
                  </a:ext>
                </a:extLst>
              </p:cNvPr>
              <p:cNvSpPr txBox="1"/>
              <p:nvPr/>
            </p:nvSpPr>
            <p:spPr>
              <a:xfrm>
                <a:off x="572516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B58A3-FEA8-4704-8618-14AE6387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160" y="4196080"/>
                <a:ext cx="904240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8FFB1-AF36-4B9A-8794-C8951A748769}"/>
                  </a:ext>
                </a:extLst>
              </p:cNvPr>
              <p:cNvSpPr txBox="1"/>
              <p:nvPr/>
            </p:nvSpPr>
            <p:spPr>
              <a:xfrm>
                <a:off x="662940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8FFB1-AF36-4B9A-8794-C8951A748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196080"/>
                <a:ext cx="904240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407F6C-553C-44E5-B4B8-5878B2A312FA}"/>
                  </a:ext>
                </a:extLst>
              </p:cNvPr>
              <p:cNvSpPr txBox="1"/>
              <p:nvPr/>
            </p:nvSpPr>
            <p:spPr>
              <a:xfrm>
                <a:off x="753364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407F6C-553C-44E5-B4B8-5878B2A31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640" y="4196080"/>
                <a:ext cx="904240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C3595B0-7054-4153-A748-BF3CA18005FF}"/>
              </a:ext>
            </a:extLst>
          </p:cNvPr>
          <p:cNvSpPr txBox="1"/>
          <p:nvPr/>
        </p:nvSpPr>
        <p:spPr>
          <a:xfrm>
            <a:off x="3017520" y="4196080"/>
            <a:ext cx="904240" cy="381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490741-6F32-4B2C-AB5C-18A24D9EEC0A}"/>
              </a:ext>
            </a:extLst>
          </p:cNvPr>
          <p:cNvSpPr txBox="1"/>
          <p:nvPr/>
        </p:nvSpPr>
        <p:spPr>
          <a:xfrm>
            <a:off x="3921760" y="4196080"/>
            <a:ext cx="904240" cy="381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B657-BBB9-485D-9902-EA8C048F4EE4}"/>
                  </a:ext>
                </a:extLst>
              </p:cNvPr>
              <p:cNvSpPr txBox="1"/>
              <p:nvPr/>
            </p:nvSpPr>
            <p:spPr>
              <a:xfrm>
                <a:off x="2580640" y="1269250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B657-BBB9-485D-9902-EA8C048F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640" y="1269250"/>
                <a:ext cx="6096000" cy="381515"/>
              </a:xfrm>
              <a:prstGeom prst="rect">
                <a:avLst/>
              </a:prstGeom>
              <a:blipFill>
                <a:blip r:embed="rId1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6F64C-4B46-46EC-AA01-695BAC4FA49D}"/>
                  </a:ext>
                </a:extLst>
              </p:cNvPr>
              <p:cNvSpPr txBox="1"/>
              <p:nvPr/>
            </p:nvSpPr>
            <p:spPr>
              <a:xfrm>
                <a:off x="391160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6F64C-4B46-46EC-AA01-695BAC4F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0" y="4754880"/>
                <a:ext cx="904240" cy="369332"/>
              </a:xfrm>
              <a:prstGeom prst="rect">
                <a:avLst/>
              </a:prstGeom>
              <a:blipFill>
                <a:blip r:embed="rId18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14D68-7BF8-4621-A24D-798329BEA50D}"/>
                  </a:ext>
                </a:extLst>
              </p:cNvPr>
              <p:cNvSpPr txBox="1"/>
              <p:nvPr/>
            </p:nvSpPr>
            <p:spPr>
              <a:xfrm>
                <a:off x="481584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14D68-7BF8-4621-A24D-798329BE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40" y="4754880"/>
                <a:ext cx="904240" cy="369332"/>
              </a:xfrm>
              <a:prstGeom prst="rect">
                <a:avLst/>
              </a:prstGeom>
              <a:blipFill>
                <a:blip r:embed="rId19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7FF19-C884-469B-89DE-764E48347145}"/>
                  </a:ext>
                </a:extLst>
              </p:cNvPr>
              <p:cNvSpPr txBox="1"/>
              <p:nvPr/>
            </p:nvSpPr>
            <p:spPr>
              <a:xfrm>
                <a:off x="572008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7FF19-C884-469B-89DE-764E4834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080" y="4754880"/>
                <a:ext cx="904240" cy="369332"/>
              </a:xfrm>
              <a:prstGeom prst="rect">
                <a:avLst/>
              </a:prstGeom>
              <a:blipFill>
                <a:blip r:embed="rId20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1E2495-8A75-4BD3-B2BA-004E51A731D5}"/>
                  </a:ext>
                </a:extLst>
              </p:cNvPr>
              <p:cNvSpPr txBox="1"/>
              <p:nvPr/>
            </p:nvSpPr>
            <p:spPr>
              <a:xfrm>
                <a:off x="662432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1E2495-8A75-4BD3-B2BA-004E51A73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320" y="4754880"/>
                <a:ext cx="904240" cy="369332"/>
              </a:xfrm>
              <a:prstGeom prst="rect">
                <a:avLst/>
              </a:prstGeom>
              <a:blipFill>
                <a:blip r:embed="rId21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2BC9AB-4DAD-453B-958A-E0857BAF15B0}"/>
                  </a:ext>
                </a:extLst>
              </p:cNvPr>
              <p:cNvSpPr txBox="1"/>
              <p:nvPr/>
            </p:nvSpPr>
            <p:spPr>
              <a:xfrm>
                <a:off x="752856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2BC9AB-4DAD-453B-958A-E0857BAF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560" y="4754880"/>
                <a:ext cx="904240" cy="369332"/>
              </a:xfrm>
              <a:prstGeom prst="rect">
                <a:avLst/>
              </a:prstGeom>
              <a:blipFill>
                <a:blip r:embed="rId22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99EC8E5-D580-4CD6-BB9A-13F7D2FECFAE}"/>
              </a:ext>
            </a:extLst>
          </p:cNvPr>
          <p:cNvSpPr txBox="1"/>
          <p:nvPr/>
        </p:nvSpPr>
        <p:spPr>
          <a:xfrm>
            <a:off x="3007360" y="4754880"/>
            <a:ext cx="904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BA5519-96C1-4123-AFF2-0F3EBD109EF7}"/>
              </a:ext>
            </a:extLst>
          </p:cNvPr>
          <p:cNvCxnSpPr>
            <a:stCxn id="17" idx="1"/>
            <a:endCxn id="17" idx="3"/>
          </p:cNvCxnSpPr>
          <p:nvPr/>
        </p:nvCxnSpPr>
        <p:spPr>
          <a:xfrm>
            <a:off x="3017520" y="3828038"/>
            <a:ext cx="9042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AF3379-B6D0-4C72-944A-0452AF840AF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017520" y="4386838"/>
            <a:ext cx="1808480" cy="1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363E13-EF8D-4456-B214-6742C23206AC}"/>
              </a:ext>
            </a:extLst>
          </p:cNvPr>
          <p:cNvCxnSpPr>
            <a:stCxn id="37" idx="1"/>
            <a:endCxn id="37" idx="3"/>
          </p:cNvCxnSpPr>
          <p:nvPr/>
        </p:nvCxnSpPr>
        <p:spPr>
          <a:xfrm>
            <a:off x="3007360" y="4939546"/>
            <a:ext cx="9042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F0F3E4-E1A0-4045-ACB1-EB770FD22488}"/>
                  </a:ext>
                </a:extLst>
              </p:cNvPr>
              <p:cNvSpPr txBox="1"/>
              <p:nvPr/>
            </p:nvSpPr>
            <p:spPr>
              <a:xfrm>
                <a:off x="8727440" y="3555365"/>
                <a:ext cx="210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Shift lag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F0F3E4-E1A0-4045-ACB1-EB770FD2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440" y="3555365"/>
                <a:ext cx="2103120" cy="369332"/>
              </a:xfrm>
              <a:prstGeom prst="rect">
                <a:avLst/>
              </a:prstGeom>
              <a:blipFill>
                <a:blip r:embed="rId23"/>
                <a:stretch>
                  <a:fillRect l="-260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9B457C-3450-4633-9947-04EF94CD04D7}"/>
                  </a:ext>
                </a:extLst>
              </p:cNvPr>
              <p:cNvSpPr txBox="1"/>
              <p:nvPr/>
            </p:nvSpPr>
            <p:spPr>
              <a:xfrm>
                <a:off x="8727440" y="4159885"/>
                <a:ext cx="210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Shift lag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9B457C-3450-4633-9947-04EF94CD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440" y="4159885"/>
                <a:ext cx="2103120" cy="369332"/>
              </a:xfrm>
              <a:prstGeom prst="rect">
                <a:avLst/>
              </a:prstGeom>
              <a:blipFill>
                <a:blip r:embed="rId24"/>
                <a:stretch>
                  <a:fillRect l="-260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9F45968-289D-4622-B40B-01F065C8249D}"/>
              </a:ext>
            </a:extLst>
          </p:cNvPr>
          <p:cNvSpPr txBox="1"/>
          <p:nvPr/>
        </p:nvSpPr>
        <p:spPr>
          <a:xfrm>
            <a:off x="8727440" y="475488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Shift single lag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E7CAEE-F6F7-401D-B9DE-D25C66F21AD6}"/>
              </a:ext>
            </a:extLst>
          </p:cNvPr>
          <p:cNvSpPr txBox="1"/>
          <p:nvPr/>
        </p:nvSpPr>
        <p:spPr>
          <a:xfrm>
            <a:off x="3327400" y="381000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Future pred. = 1</a:t>
            </a:r>
          </a:p>
        </p:txBody>
      </p:sp>
    </p:spTree>
    <p:extLst>
      <p:ext uri="{BB962C8B-B14F-4D97-AF65-F5344CB8AC3E}">
        <p14:creationId xmlns:p14="http://schemas.microsoft.com/office/powerpoint/2010/main" val="24580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FBC81-8BCF-4421-84EF-919A3F1B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080F-44F9-45F5-A8FB-84256E6C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A9A39-F366-4141-8EA6-55E1404654C5}"/>
                  </a:ext>
                </a:extLst>
              </p:cNvPr>
              <p:cNvSpPr txBox="1"/>
              <p:nvPr/>
            </p:nvSpPr>
            <p:spPr>
              <a:xfrm>
                <a:off x="301752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A9A39-F366-4141-8EA6-55E140465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2407920"/>
                <a:ext cx="904240" cy="369332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2CF34-2A1F-49CF-891C-6498DC7B631C}"/>
                  </a:ext>
                </a:extLst>
              </p:cNvPr>
              <p:cNvSpPr txBox="1"/>
              <p:nvPr/>
            </p:nvSpPr>
            <p:spPr>
              <a:xfrm>
                <a:off x="392176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2CF34-2A1F-49CF-891C-6498DC7B6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2407920"/>
                <a:ext cx="904240" cy="369332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982207-6589-4FA2-9109-F36BAB713D07}"/>
                  </a:ext>
                </a:extLst>
              </p:cNvPr>
              <p:cNvSpPr txBox="1"/>
              <p:nvPr/>
            </p:nvSpPr>
            <p:spPr>
              <a:xfrm>
                <a:off x="482600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982207-6589-4FA2-9109-F36BAB713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2407920"/>
                <a:ext cx="904240" cy="369332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D65C8E-978D-405E-BA02-A3F76F87611C}"/>
                  </a:ext>
                </a:extLst>
              </p:cNvPr>
              <p:cNvSpPr txBox="1"/>
              <p:nvPr/>
            </p:nvSpPr>
            <p:spPr>
              <a:xfrm>
                <a:off x="573024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D65C8E-978D-405E-BA02-A3F76F87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2407920"/>
                <a:ext cx="904240" cy="369332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ABCBF-94FB-4A13-BF9F-368D31EA10AC}"/>
                  </a:ext>
                </a:extLst>
              </p:cNvPr>
              <p:cNvSpPr txBox="1"/>
              <p:nvPr/>
            </p:nvSpPr>
            <p:spPr>
              <a:xfrm>
                <a:off x="663448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ABCBF-94FB-4A13-BF9F-368D31EA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2407920"/>
                <a:ext cx="904240" cy="369332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9975F-B087-4042-BFC2-912C786006FF}"/>
                  </a:ext>
                </a:extLst>
              </p:cNvPr>
              <p:cNvSpPr txBox="1"/>
              <p:nvPr/>
            </p:nvSpPr>
            <p:spPr>
              <a:xfrm>
                <a:off x="753872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9975F-B087-4042-BFC2-912C7860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2407920"/>
                <a:ext cx="904240" cy="369332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4C38CD-F94A-4173-B40C-BC7328F9DBD2}"/>
                  </a:ext>
                </a:extLst>
              </p:cNvPr>
              <p:cNvSpPr txBox="1"/>
              <p:nvPr/>
            </p:nvSpPr>
            <p:spPr>
              <a:xfrm>
                <a:off x="391668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4C38CD-F94A-4173-B40C-BC7328F9D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680" y="3637280"/>
                <a:ext cx="90424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25B401-647D-4414-9DD8-77CC52A06FB9}"/>
                  </a:ext>
                </a:extLst>
              </p:cNvPr>
              <p:cNvSpPr txBox="1"/>
              <p:nvPr/>
            </p:nvSpPr>
            <p:spPr>
              <a:xfrm>
                <a:off x="482092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25B401-647D-4414-9DD8-77CC52A06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20" y="3637280"/>
                <a:ext cx="904240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360439-C3B5-4BD4-B7FF-92B0CD52FE87}"/>
                  </a:ext>
                </a:extLst>
              </p:cNvPr>
              <p:cNvSpPr txBox="1"/>
              <p:nvPr/>
            </p:nvSpPr>
            <p:spPr>
              <a:xfrm>
                <a:off x="572516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360439-C3B5-4BD4-B7FF-92B0CD52F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160" y="3637280"/>
                <a:ext cx="904240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158209-46F4-45C8-9993-D480A1865595}"/>
                  </a:ext>
                </a:extLst>
              </p:cNvPr>
              <p:cNvSpPr txBox="1"/>
              <p:nvPr/>
            </p:nvSpPr>
            <p:spPr>
              <a:xfrm>
                <a:off x="662940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158209-46F4-45C8-9993-D480A1865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637280"/>
                <a:ext cx="904240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394E50-0AFC-4112-972A-4168EA33AD00}"/>
                  </a:ext>
                </a:extLst>
              </p:cNvPr>
              <p:cNvSpPr txBox="1"/>
              <p:nvPr/>
            </p:nvSpPr>
            <p:spPr>
              <a:xfrm>
                <a:off x="753364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394E50-0AFC-4112-972A-4168EA33A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640" y="3637280"/>
                <a:ext cx="904240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5595358-7E5F-41A1-99D3-69E27E4F4474}"/>
              </a:ext>
            </a:extLst>
          </p:cNvPr>
          <p:cNvSpPr txBox="1"/>
          <p:nvPr/>
        </p:nvSpPr>
        <p:spPr>
          <a:xfrm>
            <a:off x="3017520" y="3637280"/>
            <a:ext cx="904240" cy="381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B4DF7-7539-4379-B71D-CD8ECF9F2A29}"/>
                  </a:ext>
                </a:extLst>
              </p:cNvPr>
              <p:cNvSpPr txBox="1"/>
              <p:nvPr/>
            </p:nvSpPr>
            <p:spPr>
              <a:xfrm>
                <a:off x="482092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B4DF7-7539-4379-B71D-CD8ECF9F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20" y="4196080"/>
                <a:ext cx="904240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B58A3-FEA8-4704-8618-14AE638795F5}"/>
                  </a:ext>
                </a:extLst>
              </p:cNvPr>
              <p:cNvSpPr txBox="1"/>
              <p:nvPr/>
            </p:nvSpPr>
            <p:spPr>
              <a:xfrm>
                <a:off x="572516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B58A3-FEA8-4704-8618-14AE6387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160" y="4196080"/>
                <a:ext cx="904240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8FFB1-AF36-4B9A-8794-C8951A748769}"/>
                  </a:ext>
                </a:extLst>
              </p:cNvPr>
              <p:cNvSpPr txBox="1"/>
              <p:nvPr/>
            </p:nvSpPr>
            <p:spPr>
              <a:xfrm>
                <a:off x="662940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8FFB1-AF36-4B9A-8794-C8951A748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196080"/>
                <a:ext cx="904240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407F6C-553C-44E5-B4B8-5878B2A312FA}"/>
                  </a:ext>
                </a:extLst>
              </p:cNvPr>
              <p:cNvSpPr txBox="1"/>
              <p:nvPr/>
            </p:nvSpPr>
            <p:spPr>
              <a:xfrm>
                <a:off x="753364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407F6C-553C-44E5-B4B8-5878B2A31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640" y="4196080"/>
                <a:ext cx="904240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C3595B0-7054-4153-A748-BF3CA18005FF}"/>
              </a:ext>
            </a:extLst>
          </p:cNvPr>
          <p:cNvSpPr txBox="1"/>
          <p:nvPr/>
        </p:nvSpPr>
        <p:spPr>
          <a:xfrm>
            <a:off x="3017520" y="4196080"/>
            <a:ext cx="904240" cy="381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490741-6F32-4B2C-AB5C-18A24D9EEC0A}"/>
              </a:ext>
            </a:extLst>
          </p:cNvPr>
          <p:cNvSpPr txBox="1"/>
          <p:nvPr/>
        </p:nvSpPr>
        <p:spPr>
          <a:xfrm>
            <a:off x="3921760" y="4196080"/>
            <a:ext cx="904240" cy="381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B657-BBB9-485D-9902-EA8C048F4EE4}"/>
                  </a:ext>
                </a:extLst>
              </p:cNvPr>
              <p:cNvSpPr txBox="1"/>
              <p:nvPr/>
            </p:nvSpPr>
            <p:spPr>
              <a:xfrm>
                <a:off x="2580640" y="1269250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B657-BBB9-485D-9902-EA8C048F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640" y="1269250"/>
                <a:ext cx="6096000" cy="381515"/>
              </a:xfrm>
              <a:prstGeom prst="rect">
                <a:avLst/>
              </a:prstGeom>
              <a:blipFill>
                <a:blip r:embed="rId1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6F64C-4B46-46EC-AA01-695BAC4FA49D}"/>
                  </a:ext>
                </a:extLst>
              </p:cNvPr>
              <p:cNvSpPr txBox="1"/>
              <p:nvPr/>
            </p:nvSpPr>
            <p:spPr>
              <a:xfrm>
                <a:off x="391160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6F64C-4B46-46EC-AA01-695BAC4F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0" y="4754880"/>
                <a:ext cx="904240" cy="369332"/>
              </a:xfrm>
              <a:prstGeom prst="rect">
                <a:avLst/>
              </a:prstGeom>
              <a:blipFill>
                <a:blip r:embed="rId18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14D68-7BF8-4621-A24D-798329BEA50D}"/>
                  </a:ext>
                </a:extLst>
              </p:cNvPr>
              <p:cNvSpPr txBox="1"/>
              <p:nvPr/>
            </p:nvSpPr>
            <p:spPr>
              <a:xfrm>
                <a:off x="481584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14D68-7BF8-4621-A24D-798329BE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40" y="4754880"/>
                <a:ext cx="904240" cy="369332"/>
              </a:xfrm>
              <a:prstGeom prst="rect">
                <a:avLst/>
              </a:prstGeom>
              <a:blipFill>
                <a:blip r:embed="rId19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7FF19-C884-469B-89DE-764E48347145}"/>
                  </a:ext>
                </a:extLst>
              </p:cNvPr>
              <p:cNvSpPr txBox="1"/>
              <p:nvPr/>
            </p:nvSpPr>
            <p:spPr>
              <a:xfrm>
                <a:off x="572008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7FF19-C884-469B-89DE-764E4834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080" y="4754880"/>
                <a:ext cx="904240" cy="369332"/>
              </a:xfrm>
              <a:prstGeom prst="rect">
                <a:avLst/>
              </a:prstGeom>
              <a:blipFill>
                <a:blip r:embed="rId20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1E2495-8A75-4BD3-B2BA-004E51A731D5}"/>
                  </a:ext>
                </a:extLst>
              </p:cNvPr>
              <p:cNvSpPr txBox="1"/>
              <p:nvPr/>
            </p:nvSpPr>
            <p:spPr>
              <a:xfrm>
                <a:off x="662432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1E2495-8A75-4BD3-B2BA-004E51A73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320" y="4754880"/>
                <a:ext cx="904240" cy="369332"/>
              </a:xfrm>
              <a:prstGeom prst="rect">
                <a:avLst/>
              </a:prstGeom>
              <a:blipFill>
                <a:blip r:embed="rId21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2BC9AB-4DAD-453B-958A-E0857BAF15B0}"/>
                  </a:ext>
                </a:extLst>
              </p:cNvPr>
              <p:cNvSpPr txBox="1"/>
              <p:nvPr/>
            </p:nvSpPr>
            <p:spPr>
              <a:xfrm>
                <a:off x="752856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2BC9AB-4DAD-453B-958A-E0857BAF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560" y="4754880"/>
                <a:ext cx="904240" cy="369332"/>
              </a:xfrm>
              <a:prstGeom prst="rect">
                <a:avLst/>
              </a:prstGeom>
              <a:blipFill>
                <a:blip r:embed="rId22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99EC8E5-D580-4CD6-BB9A-13F7D2FECFAE}"/>
              </a:ext>
            </a:extLst>
          </p:cNvPr>
          <p:cNvSpPr txBox="1"/>
          <p:nvPr/>
        </p:nvSpPr>
        <p:spPr>
          <a:xfrm>
            <a:off x="3007360" y="4754880"/>
            <a:ext cx="904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E87C5E-9718-44A0-B866-E5B8531D6ABA}"/>
              </a:ext>
            </a:extLst>
          </p:cNvPr>
          <p:cNvSpPr/>
          <p:nvPr/>
        </p:nvSpPr>
        <p:spPr>
          <a:xfrm>
            <a:off x="2971800" y="2326640"/>
            <a:ext cx="1854200" cy="290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2F511C-7B9D-47F8-A961-24B2D3FECBC0}"/>
              </a:ext>
            </a:extLst>
          </p:cNvPr>
          <p:cNvCxnSpPr/>
          <p:nvPr/>
        </p:nvCxnSpPr>
        <p:spPr>
          <a:xfrm flipV="1">
            <a:off x="2971800" y="2326640"/>
            <a:ext cx="1844040" cy="2905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8E8523-22AA-4638-BB93-077E626AE13D}"/>
              </a:ext>
            </a:extLst>
          </p:cNvPr>
          <p:cNvCxnSpPr/>
          <p:nvPr/>
        </p:nvCxnSpPr>
        <p:spPr>
          <a:xfrm flipH="1" flipV="1">
            <a:off x="2971800" y="2326640"/>
            <a:ext cx="1849120" cy="2905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CBED2B-E449-4632-87F9-A6E95A883863}"/>
              </a:ext>
            </a:extLst>
          </p:cNvPr>
          <p:cNvSpPr txBox="1"/>
          <p:nvPr/>
        </p:nvSpPr>
        <p:spPr>
          <a:xfrm>
            <a:off x="8864600" y="2738120"/>
            <a:ext cx="216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first max lag points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3A0D35-00EB-4800-9DF3-3035A92FB36E}"/>
              </a:ext>
            </a:extLst>
          </p:cNvPr>
          <p:cNvSpPr txBox="1"/>
          <p:nvPr/>
        </p:nvSpPr>
        <p:spPr>
          <a:xfrm>
            <a:off x="3327400" y="381000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Future pred. = 1</a:t>
            </a:r>
          </a:p>
        </p:txBody>
      </p:sp>
    </p:spTree>
    <p:extLst>
      <p:ext uri="{BB962C8B-B14F-4D97-AF65-F5344CB8AC3E}">
        <p14:creationId xmlns:p14="http://schemas.microsoft.com/office/powerpoint/2010/main" val="352185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FBC81-8BCF-4421-84EF-919A3F1B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080F-44F9-45F5-A8FB-84256E6C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A9A39-F366-4141-8EA6-55E1404654C5}"/>
                  </a:ext>
                </a:extLst>
              </p:cNvPr>
              <p:cNvSpPr txBox="1"/>
              <p:nvPr/>
            </p:nvSpPr>
            <p:spPr>
              <a:xfrm>
                <a:off x="301752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A9A39-F366-4141-8EA6-55E140465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2407920"/>
                <a:ext cx="904240" cy="369332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2CF34-2A1F-49CF-891C-6498DC7B631C}"/>
                  </a:ext>
                </a:extLst>
              </p:cNvPr>
              <p:cNvSpPr txBox="1"/>
              <p:nvPr/>
            </p:nvSpPr>
            <p:spPr>
              <a:xfrm>
                <a:off x="392176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2CF34-2A1F-49CF-891C-6498DC7B6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2407920"/>
                <a:ext cx="904240" cy="369332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982207-6589-4FA2-9109-F36BAB713D07}"/>
                  </a:ext>
                </a:extLst>
              </p:cNvPr>
              <p:cNvSpPr txBox="1"/>
              <p:nvPr/>
            </p:nvSpPr>
            <p:spPr>
              <a:xfrm>
                <a:off x="482600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982207-6589-4FA2-9109-F36BAB713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2407920"/>
                <a:ext cx="904240" cy="369332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D65C8E-978D-405E-BA02-A3F76F87611C}"/>
                  </a:ext>
                </a:extLst>
              </p:cNvPr>
              <p:cNvSpPr txBox="1"/>
              <p:nvPr/>
            </p:nvSpPr>
            <p:spPr>
              <a:xfrm>
                <a:off x="573024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D65C8E-978D-405E-BA02-A3F76F87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2407920"/>
                <a:ext cx="904240" cy="369332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ABCBF-94FB-4A13-BF9F-368D31EA10AC}"/>
                  </a:ext>
                </a:extLst>
              </p:cNvPr>
              <p:cNvSpPr txBox="1"/>
              <p:nvPr/>
            </p:nvSpPr>
            <p:spPr>
              <a:xfrm>
                <a:off x="663448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ABCBF-94FB-4A13-BF9F-368D31EA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2407920"/>
                <a:ext cx="904240" cy="369332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9975F-B087-4042-BFC2-912C786006FF}"/>
                  </a:ext>
                </a:extLst>
              </p:cNvPr>
              <p:cNvSpPr txBox="1"/>
              <p:nvPr/>
            </p:nvSpPr>
            <p:spPr>
              <a:xfrm>
                <a:off x="753872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9975F-B087-4042-BFC2-912C7860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2407920"/>
                <a:ext cx="904240" cy="369332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4C38CD-F94A-4173-B40C-BC7328F9DBD2}"/>
                  </a:ext>
                </a:extLst>
              </p:cNvPr>
              <p:cNvSpPr txBox="1"/>
              <p:nvPr/>
            </p:nvSpPr>
            <p:spPr>
              <a:xfrm>
                <a:off x="301752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4C38CD-F94A-4173-B40C-BC7328F9D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3637280"/>
                <a:ext cx="90424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25B401-647D-4414-9DD8-77CC52A06FB9}"/>
                  </a:ext>
                </a:extLst>
              </p:cNvPr>
              <p:cNvSpPr txBox="1"/>
              <p:nvPr/>
            </p:nvSpPr>
            <p:spPr>
              <a:xfrm>
                <a:off x="392176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25B401-647D-4414-9DD8-77CC52A06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3637280"/>
                <a:ext cx="904240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360439-C3B5-4BD4-B7FF-92B0CD52FE87}"/>
                  </a:ext>
                </a:extLst>
              </p:cNvPr>
              <p:cNvSpPr txBox="1"/>
              <p:nvPr/>
            </p:nvSpPr>
            <p:spPr>
              <a:xfrm>
                <a:off x="482600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360439-C3B5-4BD4-B7FF-92B0CD52F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3637280"/>
                <a:ext cx="904240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158209-46F4-45C8-9993-D480A1865595}"/>
                  </a:ext>
                </a:extLst>
              </p:cNvPr>
              <p:cNvSpPr txBox="1"/>
              <p:nvPr/>
            </p:nvSpPr>
            <p:spPr>
              <a:xfrm>
                <a:off x="573024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158209-46F4-45C8-9993-D480A1865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3637280"/>
                <a:ext cx="904240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394E50-0AFC-4112-972A-4168EA33AD00}"/>
                  </a:ext>
                </a:extLst>
              </p:cNvPr>
              <p:cNvSpPr txBox="1"/>
              <p:nvPr/>
            </p:nvSpPr>
            <p:spPr>
              <a:xfrm>
                <a:off x="663448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394E50-0AFC-4112-972A-4168EA33A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3637280"/>
                <a:ext cx="904240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595358-7E5F-41A1-99D3-69E27E4F4474}"/>
                  </a:ext>
                </a:extLst>
              </p:cNvPr>
              <p:cNvSpPr txBox="1"/>
              <p:nvPr/>
            </p:nvSpPr>
            <p:spPr>
              <a:xfrm>
                <a:off x="753872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595358-7E5F-41A1-99D3-69E27E4F4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3637280"/>
                <a:ext cx="904240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B4DF7-7539-4379-B71D-CD8ECF9F2A29}"/>
                  </a:ext>
                </a:extLst>
              </p:cNvPr>
              <p:cNvSpPr txBox="1"/>
              <p:nvPr/>
            </p:nvSpPr>
            <p:spPr>
              <a:xfrm>
                <a:off x="301752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B4DF7-7539-4379-B71D-CD8ECF9F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4196080"/>
                <a:ext cx="904240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B58A3-FEA8-4704-8618-14AE638795F5}"/>
                  </a:ext>
                </a:extLst>
              </p:cNvPr>
              <p:cNvSpPr txBox="1"/>
              <p:nvPr/>
            </p:nvSpPr>
            <p:spPr>
              <a:xfrm>
                <a:off x="392176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B58A3-FEA8-4704-8618-14AE6387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4196080"/>
                <a:ext cx="904240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8FFB1-AF36-4B9A-8794-C8951A748769}"/>
                  </a:ext>
                </a:extLst>
              </p:cNvPr>
              <p:cNvSpPr txBox="1"/>
              <p:nvPr/>
            </p:nvSpPr>
            <p:spPr>
              <a:xfrm>
                <a:off x="482600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8FFB1-AF36-4B9A-8794-C8951A748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4196080"/>
                <a:ext cx="904240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407F6C-553C-44E5-B4B8-5878B2A312FA}"/>
                  </a:ext>
                </a:extLst>
              </p:cNvPr>
              <p:cNvSpPr txBox="1"/>
              <p:nvPr/>
            </p:nvSpPr>
            <p:spPr>
              <a:xfrm>
                <a:off x="573024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407F6C-553C-44E5-B4B8-5878B2A31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4196080"/>
                <a:ext cx="904240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3595B0-7054-4153-A748-BF3CA18005FF}"/>
                  </a:ext>
                </a:extLst>
              </p:cNvPr>
              <p:cNvSpPr txBox="1"/>
              <p:nvPr/>
            </p:nvSpPr>
            <p:spPr>
              <a:xfrm>
                <a:off x="663448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3595B0-7054-4153-A748-BF3CA1800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4196080"/>
                <a:ext cx="904240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490741-6F32-4B2C-AB5C-18A24D9EEC0A}"/>
                  </a:ext>
                </a:extLst>
              </p:cNvPr>
              <p:cNvSpPr txBox="1"/>
              <p:nvPr/>
            </p:nvSpPr>
            <p:spPr>
              <a:xfrm>
                <a:off x="753872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490741-6F32-4B2C-AB5C-18A24D9E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4196080"/>
                <a:ext cx="904240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B657-BBB9-485D-9902-EA8C048F4EE4}"/>
                  </a:ext>
                </a:extLst>
              </p:cNvPr>
              <p:cNvSpPr txBox="1"/>
              <p:nvPr/>
            </p:nvSpPr>
            <p:spPr>
              <a:xfrm>
                <a:off x="2580640" y="1269250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B657-BBB9-485D-9902-EA8C048F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640" y="1269250"/>
                <a:ext cx="6096000" cy="381515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6F64C-4B46-46EC-AA01-695BAC4FA49D}"/>
                  </a:ext>
                </a:extLst>
              </p:cNvPr>
              <p:cNvSpPr txBox="1"/>
              <p:nvPr/>
            </p:nvSpPr>
            <p:spPr>
              <a:xfrm>
                <a:off x="301752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6F64C-4B46-46EC-AA01-695BAC4F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4754880"/>
                <a:ext cx="904240" cy="369332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14D68-7BF8-4621-A24D-798329BEA50D}"/>
                  </a:ext>
                </a:extLst>
              </p:cNvPr>
              <p:cNvSpPr txBox="1"/>
              <p:nvPr/>
            </p:nvSpPr>
            <p:spPr>
              <a:xfrm>
                <a:off x="392176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14D68-7BF8-4621-A24D-798329BE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4754880"/>
                <a:ext cx="904240" cy="369332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7FF19-C884-469B-89DE-764E48347145}"/>
                  </a:ext>
                </a:extLst>
              </p:cNvPr>
              <p:cNvSpPr txBox="1"/>
              <p:nvPr/>
            </p:nvSpPr>
            <p:spPr>
              <a:xfrm>
                <a:off x="482600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7FF19-C884-469B-89DE-764E4834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4754880"/>
                <a:ext cx="904240" cy="369332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1E2495-8A75-4BD3-B2BA-004E51A731D5}"/>
                  </a:ext>
                </a:extLst>
              </p:cNvPr>
              <p:cNvSpPr txBox="1"/>
              <p:nvPr/>
            </p:nvSpPr>
            <p:spPr>
              <a:xfrm>
                <a:off x="573024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1E2495-8A75-4BD3-B2BA-004E51A73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4754880"/>
                <a:ext cx="904240" cy="369332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2BC9AB-4DAD-453B-958A-E0857BAF15B0}"/>
                  </a:ext>
                </a:extLst>
              </p:cNvPr>
              <p:cNvSpPr txBox="1"/>
              <p:nvPr/>
            </p:nvSpPr>
            <p:spPr>
              <a:xfrm>
                <a:off x="663448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2BC9AB-4DAD-453B-958A-E0857BAF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4754880"/>
                <a:ext cx="904240" cy="369332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9EC8E5-D580-4CD6-BB9A-13F7D2FECFAE}"/>
                  </a:ext>
                </a:extLst>
              </p:cNvPr>
              <p:cNvSpPr txBox="1"/>
              <p:nvPr/>
            </p:nvSpPr>
            <p:spPr>
              <a:xfrm>
                <a:off x="753872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9EC8E5-D580-4CD6-BB9A-13F7D2FE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4754880"/>
                <a:ext cx="904240" cy="369332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32D637A-EA1A-48E9-A162-81E41C631D48}"/>
              </a:ext>
            </a:extLst>
          </p:cNvPr>
          <p:cNvSpPr txBox="1"/>
          <p:nvPr/>
        </p:nvSpPr>
        <p:spPr>
          <a:xfrm>
            <a:off x="3327400" y="381000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Future pred. = 2</a:t>
            </a:r>
          </a:p>
        </p:txBody>
      </p:sp>
    </p:spTree>
    <p:extLst>
      <p:ext uri="{BB962C8B-B14F-4D97-AF65-F5344CB8AC3E}">
        <p14:creationId xmlns:p14="http://schemas.microsoft.com/office/powerpoint/2010/main" val="409161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FBC81-8BCF-4421-84EF-919A3F1B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080F-44F9-45F5-A8FB-84256E6C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A9A39-F366-4141-8EA6-55E1404654C5}"/>
                  </a:ext>
                </a:extLst>
              </p:cNvPr>
              <p:cNvSpPr txBox="1"/>
              <p:nvPr/>
            </p:nvSpPr>
            <p:spPr>
              <a:xfrm>
                <a:off x="301752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A9A39-F366-4141-8EA6-55E140465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2407920"/>
                <a:ext cx="904240" cy="369332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2CF34-2A1F-49CF-891C-6498DC7B631C}"/>
                  </a:ext>
                </a:extLst>
              </p:cNvPr>
              <p:cNvSpPr txBox="1"/>
              <p:nvPr/>
            </p:nvSpPr>
            <p:spPr>
              <a:xfrm>
                <a:off x="392176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2CF34-2A1F-49CF-891C-6498DC7B6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2407920"/>
                <a:ext cx="904240" cy="369332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982207-6589-4FA2-9109-F36BAB713D07}"/>
                  </a:ext>
                </a:extLst>
              </p:cNvPr>
              <p:cNvSpPr txBox="1"/>
              <p:nvPr/>
            </p:nvSpPr>
            <p:spPr>
              <a:xfrm>
                <a:off x="482600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982207-6589-4FA2-9109-F36BAB713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2407920"/>
                <a:ext cx="904240" cy="369332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D65C8E-978D-405E-BA02-A3F76F87611C}"/>
                  </a:ext>
                </a:extLst>
              </p:cNvPr>
              <p:cNvSpPr txBox="1"/>
              <p:nvPr/>
            </p:nvSpPr>
            <p:spPr>
              <a:xfrm>
                <a:off x="573024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D65C8E-978D-405E-BA02-A3F76F87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2407920"/>
                <a:ext cx="904240" cy="369332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ABCBF-94FB-4A13-BF9F-368D31EA10AC}"/>
                  </a:ext>
                </a:extLst>
              </p:cNvPr>
              <p:cNvSpPr txBox="1"/>
              <p:nvPr/>
            </p:nvSpPr>
            <p:spPr>
              <a:xfrm>
                <a:off x="663448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ABCBF-94FB-4A13-BF9F-368D31EA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2407920"/>
                <a:ext cx="904240" cy="369332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9975F-B087-4042-BFC2-912C786006FF}"/>
                  </a:ext>
                </a:extLst>
              </p:cNvPr>
              <p:cNvSpPr txBox="1"/>
              <p:nvPr/>
            </p:nvSpPr>
            <p:spPr>
              <a:xfrm>
                <a:off x="753872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9975F-B087-4042-BFC2-912C7860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2407920"/>
                <a:ext cx="904240" cy="369332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4C38CD-F94A-4173-B40C-BC7328F9DBD2}"/>
                  </a:ext>
                </a:extLst>
              </p:cNvPr>
              <p:cNvSpPr txBox="1"/>
              <p:nvPr/>
            </p:nvSpPr>
            <p:spPr>
              <a:xfrm>
                <a:off x="301752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4C38CD-F94A-4173-B40C-BC7328F9D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3637280"/>
                <a:ext cx="90424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25B401-647D-4414-9DD8-77CC52A06FB9}"/>
                  </a:ext>
                </a:extLst>
              </p:cNvPr>
              <p:cNvSpPr txBox="1"/>
              <p:nvPr/>
            </p:nvSpPr>
            <p:spPr>
              <a:xfrm>
                <a:off x="392176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25B401-647D-4414-9DD8-77CC52A06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3637280"/>
                <a:ext cx="904240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360439-C3B5-4BD4-B7FF-92B0CD52FE87}"/>
                  </a:ext>
                </a:extLst>
              </p:cNvPr>
              <p:cNvSpPr txBox="1"/>
              <p:nvPr/>
            </p:nvSpPr>
            <p:spPr>
              <a:xfrm>
                <a:off x="482600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360439-C3B5-4BD4-B7FF-92B0CD52F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3637280"/>
                <a:ext cx="904240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158209-46F4-45C8-9993-D480A1865595}"/>
                  </a:ext>
                </a:extLst>
              </p:cNvPr>
              <p:cNvSpPr txBox="1"/>
              <p:nvPr/>
            </p:nvSpPr>
            <p:spPr>
              <a:xfrm>
                <a:off x="573024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158209-46F4-45C8-9993-D480A1865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3637280"/>
                <a:ext cx="904240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394E50-0AFC-4112-972A-4168EA33AD00}"/>
                  </a:ext>
                </a:extLst>
              </p:cNvPr>
              <p:cNvSpPr txBox="1"/>
              <p:nvPr/>
            </p:nvSpPr>
            <p:spPr>
              <a:xfrm>
                <a:off x="663448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394E50-0AFC-4112-972A-4168EA33A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3637280"/>
                <a:ext cx="904240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595358-7E5F-41A1-99D3-69E27E4F4474}"/>
                  </a:ext>
                </a:extLst>
              </p:cNvPr>
              <p:cNvSpPr txBox="1"/>
              <p:nvPr/>
            </p:nvSpPr>
            <p:spPr>
              <a:xfrm>
                <a:off x="7538720" y="36372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595358-7E5F-41A1-99D3-69E27E4F4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3637280"/>
                <a:ext cx="904240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B4DF7-7539-4379-B71D-CD8ECF9F2A29}"/>
                  </a:ext>
                </a:extLst>
              </p:cNvPr>
              <p:cNvSpPr txBox="1"/>
              <p:nvPr/>
            </p:nvSpPr>
            <p:spPr>
              <a:xfrm>
                <a:off x="301752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B4DF7-7539-4379-B71D-CD8ECF9F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4196080"/>
                <a:ext cx="904240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B58A3-FEA8-4704-8618-14AE638795F5}"/>
                  </a:ext>
                </a:extLst>
              </p:cNvPr>
              <p:cNvSpPr txBox="1"/>
              <p:nvPr/>
            </p:nvSpPr>
            <p:spPr>
              <a:xfrm>
                <a:off x="392176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B58A3-FEA8-4704-8618-14AE6387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4196080"/>
                <a:ext cx="904240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8FFB1-AF36-4B9A-8794-C8951A748769}"/>
                  </a:ext>
                </a:extLst>
              </p:cNvPr>
              <p:cNvSpPr txBox="1"/>
              <p:nvPr/>
            </p:nvSpPr>
            <p:spPr>
              <a:xfrm>
                <a:off x="482600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8FFB1-AF36-4B9A-8794-C8951A748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4196080"/>
                <a:ext cx="904240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407F6C-553C-44E5-B4B8-5878B2A312FA}"/>
                  </a:ext>
                </a:extLst>
              </p:cNvPr>
              <p:cNvSpPr txBox="1"/>
              <p:nvPr/>
            </p:nvSpPr>
            <p:spPr>
              <a:xfrm>
                <a:off x="573024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407F6C-553C-44E5-B4B8-5878B2A31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4196080"/>
                <a:ext cx="904240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3595B0-7054-4153-A748-BF3CA18005FF}"/>
                  </a:ext>
                </a:extLst>
              </p:cNvPr>
              <p:cNvSpPr txBox="1"/>
              <p:nvPr/>
            </p:nvSpPr>
            <p:spPr>
              <a:xfrm>
                <a:off x="663448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3595B0-7054-4153-A748-BF3CA1800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4196080"/>
                <a:ext cx="904240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490741-6F32-4B2C-AB5C-18A24D9EEC0A}"/>
                  </a:ext>
                </a:extLst>
              </p:cNvPr>
              <p:cNvSpPr txBox="1"/>
              <p:nvPr/>
            </p:nvSpPr>
            <p:spPr>
              <a:xfrm>
                <a:off x="753872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490741-6F32-4B2C-AB5C-18A24D9E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4196080"/>
                <a:ext cx="904240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B657-BBB9-485D-9902-EA8C048F4EE4}"/>
                  </a:ext>
                </a:extLst>
              </p:cNvPr>
              <p:cNvSpPr txBox="1"/>
              <p:nvPr/>
            </p:nvSpPr>
            <p:spPr>
              <a:xfrm>
                <a:off x="2580640" y="1269250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B657-BBB9-485D-9902-EA8C048F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640" y="1269250"/>
                <a:ext cx="6096000" cy="381515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6F64C-4B46-46EC-AA01-695BAC4FA49D}"/>
                  </a:ext>
                </a:extLst>
              </p:cNvPr>
              <p:cNvSpPr txBox="1"/>
              <p:nvPr/>
            </p:nvSpPr>
            <p:spPr>
              <a:xfrm>
                <a:off x="301752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6F64C-4B46-46EC-AA01-695BAC4F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4754880"/>
                <a:ext cx="904240" cy="369332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14D68-7BF8-4621-A24D-798329BEA50D}"/>
                  </a:ext>
                </a:extLst>
              </p:cNvPr>
              <p:cNvSpPr txBox="1"/>
              <p:nvPr/>
            </p:nvSpPr>
            <p:spPr>
              <a:xfrm>
                <a:off x="392176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14D68-7BF8-4621-A24D-798329BE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4754880"/>
                <a:ext cx="904240" cy="369332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7FF19-C884-469B-89DE-764E48347145}"/>
                  </a:ext>
                </a:extLst>
              </p:cNvPr>
              <p:cNvSpPr txBox="1"/>
              <p:nvPr/>
            </p:nvSpPr>
            <p:spPr>
              <a:xfrm>
                <a:off x="482600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7FF19-C884-469B-89DE-764E4834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4754880"/>
                <a:ext cx="904240" cy="369332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1E2495-8A75-4BD3-B2BA-004E51A731D5}"/>
                  </a:ext>
                </a:extLst>
              </p:cNvPr>
              <p:cNvSpPr txBox="1"/>
              <p:nvPr/>
            </p:nvSpPr>
            <p:spPr>
              <a:xfrm>
                <a:off x="573024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1E2495-8A75-4BD3-B2BA-004E51A73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4754880"/>
                <a:ext cx="904240" cy="369332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2BC9AB-4DAD-453B-958A-E0857BAF15B0}"/>
                  </a:ext>
                </a:extLst>
              </p:cNvPr>
              <p:cNvSpPr txBox="1"/>
              <p:nvPr/>
            </p:nvSpPr>
            <p:spPr>
              <a:xfrm>
                <a:off x="663448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2BC9AB-4DAD-453B-958A-E0857BAF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4754880"/>
                <a:ext cx="904240" cy="369332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9EC8E5-D580-4CD6-BB9A-13F7D2FECFAE}"/>
                  </a:ext>
                </a:extLst>
              </p:cNvPr>
              <p:cNvSpPr txBox="1"/>
              <p:nvPr/>
            </p:nvSpPr>
            <p:spPr>
              <a:xfrm>
                <a:off x="753872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9EC8E5-D580-4CD6-BB9A-13F7D2FE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4754880"/>
                <a:ext cx="904240" cy="369332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32D637A-EA1A-48E9-A162-81E41C631D48}"/>
              </a:ext>
            </a:extLst>
          </p:cNvPr>
          <p:cNvSpPr txBox="1"/>
          <p:nvPr/>
        </p:nvSpPr>
        <p:spPr>
          <a:xfrm>
            <a:off x="3327400" y="381000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Future pred. =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0FE3A8-B659-4B7F-9CFA-314454E07F3B}"/>
              </a:ext>
            </a:extLst>
          </p:cNvPr>
          <p:cNvSpPr/>
          <p:nvPr/>
        </p:nvSpPr>
        <p:spPr>
          <a:xfrm>
            <a:off x="2971800" y="3571240"/>
            <a:ext cx="5532120" cy="509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B2B7F8-2BD5-4E00-AF3C-E375CAE21934}"/>
              </a:ext>
            </a:extLst>
          </p:cNvPr>
          <p:cNvCxnSpPr>
            <a:cxnSpLocks/>
          </p:cNvCxnSpPr>
          <p:nvPr/>
        </p:nvCxnSpPr>
        <p:spPr>
          <a:xfrm flipV="1">
            <a:off x="2971800" y="3571241"/>
            <a:ext cx="5532120" cy="50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7A6866-3BB2-4F35-BF10-4799BF64C7B5}"/>
              </a:ext>
            </a:extLst>
          </p:cNvPr>
          <p:cNvCxnSpPr>
            <a:cxnSpLocks/>
          </p:cNvCxnSpPr>
          <p:nvPr/>
        </p:nvCxnSpPr>
        <p:spPr>
          <a:xfrm flipH="1" flipV="1">
            <a:off x="2971800" y="3571241"/>
            <a:ext cx="5532120" cy="50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FBC81-8BCF-4421-84EF-919A3F1B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080F-44F9-45F5-A8FB-84256E6C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A9A39-F366-4141-8EA6-55E1404654C5}"/>
                  </a:ext>
                </a:extLst>
              </p:cNvPr>
              <p:cNvSpPr txBox="1"/>
              <p:nvPr/>
            </p:nvSpPr>
            <p:spPr>
              <a:xfrm>
                <a:off x="301752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A9A39-F366-4141-8EA6-55E140465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2407920"/>
                <a:ext cx="904240" cy="369332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2CF34-2A1F-49CF-891C-6498DC7B631C}"/>
                  </a:ext>
                </a:extLst>
              </p:cNvPr>
              <p:cNvSpPr txBox="1"/>
              <p:nvPr/>
            </p:nvSpPr>
            <p:spPr>
              <a:xfrm>
                <a:off x="392176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2CF34-2A1F-49CF-891C-6498DC7B6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2407920"/>
                <a:ext cx="904240" cy="369332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982207-6589-4FA2-9109-F36BAB713D07}"/>
                  </a:ext>
                </a:extLst>
              </p:cNvPr>
              <p:cNvSpPr txBox="1"/>
              <p:nvPr/>
            </p:nvSpPr>
            <p:spPr>
              <a:xfrm>
                <a:off x="482600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982207-6589-4FA2-9109-F36BAB713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2407920"/>
                <a:ext cx="904240" cy="369332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D65C8E-978D-405E-BA02-A3F76F87611C}"/>
                  </a:ext>
                </a:extLst>
              </p:cNvPr>
              <p:cNvSpPr txBox="1"/>
              <p:nvPr/>
            </p:nvSpPr>
            <p:spPr>
              <a:xfrm>
                <a:off x="573024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D65C8E-978D-405E-BA02-A3F76F87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2407920"/>
                <a:ext cx="904240" cy="369332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ABCBF-94FB-4A13-BF9F-368D31EA10AC}"/>
                  </a:ext>
                </a:extLst>
              </p:cNvPr>
              <p:cNvSpPr txBox="1"/>
              <p:nvPr/>
            </p:nvSpPr>
            <p:spPr>
              <a:xfrm>
                <a:off x="663448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ABCBF-94FB-4A13-BF9F-368D31EA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2407920"/>
                <a:ext cx="904240" cy="369332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9975F-B087-4042-BFC2-912C786006FF}"/>
                  </a:ext>
                </a:extLst>
              </p:cNvPr>
              <p:cNvSpPr txBox="1"/>
              <p:nvPr/>
            </p:nvSpPr>
            <p:spPr>
              <a:xfrm>
                <a:off x="753872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9975F-B087-4042-BFC2-912C7860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2407920"/>
                <a:ext cx="904240" cy="369332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B4DF7-7539-4379-B71D-CD8ECF9F2A29}"/>
                  </a:ext>
                </a:extLst>
              </p:cNvPr>
              <p:cNvSpPr txBox="1"/>
              <p:nvPr/>
            </p:nvSpPr>
            <p:spPr>
              <a:xfrm>
                <a:off x="301752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B4DF7-7539-4379-B71D-CD8ECF9F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4196080"/>
                <a:ext cx="90424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B58A3-FEA8-4704-8618-14AE638795F5}"/>
                  </a:ext>
                </a:extLst>
              </p:cNvPr>
              <p:cNvSpPr txBox="1"/>
              <p:nvPr/>
            </p:nvSpPr>
            <p:spPr>
              <a:xfrm>
                <a:off x="392176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B58A3-FEA8-4704-8618-14AE6387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4196080"/>
                <a:ext cx="904240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8FFB1-AF36-4B9A-8794-C8951A748769}"/>
                  </a:ext>
                </a:extLst>
              </p:cNvPr>
              <p:cNvSpPr txBox="1"/>
              <p:nvPr/>
            </p:nvSpPr>
            <p:spPr>
              <a:xfrm>
                <a:off x="482600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8FFB1-AF36-4B9A-8794-C8951A748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4196080"/>
                <a:ext cx="904240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407F6C-553C-44E5-B4B8-5878B2A312FA}"/>
                  </a:ext>
                </a:extLst>
              </p:cNvPr>
              <p:cNvSpPr txBox="1"/>
              <p:nvPr/>
            </p:nvSpPr>
            <p:spPr>
              <a:xfrm>
                <a:off x="573024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407F6C-553C-44E5-B4B8-5878B2A31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4196080"/>
                <a:ext cx="904240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3595B0-7054-4153-A748-BF3CA18005FF}"/>
                  </a:ext>
                </a:extLst>
              </p:cNvPr>
              <p:cNvSpPr txBox="1"/>
              <p:nvPr/>
            </p:nvSpPr>
            <p:spPr>
              <a:xfrm>
                <a:off x="663448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3595B0-7054-4153-A748-BF3CA1800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4196080"/>
                <a:ext cx="904240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490741-6F32-4B2C-AB5C-18A24D9EEC0A}"/>
                  </a:ext>
                </a:extLst>
              </p:cNvPr>
              <p:cNvSpPr txBox="1"/>
              <p:nvPr/>
            </p:nvSpPr>
            <p:spPr>
              <a:xfrm>
                <a:off x="7538720" y="419608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490741-6F32-4B2C-AB5C-18A24D9E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4196080"/>
                <a:ext cx="904240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B657-BBB9-485D-9902-EA8C048F4EE4}"/>
                  </a:ext>
                </a:extLst>
              </p:cNvPr>
              <p:cNvSpPr txBox="1"/>
              <p:nvPr/>
            </p:nvSpPr>
            <p:spPr>
              <a:xfrm>
                <a:off x="2580640" y="1269250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B657-BBB9-485D-9902-EA8C048F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640" y="1269250"/>
                <a:ext cx="6096000" cy="381515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6F64C-4B46-46EC-AA01-695BAC4FA49D}"/>
                  </a:ext>
                </a:extLst>
              </p:cNvPr>
              <p:cNvSpPr txBox="1"/>
              <p:nvPr/>
            </p:nvSpPr>
            <p:spPr>
              <a:xfrm>
                <a:off x="301752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6F64C-4B46-46EC-AA01-695BAC4F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4754880"/>
                <a:ext cx="904240" cy="369332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14D68-7BF8-4621-A24D-798329BEA50D}"/>
                  </a:ext>
                </a:extLst>
              </p:cNvPr>
              <p:cNvSpPr txBox="1"/>
              <p:nvPr/>
            </p:nvSpPr>
            <p:spPr>
              <a:xfrm>
                <a:off x="392176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14D68-7BF8-4621-A24D-798329BE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4754880"/>
                <a:ext cx="904240" cy="369332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7FF19-C884-469B-89DE-764E48347145}"/>
                  </a:ext>
                </a:extLst>
              </p:cNvPr>
              <p:cNvSpPr txBox="1"/>
              <p:nvPr/>
            </p:nvSpPr>
            <p:spPr>
              <a:xfrm>
                <a:off x="482600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7FF19-C884-469B-89DE-764E4834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4754880"/>
                <a:ext cx="904240" cy="369332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1E2495-8A75-4BD3-B2BA-004E51A731D5}"/>
                  </a:ext>
                </a:extLst>
              </p:cNvPr>
              <p:cNvSpPr txBox="1"/>
              <p:nvPr/>
            </p:nvSpPr>
            <p:spPr>
              <a:xfrm>
                <a:off x="573024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1E2495-8A75-4BD3-B2BA-004E51A73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4754880"/>
                <a:ext cx="904240" cy="369332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2BC9AB-4DAD-453B-958A-E0857BAF15B0}"/>
                  </a:ext>
                </a:extLst>
              </p:cNvPr>
              <p:cNvSpPr txBox="1"/>
              <p:nvPr/>
            </p:nvSpPr>
            <p:spPr>
              <a:xfrm>
                <a:off x="663448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2BC9AB-4DAD-453B-958A-E0857BAF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4754880"/>
                <a:ext cx="904240" cy="369332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9EC8E5-D580-4CD6-BB9A-13F7D2FECFAE}"/>
                  </a:ext>
                </a:extLst>
              </p:cNvPr>
              <p:cNvSpPr txBox="1"/>
              <p:nvPr/>
            </p:nvSpPr>
            <p:spPr>
              <a:xfrm>
                <a:off x="7538720" y="475488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9EC8E5-D580-4CD6-BB9A-13F7D2FE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4754880"/>
                <a:ext cx="904240" cy="369332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32D637A-EA1A-48E9-A162-81E41C631D48}"/>
              </a:ext>
            </a:extLst>
          </p:cNvPr>
          <p:cNvSpPr txBox="1"/>
          <p:nvPr/>
        </p:nvSpPr>
        <p:spPr>
          <a:xfrm>
            <a:off x="3327400" y="381000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Future pred. = 2</a:t>
            </a:r>
          </a:p>
        </p:txBody>
      </p:sp>
    </p:spTree>
    <p:extLst>
      <p:ext uri="{BB962C8B-B14F-4D97-AF65-F5344CB8AC3E}">
        <p14:creationId xmlns:p14="http://schemas.microsoft.com/office/powerpoint/2010/main" val="420862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FBC81-8BCF-4421-84EF-919A3F1B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080F-44F9-45F5-A8FB-84256E6C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A9A39-F366-4141-8EA6-55E1404654C5}"/>
                  </a:ext>
                </a:extLst>
              </p:cNvPr>
              <p:cNvSpPr txBox="1"/>
              <p:nvPr/>
            </p:nvSpPr>
            <p:spPr>
              <a:xfrm>
                <a:off x="301752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A9A39-F366-4141-8EA6-55E140465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2407920"/>
                <a:ext cx="904240" cy="369332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2CF34-2A1F-49CF-891C-6498DC7B631C}"/>
                  </a:ext>
                </a:extLst>
              </p:cNvPr>
              <p:cNvSpPr txBox="1"/>
              <p:nvPr/>
            </p:nvSpPr>
            <p:spPr>
              <a:xfrm>
                <a:off x="392176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2CF34-2A1F-49CF-891C-6498DC7B6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2407920"/>
                <a:ext cx="904240" cy="369332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982207-6589-4FA2-9109-F36BAB713D07}"/>
                  </a:ext>
                </a:extLst>
              </p:cNvPr>
              <p:cNvSpPr txBox="1"/>
              <p:nvPr/>
            </p:nvSpPr>
            <p:spPr>
              <a:xfrm>
                <a:off x="482600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982207-6589-4FA2-9109-F36BAB713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2407920"/>
                <a:ext cx="904240" cy="369332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D65C8E-978D-405E-BA02-A3F76F87611C}"/>
                  </a:ext>
                </a:extLst>
              </p:cNvPr>
              <p:cNvSpPr txBox="1"/>
              <p:nvPr/>
            </p:nvSpPr>
            <p:spPr>
              <a:xfrm>
                <a:off x="573024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D65C8E-978D-405E-BA02-A3F76F87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2407920"/>
                <a:ext cx="904240" cy="369332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ABCBF-94FB-4A13-BF9F-368D31EA10AC}"/>
                  </a:ext>
                </a:extLst>
              </p:cNvPr>
              <p:cNvSpPr txBox="1"/>
              <p:nvPr/>
            </p:nvSpPr>
            <p:spPr>
              <a:xfrm>
                <a:off x="663448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ABCBF-94FB-4A13-BF9F-368D31EA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2407920"/>
                <a:ext cx="904240" cy="369332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9975F-B087-4042-BFC2-912C786006FF}"/>
                  </a:ext>
                </a:extLst>
              </p:cNvPr>
              <p:cNvSpPr txBox="1"/>
              <p:nvPr/>
            </p:nvSpPr>
            <p:spPr>
              <a:xfrm>
                <a:off x="753872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9975F-B087-4042-BFC2-912C7860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2407920"/>
                <a:ext cx="904240" cy="369332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B4DF7-7539-4379-B71D-CD8ECF9F2A29}"/>
                  </a:ext>
                </a:extLst>
              </p:cNvPr>
              <p:cNvSpPr txBox="1"/>
              <p:nvPr/>
            </p:nvSpPr>
            <p:spPr>
              <a:xfrm>
                <a:off x="4826000" y="420624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B4DF7-7539-4379-B71D-CD8ECF9F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4206240"/>
                <a:ext cx="90424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B58A3-FEA8-4704-8618-14AE638795F5}"/>
                  </a:ext>
                </a:extLst>
              </p:cNvPr>
              <p:cNvSpPr txBox="1"/>
              <p:nvPr/>
            </p:nvSpPr>
            <p:spPr>
              <a:xfrm>
                <a:off x="5730240" y="420624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B58A3-FEA8-4704-8618-14AE6387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4206240"/>
                <a:ext cx="904240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8FFB1-AF36-4B9A-8794-C8951A748769}"/>
                  </a:ext>
                </a:extLst>
              </p:cNvPr>
              <p:cNvSpPr txBox="1"/>
              <p:nvPr/>
            </p:nvSpPr>
            <p:spPr>
              <a:xfrm>
                <a:off x="6634480" y="420624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8FFB1-AF36-4B9A-8794-C8951A748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4206240"/>
                <a:ext cx="904240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407F6C-553C-44E5-B4B8-5878B2A312FA}"/>
                  </a:ext>
                </a:extLst>
              </p:cNvPr>
              <p:cNvSpPr txBox="1"/>
              <p:nvPr/>
            </p:nvSpPr>
            <p:spPr>
              <a:xfrm>
                <a:off x="7538720" y="420624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407F6C-553C-44E5-B4B8-5878B2A31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4206240"/>
                <a:ext cx="904240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C3595B0-7054-4153-A748-BF3CA18005FF}"/>
              </a:ext>
            </a:extLst>
          </p:cNvPr>
          <p:cNvSpPr txBox="1"/>
          <p:nvPr/>
        </p:nvSpPr>
        <p:spPr>
          <a:xfrm>
            <a:off x="3017520" y="4206240"/>
            <a:ext cx="904240" cy="381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490741-6F32-4B2C-AB5C-18A24D9EEC0A}"/>
              </a:ext>
            </a:extLst>
          </p:cNvPr>
          <p:cNvSpPr txBox="1"/>
          <p:nvPr/>
        </p:nvSpPr>
        <p:spPr>
          <a:xfrm>
            <a:off x="3921760" y="4206240"/>
            <a:ext cx="904240" cy="381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B657-BBB9-485D-9902-EA8C048F4EE4}"/>
                  </a:ext>
                </a:extLst>
              </p:cNvPr>
              <p:cNvSpPr txBox="1"/>
              <p:nvPr/>
            </p:nvSpPr>
            <p:spPr>
              <a:xfrm>
                <a:off x="2580640" y="1269250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B657-BBB9-485D-9902-EA8C048F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640" y="1269250"/>
                <a:ext cx="6096000" cy="381515"/>
              </a:xfrm>
              <a:prstGeom prst="rect">
                <a:avLst/>
              </a:prstGeom>
              <a:blipFill>
                <a:blip r:embed="rId1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6F64C-4B46-46EC-AA01-695BAC4FA49D}"/>
                  </a:ext>
                </a:extLst>
              </p:cNvPr>
              <p:cNvSpPr txBox="1"/>
              <p:nvPr/>
            </p:nvSpPr>
            <p:spPr>
              <a:xfrm>
                <a:off x="3921760" y="4719974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6F64C-4B46-46EC-AA01-695BAC4F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4719974"/>
                <a:ext cx="904240" cy="369332"/>
              </a:xfrm>
              <a:prstGeom prst="rect">
                <a:avLst/>
              </a:prstGeom>
              <a:blipFill>
                <a:blip r:embed="rId13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14D68-7BF8-4621-A24D-798329BEA50D}"/>
                  </a:ext>
                </a:extLst>
              </p:cNvPr>
              <p:cNvSpPr txBox="1"/>
              <p:nvPr/>
            </p:nvSpPr>
            <p:spPr>
              <a:xfrm>
                <a:off x="4826000" y="4719974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14D68-7BF8-4621-A24D-798329BE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4719974"/>
                <a:ext cx="904240" cy="369332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7FF19-C884-469B-89DE-764E48347145}"/>
                  </a:ext>
                </a:extLst>
              </p:cNvPr>
              <p:cNvSpPr txBox="1"/>
              <p:nvPr/>
            </p:nvSpPr>
            <p:spPr>
              <a:xfrm>
                <a:off x="5730240" y="4719974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7FF19-C884-469B-89DE-764E4834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4719974"/>
                <a:ext cx="904240" cy="369332"/>
              </a:xfrm>
              <a:prstGeom prst="rect">
                <a:avLst/>
              </a:prstGeom>
              <a:blipFill>
                <a:blip r:embed="rId15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1E2495-8A75-4BD3-B2BA-004E51A731D5}"/>
                  </a:ext>
                </a:extLst>
              </p:cNvPr>
              <p:cNvSpPr txBox="1"/>
              <p:nvPr/>
            </p:nvSpPr>
            <p:spPr>
              <a:xfrm>
                <a:off x="6634480" y="4719974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1E2495-8A75-4BD3-B2BA-004E51A73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4719974"/>
                <a:ext cx="904240" cy="369332"/>
              </a:xfrm>
              <a:prstGeom prst="rect">
                <a:avLst/>
              </a:prstGeom>
              <a:blipFill>
                <a:blip r:embed="rId16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2BC9AB-4DAD-453B-958A-E0857BAF15B0}"/>
                  </a:ext>
                </a:extLst>
              </p:cNvPr>
              <p:cNvSpPr txBox="1"/>
              <p:nvPr/>
            </p:nvSpPr>
            <p:spPr>
              <a:xfrm>
                <a:off x="7538720" y="4719974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2BC9AB-4DAD-453B-958A-E0857BAF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4719974"/>
                <a:ext cx="904240" cy="369332"/>
              </a:xfrm>
              <a:prstGeom prst="rect">
                <a:avLst/>
              </a:prstGeom>
              <a:blipFill>
                <a:blip r:embed="rId17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99EC8E5-D580-4CD6-BB9A-13F7D2FECFAE}"/>
              </a:ext>
            </a:extLst>
          </p:cNvPr>
          <p:cNvSpPr txBox="1"/>
          <p:nvPr/>
        </p:nvSpPr>
        <p:spPr>
          <a:xfrm>
            <a:off x="3017520" y="4719974"/>
            <a:ext cx="904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2D637A-EA1A-48E9-A162-81E41C631D48}"/>
              </a:ext>
            </a:extLst>
          </p:cNvPr>
          <p:cNvSpPr txBox="1"/>
          <p:nvPr/>
        </p:nvSpPr>
        <p:spPr>
          <a:xfrm>
            <a:off x="3327400" y="381000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Future pred.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DC89F1-CE0D-48A1-9F9B-3D1EE4EDA86A}"/>
                  </a:ext>
                </a:extLst>
              </p:cNvPr>
              <p:cNvSpPr txBox="1"/>
              <p:nvPr/>
            </p:nvSpPr>
            <p:spPr>
              <a:xfrm>
                <a:off x="8727440" y="4159885"/>
                <a:ext cx="210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Shift lag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DC89F1-CE0D-48A1-9F9B-3D1EE4EDA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440" y="4159885"/>
                <a:ext cx="2103120" cy="369332"/>
              </a:xfrm>
              <a:prstGeom prst="rect">
                <a:avLst/>
              </a:prstGeom>
              <a:blipFill>
                <a:blip r:embed="rId18"/>
                <a:stretch>
                  <a:fillRect l="-260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2AC94D8-5A7F-45B6-B9A5-C325943F26F5}"/>
              </a:ext>
            </a:extLst>
          </p:cNvPr>
          <p:cNvSpPr txBox="1"/>
          <p:nvPr/>
        </p:nvSpPr>
        <p:spPr>
          <a:xfrm>
            <a:off x="8727440" y="4719974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Shift single lag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685A7B-A48C-4D13-9B3F-D0DD1BCA9B40}"/>
              </a:ext>
            </a:extLst>
          </p:cNvPr>
          <p:cNvSpPr txBox="1"/>
          <p:nvPr/>
        </p:nvSpPr>
        <p:spPr>
          <a:xfrm>
            <a:off x="8864600" y="2738120"/>
            <a:ext cx="216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first max lag points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11584-1645-4FC1-BD64-CD84B01DA475}"/>
              </a:ext>
            </a:extLst>
          </p:cNvPr>
          <p:cNvCxnSpPr/>
          <p:nvPr/>
        </p:nvCxnSpPr>
        <p:spPr>
          <a:xfrm>
            <a:off x="3017520" y="4920238"/>
            <a:ext cx="9042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89F70D-8908-46E0-A2FC-49DB81585E93}"/>
              </a:ext>
            </a:extLst>
          </p:cNvPr>
          <p:cNvCxnSpPr>
            <a:cxnSpLocks/>
          </p:cNvCxnSpPr>
          <p:nvPr/>
        </p:nvCxnSpPr>
        <p:spPr>
          <a:xfrm flipV="1">
            <a:off x="3017520" y="4386838"/>
            <a:ext cx="1808480" cy="1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5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FBC81-8BCF-4421-84EF-919A3F1B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080F-44F9-45F5-A8FB-84256E6C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A9A39-F366-4141-8EA6-55E1404654C5}"/>
                  </a:ext>
                </a:extLst>
              </p:cNvPr>
              <p:cNvSpPr txBox="1"/>
              <p:nvPr/>
            </p:nvSpPr>
            <p:spPr>
              <a:xfrm>
                <a:off x="301752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A9A39-F366-4141-8EA6-55E140465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2407920"/>
                <a:ext cx="904240" cy="369332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2CF34-2A1F-49CF-891C-6498DC7B631C}"/>
                  </a:ext>
                </a:extLst>
              </p:cNvPr>
              <p:cNvSpPr txBox="1"/>
              <p:nvPr/>
            </p:nvSpPr>
            <p:spPr>
              <a:xfrm>
                <a:off x="392176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2CF34-2A1F-49CF-891C-6498DC7B6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2407920"/>
                <a:ext cx="904240" cy="369332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982207-6589-4FA2-9109-F36BAB713D07}"/>
                  </a:ext>
                </a:extLst>
              </p:cNvPr>
              <p:cNvSpPr txBox="1"/>
              <p:nvPr/>
            </p:nvSpPr>
            <p:spPr>
              <a:xfrm>
                <a:off x="482600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982207-6589-4FA2-9109-F36BAB713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2407920"/>
                <a:ext cx="904240" cy="369332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D65C8E-978D-405E-BA02-A3F76F87611C}"/>
                  </a:ext>
                </a:extLst>
              </p:cNvPr>
              <p:cNvSpPr txBox="1"/>
              <p:nvPr/>
            </p:nvSpPr>
            <p:spPr>
              <a:xfrm>
                <a:off x="573024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D65C8E-978D-405E-BA02-A3F76F87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2407920"/>
                <a:ext cx="904240" cy="369332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ABCBF-94FB-4A13-BF9F-368D31EA10AC}"/>
                  </a:ext>
                </a:extLst>
              </p:cNvPr>
              <p:cNvSpPr txBox="1"/>
              <p:nvPr/>
            </p:nvSpPr>
            <p:spPr>
              <a:xfrm>
                <a:off x="663448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ABCBF-94FB-4A13-BF9F-368D31EA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2407920"/>
                <a:ext cx="904240" cy="369332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9975F-B087-4042-BFC2-912C786006FF}"/>
                  </a:ext>
                </a:extLst>
              </p:cNvPr>
              <p:cNvSpPr txBox="1"/>
              <p:nvPr/>
            </p:nvSpPr>
            <p:spPr>
              <a:xfrm>
                <a:off x="7538720" y="2407920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09975F-B087-4042-BFC2-912C7860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2407920"/>
                <a:ext cx="904240" cy="369332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B4DF7-7539-4379-B71D-CD8ECF9F2A29}"/>
                  </a:ext>
                </a:extLst>
              </p:cNvPr>
              <p:cNvSpPr txBox="1"/>
              <p:nvPr/>
            </p:nvSpPr>
            <p:spPr>
              <a:xfrm>
                <a:off x="4826000" y="420624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B4DF7-7539-4379-B71D-CD8ECF9F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4206240"/>
                <a:ext cx="90424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B58A3-FEA8-4704-8618-14AE638795F5}"/>
                  </a:ext>
                </a:extLst>
              </p:cNvPr>
              <p:cNvSpPr txBox="1"/>
              <p:nvPr/>
            </p:nvSpPr>
            <p:spPr>
              <a:xfrm>
                <a:off x="5730240" y="420624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B58A3-FEA8-4704-8618-14AE6387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4206240"/>
                <a:ext cx="904240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8FFB1-AF36-4B9A-8794-C8951A748769}"/>
                  </a:ext>
                </a:extLst>
              </p:cNvPr>
              <p:cNvSpPr txBox="1"/>
              <p:nvPr/>
            </p:nvSpPr>
            <p:spPr>
              <a:xfrm>
                <a:off x="6634480" y="420624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68FFB1-AF36-4B9A-8794-C8951A748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4206240"/>
                <a:ext cx="904240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407F6C-553C-44E5-B4B8-5878B2A312FA}"/>
                  </a:ext>
                </a:extLst>
              </p:cNvPr>
              <p:cNvSpPr txBox="1"/>
              <p:nvPr/>
            </p:nvSpPr>
            <p:spPr>
              <a:xfrm>
                <a:off x="7538720" y="4206240"/>
                <a:ext cx="904240" cy="381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407F6C-553C-44E5-B4B8-5878B2A31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4206240"/>
                <a:ext cx="904240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C3595B0-7054-4153-A748-BF3CA18005FF}"/>
              </a:ext>
            </a:extLst>
          </p:cNvPr>
          <p:cNvSpPr txBox="1"/>
          <p:nvPr/>
        </p:nvSpPr>
        <p:spPr>
          <a:xfrm>
            <a:off x="3017520" y="4206240"/>
            <a:ext cx="904240" cy="381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490741-6F32-4B2C-AB5C-18A24D9EEC0A}"/>
              </a:ext>
            </a:extLst>
          </p:cNvPr>
          <p:cNvSpPr txBox="1"/>
          <p:nvPr/>
        </p:nvSpPr>
        <p:spPr>
          <a:xfrm>
            <a:off x="3921760" y="4206240"/>
            <a:ext cx="904240" cy="381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B657-BBB9-485D-9902-EA8C048F4EE4}"/>
                  </a:ext>
                </a:extLst>
              </p:cNvPr>
              <p:cNvSpPr txBox="1"/>
              <p:nvPr/>
            </p:nvSpPr>
            <p:spPr>
              <a:xfrm>
                <a:off x="2580640" y="1269250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B657-BBB9-485D-9902-EA8C048F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640" y="1269250"/>
                <a:ext cx="6096000" cy="381515"/>
              </a:xfrm>
              <a:prstGeom prst="rect">
                <a:avLst/>
              </a:prstGeom>
              <a:blipFill>
                <a:blip r:embed="rId1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6F64C-4B46-46EC-AA01-695BAC4FA49D}"/>
                  </a:ext>
                </a:extLst>
              </p:cNvPr>
              <p:cNvSpPr txBox="1"/>
              <p:nvPr/>
            </p:nvSpPr>
            <p:spPr>
              <a:xfrm>
                <a:off x="3921760" y="4719974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46F64C-4B46-46EC-AA01-695BAC4F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4719974"/>
                <a:ext cx="904240" cy="369332"/>
              </a:xfrm>
              <a:prstGeom prst="rect">
                <a:avLst/>
              </a:prstGeom>
              <a:blipFill>
                <a:blip r:embed="rId13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14D68-7BF8-4621-A24D-798329BEA50D}"/>
                  </a:ext>
                </a:extLst>
              </p:cNvPr>
              <p:cNvSpPr txBox="1"/>
              <p:nvPr/>
            </p:nvSpPr>
            <p:spPr>
              <a:xfrm>
                <a:off x="4826000" y="4719974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14D68-7BF8-4621-A24D-798329BE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4719974"/>
                <a:ext cx="904240" cy="369332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7FF19-C884-469B-89DE-764E48347145}"/>
                  </a:ext>
                </a:extLst>
              </p:cNvPr>
              <p:cNvSpPr txBox="1"/>
              <p:nvPr/>
            </p:nvSpPr>
            <p:spPr>
              <a:xfrm>
                <a:off x="5730240" y="4719974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7FF19-C884-469B-89DE-764E4834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4719974"/>
                <a:ext cx="904240" cy="369332"/>
              </a:xfrm>
              <a:prstGeom prst="rect">
                <a:avLst/>
              </a:prstGeom>
              <a:blipFill>
                <a:blip r:embed="rId15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1E2495-8A75-4BD3-B2BA-004E51A731D5}"/>
                  </a:ext>
                </a:extLst>
              </p:cNvPr>
              <p:cNvSpPr txBox="1"/>
              <p:nvPr/>
            </p:nvSpPr>
            <p:spPr>
              <a:xfrm>
                <a:off x="6634480" y="4719974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1E2495-8A75-4BD3-B2BA-004E51A73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80" y="4719974"/>
                <a:ext cx="904240" cy="369332"/>
              </a:xfrm>
              <a:prstGeom prst="rect">
                <a:avLst/>
              </a:prstGeom>
              <a:blipFill>
                <a:blip r:embed="rId16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2BC9AB-4DAD-453B-958A-E0857BAF15B0}"/>
                  </a:ext>
                </a:extLst>
              </p:cNvPr>
              <p:cNvSpPr txBox="1"/>
              <p:nvPr/>
            </p:nvSpPr>
            <p:spPr>
              <a:xfrm>
                <a:off x="7538720" y="4719974"/>
                <a:ext cx="904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2BC9AB-4DAD-453B-958A-E0857BAF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0" y="4719974"/>
                <a:ext cx="904240" cy="369332"/>
              </a:xfrm>
              <a:prstGeom prst="rect">
                <a:avLst/>
              </a:prstGeom>
              <a:blipFill>
                <a:blip r:embed="rId17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99EC8E5-D580-4CD6-BB9A-13F7D2FECFAE}"/>
              </a:ext>
            </a:extLst>
          </p:cNvPr>
          <p:cNvSpPr txBox="1"/>
          <p:nvPr/>
        </p:nvSpPr>
        <p:spPr>
          <a:xfrm>
            <a:off x="3017520" y="4719974"/>
            <a:ext cx="904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2D637A-EA1A-48E9-A162-81E41C631D48}"/>
              </a:ext>
            </a:extLst>
          </p:cNvPr>
          <p:cNvSpPr txBox="1"/>
          <p:nvPr/>
        </p:nvSpPr>
        <p:spPr>
          <a:xfrm>
            <a:off x="3327400" y="381000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Future pred.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DC89F1-CE0D-48A1-9F9B-3D1EE4EDA86A}"/>
                  </a:ext>
                </a:extLst>
              </p:cNvPr>
              <p:cNvSpPr txBox="1"/>
              <p:nvPr/>
            </p:nvSpPr>
            <p:spPr>
              <a:xfrm>
                <a:off x="8727440" y="4159885"/>
                <a:ext cx="210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Shift lag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DC89F1-CE0D-48A1-9F9B-3D1EE4EDA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440" y="4159885"/>
                <a:ext cx="2103120" cy="369332"/>
              </a:xfrm>
              <a:prstGeom prst="rect">
                <a:avLst/>
              </a:prstGeom>
              <a:blipFill>
                <a:blip r:embed="rId18"/>
                <a:stretch>
                  <a:fillRect l="-260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2AC94D8-5A7F-45B6-B9A5-C325943F26F5}"/>
              </a:ext>
            </a:extLst>
          </p:cNvPr>
          <p:cNvSpPr txBox="1"/>
          <p:nvPr/>
        </p:nvSpPr>
        <p:spPr>
          <a:xfrm>
            <a:off x="8727440" y="4719974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Shift single lag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1453BA-3364-49D1-88CE-20B538B3DE42}"/>
              </a:ext>
            </a:extLst>
          </p:cNvPr>
          <p:cNvSpPr/>
          <p:nvPr/>
        </p:nvSpPr>
        <p:spPr>
          <a:xfrm>
            <a:off x="2931160" y="2286000"/>
            <a:ext cx="1965960" cy="2926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A8E8BC-FD82-4DEE-B6C0-6DC377E28C84}"/>
              </a:ext>
            </a:extLst>
          </p:cNvPr>
          <p:cNvCxnSpPr>
            <a:cxnSpLocks/>
          </p:cNvCxnSpPr>
          <p:nvPr/>
        </p:nvCxnSpPr>
        <p:spPr>
          <a:xfrm flipV="1">
            <a:off x="2931160" y="2285999"/>
            <a:ext cx="1965960" cy="2926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A3968E-A84D-479C-994E-78913889CE93}"/>
              </a:ext>
            </a:extLst>
          </p:cNvPr>
          <p:cNvCxnSpPr>
            <a:cxnSpLocks/>
          </p:cNvCxnSpPr>
          <p:nvPr/>
        </p:nvCxnSpPr>
        <p:spPr>
          <a:xfrm flipH="1" flipV="1">
            <a:off x="2931160" y="2286000"/>
            <a:ext cx="1965960" cy="2926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685A7B-A48C-4D13-9B3F-D0DD1BCA9B40}"/>
              </a:ext>
            </a:extLst>
          </p:cNvPr>
          <p:cNvSpPr txBox="1"/>
          <p:nvPr/>
        </p:nvSpPr>
        <p:spPr>
          <a:xfrm>
            <a:off x="8864600" y="2738120"/>
            <a:ext cx="216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first max lag points</a:t>
            </a:r>
          </a:p>
        </p:txBody>
      </p:sp>
    </p:spTree>
    <p:extLst>
      <p:ext uri="{BB962C8B-B14F-4D97-AF65-F5344CB8AC3E}">
        <p14:creationId xmlns:p14="http://schemas.microsoft.com/office/powerpoint/2010/main" val="335560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Widescreen</PresentationFormat>
  <Paragraphs>205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What is happening in ‘align_arrays’?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Peter Green</cp:lastModifiedBy>
  <cp:revision>605</cp:revision>
  <dcterms:created xsi:type="dcterms:W3CDTF">2020-12-01T17:36:12Z</dcterms:created>
  <dcterms:modified xsi:type="dcterms:W3CDTF">2021-03-08T08:39:06Z</dcterms:modified>
</cp:coreProperties>
</file>