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595" r:id="rId2"/>
    <p:sldId id="597" r:id="rId3"/>
    <p:sldId id="598" r:id="rId4"/>
    <p:sldId id="5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FF00F9"/>
    <a:srgbClr val="1F2B7D"/>
    <a:srgbClr val="002060"/>
    <a:srgbClr val="1919FF"/>
    <a:srgbClr val="B1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2E988-27C0-459D-A7F0-F265252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0B2D-1F8F-4559-AD43-A3585A5F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B7BD7-FEE2-4A42-8548-659A3442B7BD}"/>
              </a:ext>
            </a:extLst>
          </p:cNvPr>
          <p:cNvSpPr txBox="1"/>
          <p:nvPr/>
        </p:nvSpPr>
        <p:spPr>
          <a:xfrm>
            <a:off x="3643631" y="1594402"/>
            <a:ext cx="136144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 raw data and time lag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44565C-77DC-4224-A48A-8539AE086094}"/>
              </a:ext>
            </a:extLst>
          </p:cNvPr>
          <p:cNvSpPr/>
          <p:nvPr/>
        </p:nvSpPr>
        <p:spPr>
          <a:xfrm>
            <a:off x="4215767" y="2138175"/>
            <a:ext cx="167640" cy="4978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61C88-1DBC-4131-8302-CCB004319C69}"/>
              </a:ext>
            </a:extLst>
          </p:cNvPr>
          <p:cNvSpPr txBox="1"/>
          <p:nvPr/>
        </p:nvSpPr>
        <p:spPr>
          <a:xfrm>
            <a:off x="3421381" y="2616348"/>
            <a:ext cx="18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 not found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EC81DC-95F8-490B-AC12-6702E5270E6D}"/>
              </a:ext>
            </a:extLst>
          </p:cNvPr>
          <p:cNvSpPr/>
          <p:nvPr/>
        </p:nvSpPr>
        <p:spPr>
          <a:xfrm>
            <a:off x="5005071" y="1696002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53381-AC75-4A76-A8D7-80A79DF1A67E}"/>
              </a:ext>
            </a:extLst>
          </p:cNvPr>
          <p:cNvSpPr txBox="1"/>
          <p:nvPr/>
        </p:nvSpPr>
        <p:spPr>
          <a:xfrm>
            <a:off x="289878" y="1679273"/>
            <a:ext cx="87376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Enable?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240596-CC3A-48D1-A36F-E600DF489DF2}"/>
              </a:ext>
            </a:extLst>
          </p:cNvPr>
          <p:cNvSpPr/>
          <p:nvPr/>
        </p:nvSpPr>
        <p:spPr>
          <a:xfrm>
            <a:off x="1178879" y="1771812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1CA4587-61E4-4DA7-901A-E7ACB6A79C0A}"/>
              </a:ext>
            </a:extLst>
          </p:cNvPr>
          <p:cNvSpPr/>
          <p:nvPr/>
        </p:nvSpPr>
        <p:spPr>
          <a:xfrm>
            <a:off x="620715" y="1998681"/>
            <a:ext cx="167640" cy="4978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DEA7-649C-4D77-AB56-E215F2AC8AB8}"/>
              </a:ext>
            </a:extLst>
          </p:cNvPr>
          <p:cNvSpPr txBox="1"/>
          <p:nvPr/>
        </p:nvSpPr>
        <p:spPr>
          <a:xfrm>
            <a:off x="620715" y="2068740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A9A7B-0888-4917-BBFE-64F58E6F6A3C}"/>
              </a:ext>
            </a:extLst>
          </p:cNvPr>
          <p:cNvSpPr txBox="1"/>
          <p:nvPr/>
        </p:nvSpPr>
        <p:spPr>
          <a:xfrm>
            <a:off x="7202172" y="1507640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Isolate over time period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C75D271-F67F-491C-AE38-F274A524ACDF}"/>
              </a:ext>
            </a:extLst>
          </p:cNvPr>
          <p:cNvSpPr/>
          <p:nvPr/>
        </p:nvSpPr>
        <p:spPr>
          <a:xfrm>
            <a:off x="6625592" y="1684378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9AB10-5837-45F3-BC59-9DF66B26533E}"/>
              </a:ext>
            </a:extLst>
          </p:cNvPr>
          <p:cNvSpPr txBox="1"/>
          <p:nvPr/>
        </p:nvSpPr>
        <p:spPr>
          <a:xfrm>
            <a:off x="8830312" y="1523932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Inside Eng min-max?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FB7474E-9278-4D2F-9C21-396D97307CE6}"/>
              </a:ext>
            </a:extLst>
          </p:cNvPr>
          <p:cNvSpPr/>
          <p:nvPr/>
        </p:nvSpPr>
        <p:spPr>
          <a:xfrm>
            <a:off x="8253732" y="1700670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0202FC04-F5B3-4057-A014-5E7126C32BE2}"/>
              </a:ext>
            </a:extLst>
          </p:cNvPr>
          <p:cNvSpPr/>
          <p:nvPr/>
        </p:nvSpPr>
        <p:spPr>
          <a:xfrm rot="5400000">
            <a:off x="9170672" y="2237652"/>
            <a:ext cx="657860" cy="276860"/>
          </a:xfrm>
          <a:prstGeom prst="ben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0C393-01DF-45F2-B233-9F506298163E}"/>
              </a:ext>
            </a:extLst>
          </p:cNvPr>
          <p:cNvSpPr txBox="1"/>
          <p:nvPr/>
        </p:nvSpPr>
        <p:spPr>
          <a:xfrm>
            <a:off x="8464552" y="2226857"/>
            <a:ext cx="119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B4B80-AAF5-439B-89D0-2779309D14AD}"/>
              </a:ext>
            </a:extLst>
          </p:cNvPr>
          <p:cNvSpPr txBox="1"/>
          <p:nvPr/>
        </p:nvSpPr>
        <p:spPr>
          <a:xfrm>
            <a:off x="9662162" y="2313257"/>
            <a:ext cx="145288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Process data outside limits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53305A-AEC2-498F-80B4-F659C3BC9FC4}"/>
              </a:ext>
            </a:extLst>
          </p:cNvPr>
          <p:cNvSpPr/>
          <p:nvPr/>
        </p:nvSpPr>
        <p:spPr>
          <a:xfrm>
            <a:off x="11189972" y="1653016"/>
            <a:ext cx="297180" cy="2971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9B04A20-B690-4A71-A49B-1BE6986A5233}"/>
              </a:ext>
            </a:extLst>
          </p:cNvPr>
          <p:cNvSpPr/>
          <p:nvPr/>
        </p:nvSpPr>
        <p:spPr>
          <a:xfrm>
            <a:off x="9897112" y="1706186"/>
            <a:ext cx="1248410" cy="16465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08700789-2000-487F-AFA2-E1AB4310CF26}"/>
              </a:ext>
            </a:extLst>
          </p:cNvPr>
          <p:cNvSpPr/>
          <p:nvPr/>
        </p:nvSpPr>
        <p:spPr>
          <a:xfrm>
            <a:off x="11145522" y="1964820"/>
            <a:ext cx="297180" cy="657860"/>
          </a:xfrm>
          <a:prstGeom prst="ben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C707E-6FB7-4CB2-8286-406FC127022A}"/>
              </a:ext>
            </a:extLst>
          </p:cNvPr>
          <p:cNvSpPr txBox="1"/>
          <p:nvPr/>
        </p:nvSpPr>
        <p:spPr>
          <a:xfrm>
            <a:off x="1163639" y="1506402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B7DE8F-EC5B-4EC9-A431-A850104D7F7E}"/>
              </a:ext>
            </a:extLst>
          </p:cNvPr>
          <p:cNvSpPr txBox="1"/>
          <p:nvPr/>
        </p:nvSpPr>
        <p:spPr>
          <a:xfrm>
            <a:off x="9712962" y="1464035"/>
            <a:ext cx="119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58C6AF-A080-4D9F-9C6E-90FAD02A5DFE}"/>
              </a:ext>
            </a:extLst>
          </p:cNvPr>
          <p:cNvSpPr txBox="1"/>
          <p:nvPr/>
        </p:nvSpPr>
        <p:spPr>
          <a:xfrm>
            <a:off x="570866" y="3465347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Remove spikes?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8461E5-33D1-4620-AD64-3910131E97FC}"/>
              </a:ext>
            </a:extLst>
          </p:cNvPr>
          <p:cNvSpPr txBox="1"/>
          <p:nvPr/>
        </p:nvSpPr>
        <p:spPr>
          <a:xfrm>
            <a:off x="925196" y="4087850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F385275E-F66C-48C0-BAF7-F91AFE78B911}"/>
              </a:ext>
            </a:extLst>
          </p:cNvPr>
          <p:cNvSpPr/>
          <p:nvPr/>
        </p:nvSpPr>
        <p:spPr>
          <a:xfrm rot="5400000">
            <a:off x="813436" y="4193693"/>
            <a:ext cx="657860" cy="276860"/>
          </a:xfrm>
          <a:prstGeom prst="ben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9A4B31-1690-4BE3-825A-90DDFCCA317D}"/>
              </a:ext>
            </a:extLst>
          </p:cNvPr>
          <p:cNvSpPr txBox="1"/>
          <p:nvPr/>
        </p:nvSpPr>
        <p:spPr>
          <a:xfrm>
            <a:off x="1323342" y="4362761"/>
            <a:ext cx="103632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Identify outliers (high pass filter)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EE019D4-67FC-496D-97A4-97FE44E09B7C}"/>
              </a:ext>
            </a:extLst>
          </p:cNvPr>
          <p:cNvSpPr/>
          <p:nvPr/>
        </p:nvSpPr>
        <p:spPr>
          <a:xfrm>
            <a:off x="2366646" y="4566908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05ED3F-D82C-429A-8C03-424664DE8F4A}"/>
              </a:ext>
            </a:extLst>
          </p:cNvPr>
          <p:cNvSpPr txBox="1"/>
          <p:nvPr/>
        </p:nvSpPr>
        <p:spPr>
          <a:xfrm>
            <a:off x="2966721" y="4362761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Remove outliers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8812B35-2A3D-4493-BEDB-1D3E7FAAD5C3}"/>
              </a:ext>
            </a:extLst>
          </p:cNvPr>
          <p:cNvSpPr/>
          <p:nvPr/>
        </p:nvSpPr>
        <p:spPr>
          <a:xfrm>
            <a:off x="4144646" y="3593515"/>
            <a:ext cx="297180" cy="2971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E4E03F2-2879-4C35-A707-218C9E7D9A48}"/>
              </a:ext>
            </a:extLst>
          </p:cNvPr>
          <p:cNvSpPr/>
          <p:nvPr/>
        </p:nvSpPr>
        <p:spPr>
          <a:xfrm>
            <a:off x="1607186" y="3644629"/>
            <a:ext cx="2522856" cy="17061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0564DCAA-0C9D-4A19-8E6C-7D21F55CE9EB}"/>
              </a:ext>
            </a:extLst>
          </p:cNvPr>
          <p:cNvSpPr/>
          <p:nvPr/>
        </p:nvSpPr>
        <p:spPr>
          <a:xfrm>
            <a:off x="4017644" y="3897991"/>
            <a:ext cx="356235" cy="778475"/>
          </a:xfrm>
          <a:prstGeom prst="ben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089CCE-B469-4FA2-8692-36BE8B3D832C}"/>
              </a:ext>
            </a:extLst>
          </p:cNvPr>
          <p:cNvSpPr txBox="1"/>
          <p:nvPr/>
        </p:nvSpPr>
        <p:spPr>
          <a:xfrm>
            <a:off x="2565401" y="3391351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3A9454-10D6-4EFD-B6E2-B158FFE0A4B7}"/>
              </a:ext>
            </a:extLst>
          </p:cNvPr>
          <p:cNvSpPr txBox="1"/>
          <p:nvPr/>
        </p:nvSpPr>
        <p:spPr>
          <a:xfrm>
            <a:off x="4993005" y="3579032"/>
            <a:ext cx="10871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Reversals?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079621C-25E5-4D64-A549-A2328512C949}"/>
              </a:ext>
            </a:extLst>
          </p:cNvPr>
          <p:cNvSpPr/>
          <p:nvPr/>
        </p:nvSpPr>
        <p:spPr>
          <a:xfrm>
            <a:off x="4465955" y="3650594"/>
            <a:ext cx="482600" cy="16465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7F6823-32FF-4C7A-AC67-6EF9D7553295}"/>
              </a:ext>
            </a:extLst>
          </p:cNvPr>
          <p:cNvSpPr txBox="1"/>
          <p:nvPr/>
        </p:nvSpPr>
        <p:spPr>
          <a:xfrm>
            <a:off x="5379086" y="3993705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A3246537-56EF-4E64-A262-420F225BCA27}"/>
              </a:ext>
            </a:extLst>
          </p:cNvPr>
          <p:cNvSpPr/>
          <p:nvPr/>
        </p:nvSpPr>
        <p:spPr>
          <a:xfrm rot="5400000">
            <a:off x="5267326" y="4099548"/>
            <a:ext cx="657860" cy="276860"/>
          </a:xfrm>
          <a:prstGeom prst="ben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43708F-6258-4B03-94C5-13F3CF15878C}"/>
              </a:ext>
            </a:extLst>
          </p:cNvPr>
          <p:cNvSpPr txBox="1"/>
          <p:nvPr/>
        </p:nvSpPr>
        <p:spPr>
          <a:xfrm>
            <a:off x="5765482" y="4237517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Reversal processing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AE10D6C-C42A-4EBA-81FE-AACBBC229E68}"/>
              </a:ext>
            </a:extLst>
          </p:cNvPr>
          <p:cNvSpPr/>
          <p:nvPr/>
        </p:nvSpPr>
        <p:spPr>
          <a:xfrm>
            <a:off x="6090286" y="3632449"/>
            <a:ext cx="815340" cy="17683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8A0ED-307E-487D-922D-FF62DB8CE3E8}"/>
              </a:ext>
            </a:extLst>
          </p:cNvPr>
          <p:cNvSpPr txBox="1"/>
          <p:nvPr/>
        </p:nvSpPr>
        <p:spPr>
          <a:xfrm>
            <a:off x="6167756" y="3356722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D6B7E4-9F22-4E0B-8795-CC568E58A28C}"/>
              </a:ext>
            </a:extLst>
          </p:cNvPr>
          <p:cNvSpPr/>
          <p:nvPr/>
        </p:nvSpPr>
        <p:spPr>
          <a:xfrm>
            <a:off x="6925946" y="3587857"/>
            <a:ext cx="297180" cy="2971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Bent-Up 56">
            <a:extLst>
              <a:ext uri="{FF2B5EF4-FFF2-40B4-BE49-F238E27FC236}">
                <a16:creationId xmlns:a16="http://schemas.microsoft.com/office/drawing/2014/main" id="{11220788-5FD8-457E-B77E-06F92E07F0BE}"/>
              </a:ext>
            </a:extLst>
          </p:cNvPr>
          <p:cNvSpPr/>
          <p:nvPr/>
        </p:nvSpPr>
        <p:spPr>
          <a:xfrm>
            <a:off x="6832598" y="3925015"/>
            <a:ext cx="297180" cy="657860"/>
          </a:xfrm>
          <a:prstGeom prst="ben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9F72FA16-2238-448A-9785-249158A962DA}"/>
              </a:ext>
            </a:extLst>
          </p:cNvPr>
          <p:cNvSpPr/>
          <p:nvPr/>
        </p:nvSpPr>
        <p:spPr>
          <a:xfrm>
            <a:off x="7253606" y="3643920"/>
            <a:ext cx="482600" cy="16465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A84075-E4AB-4585-A107-55ABEEC1A5DD}"/>
              </a:ext>
            </a:extLst>
          </p:cNvPr>
          <p:cNvSpPr txBox="1"/>
          <p:nvPr/>
        </p:nvSpPr>
        <p:spPr>
          <a:xfrm>
            <a:off x="7750810" y="3572358"/>
            <a:ext cx="10871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Filtering?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108B99-AA9F-4907-9987-01E8245A6851}"/>
              </a:ext>
            </a:extLst>
          </p:cNvPr>
          <p:cNvSpPr txBox="1"/>
          <p:nvPr/>
        </p:nvSpPr>
        <p:spPr>
          <a:xfrm>
            <a:off x="8127364" y="3973770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62" name="Arrow: Bent-Up 61">
            <a:extLst>
              <a:ext uri="{FF2B5EF4-FFF2-40B4-BE49-F238E27FC236}">
                <a16:creationId xmlns:a16="http://schemas.microsoft.com/office/drawing/2014/main" id="{C469744A-6C69-4DF7-B832-C7C808CF95CD}"/>
              </a:ext>
            </a:extLst>
          </p:cNvPr>
          <p:cNvSpPr/>
          <p:nvPr/>
        </p:nvSpPr>
        <p:spPr>
          <a:xfrm rot="5400000">
            <a:off x="8015604" y="4079613"/>
            <a:ext cx="657860" cy="276860"/>
          </a:xfrm>
          <a:prstGeom prst="ben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8980F3A-2AE6-436C-BDC7-AE57A376E157}"/>
              </a:ext>
            </a:extLst>
          </p:cNvPr>
          <p:cNvSpPr/>
          <p:nvPr/>
        </p:nvSpPr>
        <p:spPr>
          <a:xfrm>
            <a:off x="8838564" y="3624695"/>
            <a:ext cx="756286" cy="16465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40355B-4EB5-42EA-9CDC-340D4BFBCC81}"/>
              </a:ext>
            </a:extLst>
          </p:cNvPr>
          <p:cNvSpPr txBox="1"/>
          <p:nvPr/>
        </p:nvSpPr>
        <p:spPr>
          <a:xfrm>
            <a:off x="8916034" y="3336787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4E5D6D-5D88-4D4B-B1CF-03B6A6C700F4}"/>
              </a:ext>
            </a:extLst>
          </p:cNvPr>
          <p:cNvSpPr txBox="1"/>
          <p:nvPr/>
        </p:nvSpPr>
        <p:spPr>
          <a:xfrm>
            <a:off x="8521700" y="4218043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Low pass filter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FC3EFD4-4467-463F-8B2D-8028E9FAEA51}"/>
              </a:ext>
            </a:extLst>
          </p:cNvPr>
          <p:cNvSpPr/>
          <p:nvPr/>
        </p:nvSpPr>
        <p:spPr>
          <a:xfrm>
            <a:off x="9631043" y="3558432"/>
            <a:ext cx="297180" cy="2971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Bent-Up 66">
            <a:extLst>
              <a:ext uri="{FF2B5EF4-FFF2-40B4-BE49-F238E27FC236}">
                <a16:creationId xmlns:a16="http://schemas.microsoft.com/office/drawing/2014/main" id="{D373082E-7412-4F11-8250-61D1AAA0612D}"/>
              </a:ext>
            </a:extLst>
          </p:cNvPr>
          <p:cNvSpPr/>
          <p:nvPr/>
        </p:nvSpPr>
        <p:spPr>
          <a:xfrm>
            <a:off x="9562463" y="3880136"/>
            <a:ext cx="297180" cy="666838"/>
          </a:xfrm>
          <a:prstGeom prst="ben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733305D5-736E-4F7C-BDAF-FA6AD5D362AB}"/>
              </a:ext>
            </a:extLst>
          </p:cNvPr>
          <p:cNvSpPr/>
          <p:nvPr/>
        </p:nvSpPr>
        <p:spPr>
          <a:xfrm>
            <a:off x="9965054" y="3616801"/>
            <a:ext cx="482600" cy="16465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27FECE7-A25E-40F0-A4EB-F7B86F8F240D}"/>
              </a:ext>
            </a:extLst>
          </p:cNvPr>
          <p:cNvSpPr/>
          <p:nvPr/>
        </p:nvSpPr>
        <p:spPr>
          <a:xfrm>
            <a:off x="74296" y="3636524"/>
            <a:ext cx="482600" cy="16465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1AFC45-4C7B-4359-B6AB-D0909A90913B}"/>
              </a:ext>
            </a:extLst>
          </p:cNvPr>
          <p:cNvSpPr txBox="1"/>
          <p:nvPr/>
        </p:nvSpPr>
        <p:spPr>
          <a:xfrm>
            <a:off x="10460988" y="3545239"/>
            <a:ext cx="10871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Interpolate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6EAD031-0120-4E95-B53E-201E974572E9}"/>
              </a:ext>
            </a:extLst>
          </p:cNvPr>
          <p:cNvSpPr/>
          <p:nvPr/>
        </p:nvSpPr>
        <p:spPr>
          <a:xfrm>
            <a:off x="11561442" y="3624695"/>
            <a:ext cx="482600" cy="16465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374DA2-C02B-4000-94C2-7CB991DA71B1}"/>
              </a:ext>
            </a:extLst>
          </p:cNvPr>
          <p:cNvSpPr txBox="1"/>
          <p:nvPr/>
        </p:nvSpPr>
        <p:spPr>
          <a:xfrm>
            <a:off x="5572126" y="1497261"/>
            <a:ext cx="103632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Extract values &amp; time stamps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9E662A4C-FF59-4027-B876-992640737243}"/>
              </a:ext>
            </a:extLst>
          </p:cNvPr>
          <p:cNvSpPr/>
          <p:nvPr/>
        </p:nvSpPr>
        <p:spPr>
          <a:xfrm>
            <a:off x="11495406" y="1706186"/>
            <a:ext cx="482600" cy="16465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A273BE-D450-4A64-83F2-E6C9AD8F80A5}"/>
              </a:ext>
            </a:extLst>
          </p:cNvPr>
          <p:cNvSpPr txBox="1"/>
          <p:nvPr/>
        </p:nvSpPr>
        <p:spPr>
          <a:xfrm>
            <a:off x="1776096" y="1679273"/>
            <a:ext cx="1258886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Combination?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938E9A4D-0B75-4FC6-96F7-6498520943E1}"/>
              </a:ext>
            </a:extLst>
          </p:cNvPr>
          <p:cNvSpPr/>
          <p:nvPr/>
        </p:nvSpPr>
        <p:spPr>
          <a:xfrm>
            <a:off x="2267587" y="2002909"/>
            <a:ext cx="167640" cy="4978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62A189-0F88-4AF8-8A59-7116FBD01790}"/>
              </a:ext>
            </a:extLst>
          </p:cNvPr>
          <p:cNvSpPr txBox="1"/>
          <p:nvPr/>
        </p:nvSpPr>
        <p:spPr>
          <a:xfrm>
            <a:off x="2267587" y="2072968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211BFF70-381D-49E2-8332-C7173F8C1613}"/>
              </a:ext>
            </a:extLst>
          </p:cNvPr>
          <p:cNvSpPr/>
          <p:nvPr/>
        </p:nvSpPr>
        <p:spPr>
          <a:xfrm>
            <a:off x="3056574" y="1764582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142B02-5B3A-4537-8654-F78AAA5B46EA}"/>
              </a:ext>
            </a:extLst>
          </p:cNvPr>
          <p:cNvSpPr txBox="1"/>
          <p:nvPr/>
        </p:nvSpPr>
        <p:spPr>
          <a:xfrm>
            <a:off x="3041334" y="1499172"/>
            <a:ext cx="56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6AC2A2-8DC1-45DE-84C8-C4DD84E6E4A5}"/>
              </a:ext>
            </a:extLst>
          </p:cNvPr>
          <p:cNvSpPr txBox="1"/>
          <p:nvPr/>
        </p:nvSpPr>
        <p:spPr>
          <a:xfrm>
            <a:off x="2555241" y="202873"/>
            <a:ext cx="7533322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Data Processing Pipeline (Standard)</a:t>
            </a:r>
          </a:p>
        </p:txBody>
      </p:sp>
    </p:spTree>
    <p:extLst>
      <p:ext uri="{BB962C8B-B14F-4D97-AF65-F5344CB8AC3E}">
        <p14:creationId xmlns:p14="http://schemas.microsoft.com/office/powerpoint/2010/main" val="234510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2E988-27C0-459D-A7F0-F265252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0B2D-1F8F-4559-AD43-A3585A5F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6AC2A2-8DC1-45DE-84C8-C4DD84E6E4A5}"/>
              </a:ext>
            </a:extLst>
          </p:cNvPr>
          <p:cNvSpPr txBox="1"/>
          <p:nvPr/>
        </p:nvSpPr>
        <p:spPr>
          <a:xfrm>
            <a:off x="2555241" y="202873"/>
            <a:ext cx="7533322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Data Processing Pipeline (Regenerator Base and Regenerator Crown Temperatures)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7F7298-B376-4BCD-9E55-C9D97DF92270}"/>
              </a:ext>
            </a:extLst>
          </p:cNvPr>
          <p:cNvSpPr txBox="1"/>
          <p:nvPr/>
        </p:nvSpPr>
        <p:spPr>
          <a:xfrm>
            <a:off x="2116455" y="1511848"/>
            <a:ext cx="136144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 raw data and time lag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04BC4AF-52E8-4839-ABB0-FE966E3037B8}"/>
              </a:ext>
            </a:extLst>
          </p:cNvPr>
          <p:cNvSpPr/>
          <p:nvPr/>
        </p:nvSpPr>
        <p:spPr>
          <a:xfrm>
            <a:off x="2688591" y="2055621"/>
            <a:ext cx="167640" cy="4978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75A32-A599-46E0-80DE-BD57E0837434}"/>
              </a:ext>
            </a:extLst>
          </p:cNvPr>
          <p:cNvSpPr txBox="1"/>
          <p:nvPr/>
        </p:nvSpPr>
        <p:spPr>
          <a:xfrm>
            <a:off x="1894205" y="2533794"/>
            <a:ext cx="18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 not found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F3B5887-799A-4C6B-9196-5679D0C32B86}"/>
              </a:ext>
            </a:extLst>
          </p:cNvPr>
          <p:cNvSpPr/>
          <p:nvPr/>
        </p:nvSpPr>
        <p:spPr>
          <a:xfrm>
            <a:off x="3477895" y="1613448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91335C-DEEA-4010-9B98-71F5F1197375}"/>
              </a:ext>
            </a:extLst>
          </p:cNvPr>
          <p:cNvSpPr txBox="1"/>
          <p:nvPr/>
        </p:nvSpPr>
        <p:spPr>
          <a:xfrm>
            <a:off x="5674996" y="1425086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Isolate over time period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9178DAE-08C4-43D7-AA2E-4507021179C6}"/>
              </a:ext>
            </a:extLst>
          </p:cNvPr>
          <p:cNvSpPr/>
          <p:nvPr/>
        </p:nvSpPr>
        <p:spPr>
          <a:xfrm>
            <a:off x="5098416" y="160182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1246E6F-CA86-40A3-9BF1-CF35E19DC7D4}"/>
              </a:ext>
            </a:extLst>
          </p:cNvPr>
          <p:cNvSpPr/>
          <p:nvPr/>
        </p:nvSpPr>
        <p:spPr>
          <a:xfrm>
            <a:off x="6726556" y="1618116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E620ED-212C-4B68-BC46-6400B124C3EF}"/>
              </a:ext>
            </a:extLst>
          </p:cNvPr>
          <p:cNvSpPr txBox="1"/>
          <p:nvPr/>
        </p:nvSpPr>
        <p:spPr>
          <a:xfrm>
            <a:off x="8955162" y="1397675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Remove spikes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02CC18-5CE8-43DE-87C9-684695EC4A3D}"/>
              </a:ext>
            </a:extLst>
          </p:cNvPr>
          <p:cNvSpPr txBox="1"/>
          <p:nvPr/>
        </p:nvSpPr>
        <p:spPr>
          <a:xfrm>
            <a:off x="7287896" y="1426787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Reversal 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743923-44F9-466D-8167-E4C97D4E7FBA}"/>
              </a:ext>
            </a:extLst>
          </p:cNvPr>
          <p:cNvSpPr txBox="1"/>
          <p:nvPr/>
        </p:nvSpPr>
        <p:spPr>
          <a:xfrm>
            <a:off x="4044950" y="1414707"/>
            <a:ext cx="103632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Extract values &amp; time stamps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0CD9F4-735B-45A3-AD79-0DDD15402437}"/>
              </a:ext>
            </a:extLst>
          </p:cNvPr>
          <p:cNvSpPr txBox="1"/>
          <p:nvPr/>
        </p:nvSpPr>
        <p:spPr>
          <a:xfrm>
            <a:off x="248920" y="1399290"/>
            <a:ext cx="1258886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Identify pair of tags to be combined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ED9E17-4577-4429-A0B5-E626AC20A5CB}"/>
              </a:ext>
            </a:extLst>
          </p:cNvPr>
          <p:cNvSpPr/>
          <p:nvPr/>
        </p:nvSpPr>
        <p:spPr>
          <a:xfrm>
            <a:off x="1529398" y="1682028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9437A51-C7E2-4126-A483-B331AC28A927}"/>
              </a:ext>
            </a:extLst>
          </p:cNvPr>
          <p:cNvSpPr/>
          <p:nvPr/>
        </p:nvSpPr>
        <p:spPr>
          <a:xfrm>
            <a:off x="8354694" y="160182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3D4FB1F-CAD4-4A6E-B924-92F93F9873D6}"/>
              </a:ext>
            </a:extLst>
          </p:cNvPr>
          <p:cNvSpPr/>
          <p:nvPr/>
        </p:nvSpPr>
        <p:spPr>
          <a:xfrm>
            <a:off x="9986010" y="1599331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1B946-A279-4F3C-9D7B-77A7D45FCBD8}"/>
              </a:ext>
            </a:extLst>
          </p:cNvPr>
          <p:cNvSpPr txBox="1"/>
          <p:nvPr/>
        </p:nvSpPr>
        <p:spPr>
          <a:xfrm>
            <a:off x="678595" y="3400330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Low pass filter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879A0F5-B7E2-4A93-BD11-5D95EA933793}"/>
              </a:ext>
            </a:extLst>
          </p:cNvPr>
          <p:cNvSpPr/>
          <p:nvPr/>
        </p:nvSpPr>
        <p:spPr>
          <a:xfrm>
            <a:off x="95252" y="358495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B530C13-A8C3-46D2-8AF9-A3380C86DD0A}"/>
              </a:ext>
            </a:extLst>
          </p:cNvPr>
          <p:cNvSpPr/>
          <p:nvPr/>
        </p:nvSpPr>
        <p:spPr>
          <a:xfrm>
            <a:off x="1736918" y="3601367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30465-4D4F-4566-98AC-F465CED4E5FA}"/>
              </a:ext>
            </a:extLst>
          </p:cNvPr>
          <p:cNvSpPr txBox="1"/>
          <p:nvPr/>
        </p:nvSpPr>
        <p:spPr>
          <a:xfrm>
            <a:off x="2307549" y="3245060"/>
            <a:ext cx="108712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400" dirty="0"/>
          </a:p>
          <a:p>
            <a:pPr algn="ctr"/>
            <a:r>
              <a:rPr lang="en-GB" sz="1400" dirty="0"/>
              <a:t>Interpolate</a:t>
            </a:r>
          </a:p>
          <a:p>
            <a:pPr algn="ctr"/>
            <a:endParaRPr lang="en-GB" sz="1400" dirty="0"/>
          </a:p>
          <a:p>
            <a:pPr algn="ctr"/>
            <a:endParaRPr lang="en-GB" sz="14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B673BC-7B79-41AA-9F68-D604D9B47B04}"/>
              </a:ext>
            </a:extLst>
          </p:cNvPr>
          <p:cNvSpPr/>
          <p:nvPr/>
        </p:nvSpPr>
        <p:spPr>
          <a:xfrm>
            <a:off x="3403960" y="3287111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C473AEAE-320D-45EE-91CC-D4434EA3E2DD}"/>
              </a:ext>
            </a:extLst>
          </p:cNvPr>
          <p:cNvSpPr/>
          <p:nvPr/>
        </p:nvSpPr>
        <p:spPr>
          <a:xfrm>
            <a:off x="3403960" y="3984899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7CC72D-8356-45E7-B6A4-F61AED52D4CA}"/>
              </a:ext>
            </a:extLst>
          </p:cNvPr>
          <p:cNvSpPr txBox="1"/>
          <p:nvPr/>
        </p:nvSpPr>
        <p:spPr>
          <a:xfrm>
            <a:off x="3479165" y="3171647"/>
            <a:ext cx="18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Signal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D2022-EC11-41D2-929A-321BCDF6D0F9}"/>
              </a:ext>
            </a:extLst>
          </p:cNvPr>
          <p:cNvSpPr txBox="1"/>
          <p:nvPr/>
        </p:nvSpPr>
        <p:spPr>
          <a:xfrm>
            <a:off x="3859634" y="3923172"/>
            <a:ext cx="265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Difference between 2 signals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06A9F8D-F8A2-4A39-98AD-ECAD484590AE}"/>
              </a:ext>
            </a:extLst>
          </p:cNvPr>
          <p:cNvSpPr/>
          <p:nvPr/>
        </p:nvSpPr>
        <p:spPr>
          <a:xfrm>
            <a:off x="3403960" y="3627396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68042C-2786-4133-A3AE-5971A217B768}"/>
              </a:ext>
            </a:extLst>
          </p:cNvPr>
          <p:cNvSpPr txBox="1"/>
          <p:nvPr/>
        </p:nvSpPr>
        <p:spPr>
          <a:xfrm>
            <a:off x="3479165" y="3559961"/>
            <a:ext cx="18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Signal 2</a:t>
            </a:r>
          </a:p>
        </p:txBody>
      </p:sp>
    </p:spTree>
    <p:extLst>
      <p:ext uri="{BB962C8B-B14F-4D97-AF65-F5344CB8AC3E}">
        <p14:creationId xmlns:p14="http://schemas.microsoft.com/office/powerpoint/2010/main" val="67986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2E988-27C0-459D-A7F0-F265252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0B2D-1F8F-4559-AD43-A3585A5F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6AC2A2-8DC1-45DE-84C8-C4DD84E6E4A5}"/>
              </a:ext>
            </a:extLst>
          </p:cNvPr>
          <p:cNvSpPr txBox="1"/>
          <p:nvPr/>
        </p:nvSpPr>
        <p:spPr>
          <a:xfrm>
            <a:off x="2555241" y="202873"/>
            <a:ext cx="7533322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Data Processing Pipeline (Combustion Air Flow)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F7298-B376-4BCD-9E55-C9D97DF92270}"/>
              </a:ext>
            </a:extLst>
          </p:cNvPr>
          <p:cNvSpPr txBox="1"/>
          <p:nvPr/>
        </p:nvSpPr>
        <p:spPr>
          <a:xfrm>
            <a:off x="2116455" y="1511848"/>
            <a:ext cx="136144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 raw data and time lag</a:t>
            </a:r>
          </a:p>
        </p:txBody>
      </p:sp>
      <p:sp>
        <p:nvSpPr>
          <p:cNvPr id="7" name="Arrow: Down 27">
            <a:extLst>
              <a:ext uri="{FF2B5EF4-FFF2-40B4-BE49-F238E27FC236}">
                <a16:creationId xmlns:a16="http://schemas.microsoft.com/office/drawing/2014/main" id="{504BC4AF-52E8-4839-ABB0-FE966E3037B8}"/>
              </a:ext>
            </a:extLst>
          </p:cNvPr>
          <p:cNvSpPr/>
          <p:nvPr/>
        </p:nvSpPr>
        <p:spPr>
          <a:xfrm>
            <a:off x="2688591" y="2055621"/>
            <a:ext cx="167640" cy="4978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75A32-A599-46E0-80DE-BD57E0837434}"/>
              </a:ext>
            </a:extLst>
          </p:cNvPr>
          <p:cNvSpPr txBox="1"/>
          <p:nvPr/>
        </p:nvSpPr>
        <p:spPr>
          <a:xfrm>
            <a:off x="1894205" y="2533794"/>
            <a:ext cx="18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 not found</a:t>
            </a:r>
          </a:p>
        </p:txBody>
      </p:sp>
      <p:sp>
        <p:nvSpPr>
          <p:cNvPr id="9" name="Arrow: Right 29">
            <a:extLst>
              <a:ext uri="{FF2B5EF4-FFF2-40B4-BE49-F238E27FC236}">
                <a16:creationId xmlns:a16="http://schemas.microsoft.com/office/drawing/2014/main" id="{FF3B5887-799A-4C6B-9196-5679D0C32B86}"/>
              </a:ext>
            </a:extLst>
          </p:cNvPr>
          <p:cNvSpPr/>
          <p:nvPr/>
        </p:nvSpPr>
        <p:spPr>
          <a:xfrm>
            <a:off x="3477895" y="1613448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1335C-DEEA-4010-9B98-71F5F1197375}"/>
              </a:ext>
            </a:extLst>
          </p:cNvPr>
          <p:cNvSpPr txBox="1"/>
          <p:nvPr/>
        </p:nvSpPr>
        <p:spPr>
          <a:xfrm>
            <a:off x="5674996" y="1425086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Isolate over time period</a:t>
            </a:r>
          </a:p>
        </p:txBody>
      </p:sp>
      <p:sp>
        <p:nvSpPr>
          <p:cNvPr id="11" name="Arrow: Right 31">
            <a:extLst>
              <a:ext uri="{FF2B5EF4-FFF2-40B4-BE49-F238E27FC236}">
                <a16:creationId xmlns:a16="http://schemas.microsoft.com/office/drawing/2014/main" id="{79178DAE-08C4-43D7-AA2E-4507021179C6}"/>
              </a:ext>
            </a:extLst>
          </p:cNvPr>
          <p:cNvSpPr/>
          <p:nvPr/>
        </p:nvSpPr>
        <p:spPr>
          <a:xfrm>
            <a:off x="5098416" y="160182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32">
            <a:extLst>
              <a:ext uri="{FF2B5EF4-FFF2-40B4-BE49-F238E27FC236}">
                <a16:creationId xmlns:a16="http://schemas.microsoft.com/office/drawing/2014/main" id="{B1246E6F-CA86-40A3-9BF1-CF35E19DC7D4}"/>
              </a:ext>
            </a:extLst>
          </p:cNvPr>
          <p:cNvSpPr/>
          <p:nvPr/>
        </p:nvSpPr>
        <p:spPr>
          <a:xfrm>
            <a:off x="6726556" y="1618116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620ED-212C-4B68-BC46-6400B124C3EF}"/>
              </a:ext>
            </a:extLst>
          </p:cNvPr>
          <p:cNvSpPr txBox="1"/>
          <p:nvPr/>
        </p:nvSpPr>
        <p:spPr>
          <a:xfrm>
            <a:off x="8955162" y="1397675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Remove spikes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2CC18-5CE8-43DE-87C9-684695EC4A3D}"/>
              </a:ext>
            </a:extLst>
          </p:cNvPr>
          <p:cNvSpPr txBox="1"/>
          <p:nvPr/>
        </p:nvSpPr>
        <p:spPr>
          <a:xfrm>
            <a:off x="7287896" y="1426787"/>
            <a:ext cx="1036320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Combine by taking max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43923-44F9-466D-8167-E4C97D4E7FBA}"/>
              </a:ext>
            </a:extLst>
          </p:cNvPr>
          <p:cNvSpPr txBox="1"/>
          <p:nvPr/>
        </p:nvSpPr>
        <p:spPr>
          <a:xfrm>
            <a:off x="4044950" y="1414707"/>
            <a:ext cx="103632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Extract values &amp; time stamps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CD9F4-735B-45A3-AD79-0DDD15402437}"/>
              </a:ext>
            </a:extLst>
          </p:cNvPr>
          <p:cNvSpPr txBox="1"/>
          <p:nvPr/>
        </p:nvSpPr>
        <p:spPr>
          <a:xfrm>
            <a:off x="248920" y="1399290"/>
            <a:ext cx="1258886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Identify pair of tags to be combined</a:t>
            </a:r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id="{05ED9E17-4577-4429-A0B5-E626AC20A5CB}"/>
              </a:ext>
            </a:extLst>
          </p:cNvPr>
          <p:cNvSpPr/>
          <p:nvPr/>
        </p:nvSpPr>
        <p:spPr>
          <a:xfrm>
            <a:off x="1529398" y="1682028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9">
            <a:extLst>
              <a:ext uri="{FF2B5EF4-FFF2-40B4-BE49-F238E27FC236}">
                <a16:creationId xmlns:a16="http://schemas.microsoft.com/office/drawing/2014/main" id="{B9437A51-C7E2-4126-A483-B331AC28A927}"/>
              </a:ext>
            </a:extLst>
          </p:cNvPr>
          <p:cNvSpPr/>
          <p:nvPr/>
        </p:nvSpPr>
        <p:spPr>
          <a:xfrm>
            <a:off x="8354694" y="160182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40">
            <a:extLst>
              <a:ext uri="{FF2B5EF4-FFF2-40B4-BE49-F238E27FC236}">
                <a16:creationId xmlns:a16="http://schemas.microsoft.com/office/drawing/2014/main" id="{D3D4FB1F-CAD4-4A6E-B924-92F93F9873D6}"/>
              </a:ext>
            </a:extLst>
          </p:cNvPr>
          <p:cNvSpPr/>
          <p:nvPr/>
        </p:nvSpPr>
        <p:spPr>
          <a:xfrm>
            <a:off x="9986010" y="1599331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1B946-A279-4F3C-9D7B-77A7D45FCBD8}"/>
              </a:ext>
            </a:extLst>
          </p:cNvPr>
          <p:cNvSpPr txBox="1"/>
          <p:nvPr/>
        </p:nvSpPr>
        <p:spPr>
          <a:xfrm>
            <a:off x="678595" y="3400330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Low pass filter</a:t>
            </a:r>
          </a:p>
        </p:txBody>
      </p:sp>
      <p:sp>
        <p:nvSpPr>
          <p:cNvPr id="21" name="Arrow: Right 42">
            <a:extLst>
              <a:ext uri="{FF2B5EF4-FFF2-40B4-BE49-F238E27FC236}">
                <a16:creationId xmlns:a16="http://schemas.microsoft.com/office/drawing/2014/main" id="{9879A0F5-B7E2-4A93-BD11-5D95EA933793}"/>
              </a:ext>
            </a:extLst>
          </p:cNvPr>
          <p:cNvSpPr/>
          <p:nvPr/>
        </p:nvSpPr>
        <p:spPr>
          <a:xfrm>
            <a:off x="95252" y="358495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43">
            <a:extLst>
              <a:ext uri="{FF2B5EF4-FFF2-40B4-BE49-F238E27FC236}">
                <a16:creationId xmlns:a16="http://schemas.microsoft.com/office/drawing/2014/main" id="{8B530C13-A8C3-46D2-8AF9-A3380C86DD0A}"/>
              </a:ext>
            </a:extLst>
          </p:cNvPr>
          <p:cNvSpPr/>
          <p:nvPr/>
        </p:nvSpPr>
        <p:spPr>
          <a:xfrm>
            <a:off x="1736918" y="3601367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0465-4D4F-4566-98AC-F465CED4E5FA}"/>
              </a:ext>
            </a:extLst>
          </p:cNvPr>
          <p:cNvSpPr txBox="1"/>
          <p:nvPr/>
        </p:nvSpPr>
        <p:spPr>
          <a:xfrm>
            <a:off x="2307549" y="3245060"/>
            <a:ext cx="108712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400" dirty="0"/>
          </a:p>
          <a:p>
            <a:pPr algn="ctr"/>
            <a:r>
              <a:rPr lang="en-GB" sz="1400" dirty="0"/>
              <a:t>Interpolate</a:t>
            </a:r>
          </a:p>
          <a:p>
            <a:pPr algn="ctr"/>
            <a:endParaRPr lang="en-GB" sz="1400" dirty="0"/>
          </a:p>
          <a:p>
            <a:pPr algn="ctr"/>
            <a:endParaRPr lang="en-GB" sz="1400" dirty="0"/>
          </a:p>
        </p:txBody>
      </p:sp>
      <p:sp>
        <p:nvSpPr>
          <p:cNvPr id="28" name="Arrow: Right 49">
            <a:extLst>
              <a:ext uri="{FF2B5EF4-FFF2-40B4-BE49-F238E27FC236}">
                <a16:creationId xmlns:a16="http://schemas.microsoft.com/office/drawing/2014/main" id="{A06A9F8D-F8A2-4A39-98AD-ECAD484590AE}"/>
              </a:ext>
            </a:extLst>
          </p:cNvPr>
          <p:cNvSpPr/>
          <p:nvPr/>
        </p:nvSpPr>
        <p:spPr>
          <a:xfrm>
            <a:off x="3403960" y="3627396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8042C-2786-4133-A3AE-5971A217B768}"/>
              </a:ext>
            </a:extLst>
          </p:cNvPr>
          <p:cNvSpPr txBox="1"/>
          <p:nvPr/>
        </p:nvSpPr>
        <p:spPr>
          <a:xfrm>
            <a:off x="3795396" y="3559961"/>
            <a:ext cx="18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Combined signal</a:t>
            </a:r>
          </a:p>
        </p:txBody>
      </p:sp>
    </p:spTree>
    <p:extLst>
      <p:ext uri="{BB962C8B-B14F-4D97-AF65-F5344CB8AC3E}">
        <p14:creationId xmlns:p14="http://schemas.microsoft.com/office/powerpoint/2010/main" val="283220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2E988-27C0-459D-A7F0-F265252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0B2D-1F8F-4559-AD43-A3585A5F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6AC2A2-8DC1-45DE-84C8-C4DD84E6E4A5}"/>
              </a:ext>
            </a:extLst>
          </p:cNvPr>
          <p:cNvSpPr txBox="1"/>
          <p:nvPr/>
        </p:nvSpPr>
        <p:spPr>
          <a:xfrm>
            <a:off x="2024109" y="202873"/>
            <a:ext cx="8064454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Data Processing Pipeline (Front wall temperatures)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EC027-6312-4925-8C2E-3351434B050F}"/>
              </a:ext>
            </a:extLst>
          </p:cNvPr>
          <p:cNvSpPr txBox="1"/>
          <p:nvPr/>
        </p:nvSpPr>
        <p:spPr>
          <a:xfrm>
            <a:off x="2116455" y="1511848"/>
            <a:ext cx="136144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 raw data and time lag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0FB1CCE-B09B-4471-A1A0-618592F551FE}"/>
              </a:ext>
            </a:extLst>
          </p:cNvPr>
          <p:cNvSpPr/>
          <p:nvPr/>
        </p:nvSpPr>
        <p:spPr>
          <a:xfrm>
            <a:off x="2688591" y="2055621"/>
            <a:ext cx="167640" cy="4978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73E7F-C83E-4994-933D-2A14CA59353A}"/>
              </a:ext>
            </a:extLst>
          </p:cNvPr>
          <p:cNvSpPr txBox="1"/>
          <p:nvPr/>
        </p:nvSpPr>
        <p:spPr>
          <a:xfrm>
            <a:off x="1894205" y="2533794"/>
            <a:ext cx="186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 not found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D262544-D3EC-471F-ABE3-01EC5F95BA76}"/>
              </a:ext>
            </a:extLst>
          </p:cNvPr>
          <p:cNvSpPr/>
          <p:nvPr/>
        </p:nvSpPr>
        <p:spPr>
          <a:xfrm>
            <a:off x="3477895" y="1613448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8B9D9-1AC3-42BC-AFA5-D6DF86CB192F}"/>
              </a:ext>
            </a:extLst>
          </p:cNvPr>
          <p:cNvSpPr txBox="1"/>
          <p:nvPr/>
        </p:nvSpPr>
        <p:spPr>
          <a:xfrm>
            <a:off x="5674996" y="1425086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Isolate over time period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A966D9-9559-43E9-B42F-0E87C53CEF94}"/>
              </a:ext>
            </a:extLst>
          </p:cNvPr>
          <p:cNvSpPr/>
          <p:nvPr/>
        </p:nvSpPr>
        <p:spPr>
          <a:xfrm>
            <a:off x="5098416" y="160182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B8275-C619-4F69-87B7-4ED135CE7D02}"/>
              </a:ext>
            </a:extLst>
          </p:cNvPr>
          <p:cNvSpPr txBox="1"/>
          <p:nvPr/>
        </p:nvSpPr>
        <p:spPr>
          <a:xfrm>
            <a:off x="7327024" y="1381636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Filter spikes?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62CE5-3EF7-439A-BE37-3A9AE25C016F}"/>
              </a:ext>
            </a:extLst>
          </p:cNvPr>
          <p:cNvSpPr txBox="1"/>
          <p:nvPr/>
        </p:nvSpPr>
        <p:spPr>
          <a:xfrm>
            <a:off x="4044950" y="1414707"/>
            <a:ext cx="103632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Extract values &amp; time stamps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6CB870-C5C1-4A03-B571-6D221E993E9D}"/>
              </a:ext>
            </a:extLst>
          </p:cNvPr>
          <p:cNvSpPr txBox="1"/>
          <p:nvPr/>
        </p:nvSpPr>
        <p:spPr>
          <a:xfrm>
            <a:off x="248920" y="1399290"/>
            <a:ext cx="1258886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Identify ‘front wall temperature’ indices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560855-A2C5-4CDD-A504-10D5EBEF593A}"/>
              </a:ext>
            </a:extLst>
          </p:cNvPr>
          <p:cNvSpPr/>
          <p:nvPr/>
        </p:nvSpPr>
        <p:spPr>
          <a:xfrm>
            <a:off x="1529398" y="1682028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EF015D2-FEB6-4A62-A195-97B2614ED6A8}"/>
              </a:ext>
            </a:extLst>
          </p:cNvPr>
          <p:cNvSpPr/>
          <p:nvPr/>
        </p:nvSpPr>
        <p:spPr>
          <a:xfrm>
            <a:off x="6726556" y="1585785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5EEF16-E1DD-40C6-BA00-3F0EF18D9088}"/>
              </a:ext>
            </a:extLst>
          </p:cNvPr>
          <p:cNvSpPr/>
          <p:nvPr/>
        </p:nvSpPr>
        <p:spPr>
          <a:xfrm>
            <a:off x="8366749" y="1583292"/>
            <a:ext cx="1560205" cy="22124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8943C-49B7-4938-87AA-D9E77C45DE1A}"/>
              </a:ext>
            </a:extLst>
          </p:cNvPr>
          <p:cNvSpPr txBox="1"/>
          <p:nvPr/>
        </p:nvSpPr>
        <p:spPr>
          <a:xfrm>
            <a:off x="678595" y="3400330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Apply low pass filter?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62BC3DA-56B8-4B88-B141-A8990D948BC6}"/>
              </a:ext>
            </a:extLst>
          </p:cNvPr>
          <p:cNvSpPr/>
          <p:nvPr/>
        </p:nvSpPr>
        <p:spPr>
          <a:xfrm>
            <a:off x="95252" y="358495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5826ACB-54C5-4DBD-A57A-437605281235}"/>
              </a:ext>
            </a:extLst>
          </p:cNvPr>
          <p:cNvSpPr/>
          <p:nvPr/>
        </p:nvSpPr>
        <p:spPr>
          <a:xfrm>
            <a:off x="1736918" y="3601367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511FD-2B7E-4C4A-8310-56AFE927C32A}"/>
              </a:ext>
            </a:extLst>
          </p:cNvPr>
          <p:cNvSpPr txBox="1"/>
          <p:nvPr/>
        </p:nvSpPr>
        <p:spPr>
          <a:xfrm>
            <a:off x="2320261" y="3523315"/>
            <a:ext cx="108712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Interpolate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5A9DD-B00B-4222-989D-8DA01B685F2C}"/>
              </a:ext>
            </a:extLst>
          </p:cNvPr>
          <p:cNvSpPr txBox="1"/>
          <p:nvPr/>
        </p:nvSpPr>
        <p:spPr>
          <a:xfrm>
            <a:off x="7942265" y="2455582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Remove spikes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B628FF8-047C-4D13-B6AD-E97CB899826F}"/>
              </a:ext>
            </a:extLst>
          </p:cNvPr>
          <p:cNvSpPr/>
          <p:nvPr/>
        </p:nvSpPr>
        <p:spPr>
          <a:xfrm>
            <a:off x="8048665" y="1931299"/>
            <a:ext cx="167640" cy="4978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00319-AE4E-458E-A44E-7534FD87F139}"/>
              </a:ext>
            </a:extLst>
          </p:cNvPr>
          <p:cNvSpPr txBox="1"/>
          <p:nvPr/>
        </p:nvSpPr>
        <p:spPr>
          <a:xfrm>
            <a:off x="700598" y="4448370"/>
            <a:ext cx="103632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Low pass filter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B3D5304-B0E8-44C1-9255-3FCC569DC34B}"/>
              </a:ext>
            </a:extLst>
          </p:cNvPr>
          <p:cNvSpPr/>
          <p:nvPr/>
        </p:nvSpPr>
        <p:spPr>
          <a:xfrm>
            <a:off x="1112935" y="3932774"/>
            <a:ext cx="167640" cy="4978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FE0EFF72-6AD6-4DBF-947E-AD4369644D08}"/>
              </a:ext>
            </a:extLst>
          </p:cNvPr>
          <p:cNvSpPr/>
          <p:nvPr/>
        </p:nvSpPr>
        <p:spPr>
          <a:xfrm>
            <a:off x="1750614" y="3923550"/>
            <a:ext cx="1232284" cy="886211"/>
          </a:xfrm>
          <a:prstGeom prst="bentUpArrow">
            <a:avLst>
              <a:gd name="adj1" fmla="val 9606"/>
              <a:gd name="adj2" fmla="val 15980"/>
              <a:gd name="adj3" fmla="val 1638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198B86-F4E2-4EC7-B902-B855FBC83AA4}"/>
              </a:ext>
            </a:extLst>
          </p:cNvPr>
          <p:cNvSpPr txBox="1"/>
          <p:nvPr/>
        </p:nvSpPr>
        <p:spPr>
          <a:xfrm>
            <a:off x="3809911" y="3509623"/>
            <a:ext cx="23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Average of the front </a:t>
            </a:r>
            <a:r>
              <a:rPr lang="en-GB" sz="1400"/>
              <a:t>wall temperatures</a:t>
            </a:r>
            <a:endParaRPr lang="en-GB" sz="14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4E2C5D8-C448-4EC2-98C9-EF0C591194B1}"/>
              </a:ext>
            </a:extLst>
          </p:cNvPr>
          <p:cNvSpPr/>
          <p:nvPr/>
        </p:nvSpPr>
        <p:spPr>
          <a:xfrm>
            <a:off x="3420744" y="3602710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61CB4215-10DF-4EE3-951E-D8EB4980C453}"/>
              </a:ext>
            </a:extLst>
          </p:cNvPr>
          <p:cNvSpPr/>
          <p:nvPr/>
        </p:nvSpPr>
        <p:spPr>
          <a:xfrm>
            <a:off x="8978585" y="1830981"/>
            <a:ext cx="1232284" cy="886211"/>
          </a:xfrm>
          <a:prstGeom prst="bentUpArrow">
            <a:avLst>
              <a:gd name="adj1" fmla="val 9606"/>
              <a:gd name="adj2" fmla="val 15980"/>
              <a:gd name="adj3" fmla="val 1638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938437-0A7E-46CE-A14D-8635A2F0FACE}"/>
              </a:ext>
            </a:extLst>
          </p:cNvPr>
          <p:cNvSpPr/>
          <p:nvPr/>
        </p:nvSpPr>
        <p:spPr>
          <a:xfrm>
            <a:off x="9926955" y="1511848"/>
            <a:ext cx="297180" cy="2971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65050F5-D5BE-4216-A556-9B28C6BC934B}"/>
              </a:ext>
            </a:extLst>
          </p:cNvPr>
          <p:cNvSpPr/>
          <p:nvPr/>
        </p:nvSpPr>
        <p:spPr>
          <a:xfrm>
            <a:off x="10328428" y="1601824"/>
            <a:ext cx="561340" cy="137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8575">
          <a:solidFill>
            <a:schemeClr val="tx1"/>
          </a:solidFill>
        </a:ln>
      </a:spPr>
      <a:bodyPr wrap="square" rtlCol="0">
        <a:spAutoFit/>
      </a:bodyPr>
      <a:lstStyle>
        <a:defPPr algn="ctr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Peter Green</cp:lastModifiedBy>
  <cp:revision>304</cp:revision>
  <dcterms:created xsi:type="dcterms:W3CDTF">2020-12-01T17:36:12Z</dcterms:created>
  <dcterms:modified xsi:type="dcterms:W3CDTF">2021-05-11T16:58:10Z</dcterms:modified>
</cp:coreProperties>
</file>