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79" r:id="rId2"/>
    <p:sldId id="481" r:id="rId3"/>
    <p:sldId id="494" r:id="rId4"/>
    <p:sldId id="495" r:id="rId5"/>
    <p:sldId id="4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BA"/>
    <a:srgbClr val="005FF9"/>
    <a:srgbClr val="004DCE"/>
    <a:srgbClr val="FFFFFF"/>
    <a:srgbClr val="000000"/>
    <a:srgbClr val="A0AEFB"/>
    <a:srgbClr val="FFC8D1"/>
    <a:srgbClr val="FFF6F7"/>
    <a:srgbClr val="FD3A84"/>
    <a:srgbClr val="FFE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43C07-F7E6-4602-AA10-67076138359D}" v="1" dt="2022-06-20T05:52:22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3" autoAdjust="0"/>
    <p:restoredTop sz="78178" autoAdjust="0"/>
  </p:normalViewPr>
  <p:slideViewPr>
    <p:cSldViewPr snapToGrid="0">
      <p:cViewPr>
        <p:scale>
          <a:sx n="75" d="100"/>
          <a:sy n="75" d="100"/>
        </p:scale>
        <p:origin x="68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Paolini Godoy" userId="c3a6e11a-e51d-46b0-a788-b09d2b3af6f8" providerId="ADAL" clId="{1AB27268-873C-4672-A5F2-F3A5F7BE7FEF}"/>
    <pc:docChg chg="undo custSel addSld delSld modSld">
      <pc:chgData name="Alejandro Paolini Godoy" userId="c3a6e11a-e51d-46b0-a788-b09d2b3af6f8" providerId="ADAL" clId="{1AB27268-873C-4672-A5F2-F3A5F7BE7FEF}" dt="2022-04-04T06:00:40.539" v="51"/>
      <pc:docMkLst>
        <pc:docMk/>
      </pc:docMkLst>
      <pc:sldChg chg="modSp mod">
        <pc:chgData name="Alejandro Paolini Godoy" userId="c3a6e11a-e51d-46b0-a788-b09d2b3af6f8" providerId="ADAL" clId="{1AB27268-873C-4672-A5F2-F3A5F7BE7FEF}" dt="2022-04-04T06:00:14.955" v="44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1AB27268-873C-4672-A5F2-F3A5F7BE7FEF}" dt="2022-04-04T06:00:14.955" v="44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24.822" v="46" actId="20577"/>
        <pc:sldMkLst>
          <pc:docMk/>
          <pc:sldMk cId="628169496" sldId="480"/>
        </pc:sldMkLst>
        <pc:spChg chg="mod">
          <ac:chgData name="Alejandro Paolini Godoy" userId="c3a6e11a-e51d-46b0-a788-b09d2b3af6f8" providerId="ADAL" clId="{1AB27268-873C-4672-A5F2-F3A5F7BE7FEF}" dt="2022-04-04T06:00:24.822" v="46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4:17.211" v="0"/>
          <ac:spMkLst>
            <pc:docMk/>
            <pc:sldMk cId="628169496" sldId="480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29.320" v="47"/>
        <pc:sldMkLst>
          <pc:docMk/>
          <pc:sldMk cId="3114984838" sldId="481"/>
        </pc:sldMkLst>
        <pc:spChg chg="mod">
          <ac:chgData name="Alejandro Paolini Godoy" userId="c3a6e11a-e51d-46b0-a788-b09d2b3af6f8" providerId="ADAL" clId="{1AB27268-873C-4672-A5F2-F3A5F7BE7FEF}" dt="2022-04-04T06:00:29.320" v="4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4:59.242" v="2" actId="113"/>
          <ac:spMkLst>
            <pc:docMk/>
            <pc:sldMk cId="3114984838" sldId="481"/>
            <ac:spMk id="59" creationId="{53109DF1-D188-4026-8BDD-C3289BBC0A39}"/>
          </ac:spMkLst>
        </pc:spChg>
      </pc:sldChg>
      <pc:sldChg chg="addSp modSp mod">
        <pc:chgData name="Alejandro Paolini Godoy" userId="c3a6e11a-e51d-46b0-a788-b09d2b3af6f8" providerId="ADAL" clId="{1AB27268-873C-4672-A5F2-F3A5F7BE7FEF}" dt="2022-04-04T06:00:32.728" v="48"/>
        <pc:sldMkLst>
          <pc:docMk/>
          <pc:sldMk cId="2893348967" sldId="482"/>
        </pc:sldMkLst>
        <pc:spChg chg="add mod">
          <ac:chgData name="Alejandro Paolini Godoy" userId="c3a6e11a-e51d-46b0-a788-b09d2b3af6f8" providerId="ADAL" clId="{1AB27268-873C-4672-A5F2-F3A5F7BE7FEF}" dt="2022-04-04T05:56:18.977" v="20" actId="14100"/>
          <ac:spMkLst>
            <pc:docMk/>
            <pc:sldMk cId="2893348967" sldId="482"/>
            <ac:spMk id="5" creationId="{DCCBDFD6-EBE7-4B4C-9443-53514FF022DC}"/>
          </ac:spMkLst>
        </pc:spChg>
        <pc:spChg chg="mod">
          <ac:chgData name="Alejandro Paolini Godoy" userId="c3a6e11a-e51d-46b0-a788-b09d2b3af6f8" providerId="ADAL" clId="{1AB27268-873C-4672-A5F2-F3A5F7BE7FEF}" dt="2022-04-04T06:00:32.728" v="48"/>
          <ac:spMkLst>
            <pc:docMk/>
            <pc:sldMk cId="2893348967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6:05.520" v="18" actId="14100"/>
          <ac:spMkLst>
            <pc:docMk/>
            <pc:sldMk cId="2893348967" sldId="482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35.126" v="49"/>
        <pc:sldMkLst>
          <pc:docMk/>
          <pc:sldMk cId="783968871" sldId="483"/>
        </pc:sldMkLst>
        <pc:spChg chg="mod">
          <ac:chgData name="Alejandro Paolini Godoy" userId="c3a6e11a-e51d-46b0-a788-b09d2b3af6f8" providerId="ADAL" clId="{1AB27268-873C-4672-A5F2-F3A5F7BE7FEF}" dt="2022-04-04T06:00:35.126" v="49"/>
          <ac:spMkLst>
            <pc:docMk/>
            <pc:sldMk cId="783968871" sldId="483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8:07.534" v="25" actId="113"/>
          <ac:spMkLst>
            <pc:docMk/>
            <pc:sldMk cId="783968871" sldId="483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1AB27268-873C-4672-A5F2-F3A5F7BE7FEF}" dt="2022-04-04T05:58:31.244" v="28" actId="47"/>
        <pc:sldMkLst>
          <pc:docMk/>
          <pc:sldMk cId="589524425" sldId="484"/>
        </pc:sldMkLst>
      </pc:sldChg>
      <pc:sldChg chg="modSp mod">
        <pc:chgData name="Alejandro Paolini Godoy" userId="c3a6e11a-e51d-46b0-a788-b09d2b3af6f8" providerId="ADAL" clId="{1AB27268-873C-4672-A5F2-F3A5F7BE7FEF}" dt="2022-04-04T06:00:37.761" v="50"/>
        <pc:sldMkLst>
          <pc:docMk/>
          <pc:sldMk cId="1952717414" sldId="485"/>
        </pc:sldMkLst>
        <pc:spChg chg="mod">
          <ac:chgData name="Alejandro Paolini Godoy" userId="c3a6e11a-e51d-46b0-a788-b09d2b3af6f8" providerId="ADAL" clId="{1AB27268-873C-4672-A5F2-F3A5F7BE7FEF}" dt="2022-04-04T06:00:37.761" v="50"/>
          <ac:spMkLst>
            <pc:docMk/>
            <pc:sldMk cId="1952717414" sldId="48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9:11.068" v="36" actId="12"/>
          <ac:spMkLst>
            <pc:docMk/>
            <pc:sldMk cId="1952717414" sldId="485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1AB27268-873C-4672-A5F2-F3A5F7BE7FEF}" dt="2022-04-04T06:00:40.539" v="51"/>
        <pc:sldMkLst>
          <pc:docMk/>
          <pc:sldMk cId="332612039" sldId="486"/>
        </pc:sldMkLst>
        <pc:spChg chg="mod">
          <ac:chgData name="Alejandro Paolini Godoy" userId="c3a6e11a-e51d-46b0-a788-b09d2b3af6f8" providerId="ADAL" clId="{1AB27268-873C-4672-A5F2-F3A5F7BE7FEF}" dt="2022-04-04T05:59:27.855" v="38" actId="20577"/>
          <ac:spMkLst>
            <pc:docMk/>
            <pc:sldMk cId="332612039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AB27268-873C-4672-A5F2-F3A5F7BE7FEF}" dt="2022-04-04T06:00:40.539" v="51"/>
          <ac:spMkLst>
            <pc:docMk/>
            <pc:sldMk cId="332612039" sldId="48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9:39.922" v="42" actId="403"/>
          <ac:spMkLst>
            <pc:docMk/>
            <pc:sldMk cId="332612039" sldId="486"/>
            <ac:spMk id="59" creationId="{53109DF1-D188-4026-8BDD-C3289BBC0A39}"/>
          </ac:spMkLst>
        </pc:spChg>
      </pc:sldChg>
      <pc:sldChg chg="add del">
        <pc:chgData name="Alejandro Paolini Godoy" userId="c3a6e11a-e51d-46b0-a788-b09d2b3af6f8" providerId="ADAL" clId="{1AB27268-873C-4672-A5F2-F3A5F7BE7FEF}" dt="2022-04-04T05:58:29.380" v="27" actId="2890"/>
        <pc:sldMkLst>
          <pc:docMk/>
          <pc:sldMk cId="2108990645" sldId="486"/>
        </pc:sldMkLst>
      </pc:sldChg>
    </pc:docChg>
  </pc:docChgLst>
  <pc:docChgLst>
    <pc:chgData name="Alejandro Paolini Godoy" userId="c3a6e11a-e51d-46b0-a788-b09d2b3af6f8" providerId="ADAL" clId="{3EA43C07-F7E6-4602-AA10-67076138359D}"/>
    <pc:docChg chg="custSel addSld delSld modSld">
      <pc:chgData name="Alejandro Paolini Godoy" userId="c3a6e11a-e51d-46b0-a788-b09d2b3af6f8" providerId="ADAL" clId="{3EA43C07-F7E6-4602-AA10-67076138359D}" dt="2022-06-20T05:58:22.632" v="115"/>
      <pc:docMkLst>
        <pc:docMk/>
      </pc:docMkLst>
      <pc:sldChg chg="modSp mod">
        <pc:chgData name="Alejandro Paolini Godoy" userId="c3a6e11a-e51d-46b0-a788-b09d2b3af6f8" providerId="ADAL" clId="{3EA43C07-F7E6-4602-AA10-67076138359D}" dt="2022-06-20T05:51:31.134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3EA43C07-F7E6-4602-AA10-67076138359D}" dt="2022-06-20T05:51:31.134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delSp modSp mod delAnim modAnim modNotesTx">
        <pc:chgData name="Alejandro Paolini Godoy" userId="c3a6e11a-e51d-46b0-a788-b09d2b3af6f8" providerId="ADAL" clId="{3EA43C07-F7E6-4602-AA10-67076138359D}" dt="2022-06-20T05:58:17.897" v="114" actId="20577"/>
        <pc:sldMkLst>
          <pc:docMk/>
          <pc:sldMk cId="3114984838" sldId="481"/>
        </pc:sldMkLst>
        <pc:spChg chg="mod">
          <ac:chgData name="Alejandro Paolini Godoy" userId="c3a6e11a-e51d-46b0-a788-b09d2b3af6f8" providerId="ADAL" clId="{3EA43C07-F7E6-4602-AA10-67076138359D}" dt="2022-06-20T05:51:57.608" v="22" actId="20577"/>
          <ac:spMkLst>
            <pc:docMk/>
            <pc:sldMk cId="3114984838" sldId="48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EA43C07-F7E6-4602-AA10-67076138359D}" dt="2022-06-20T05:58:17.897" v="114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EA43C07-F7E6-4602-AA10-67076138359D}" dt="2022-06-20T05:52:14.486" v="26" actId="14100"/>
          <ac:spMkLst>
            <pc:docMk/>
            <pc:sldMk cId="3114984838" sldId="481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EA43C07-F7E6-4602-AA10-67076138359D}" dt="2022-06-20T05:52:33.716" v="29" actId="14100"/>
          <ac:graphicFrameMkLst>
            <pc:docMk/>
            <pc:sldMk cId="3114984838" sldId="481"/>
            <ac:graphicFrameMk id="7" creationId="{2B1C405A-BA60-5EC6-0B6D-D03C32475F9A}"/>
          </ac:graphicFrameMkLst>
        </pc:graphicFrameChg>
        <pc:picChg chg="del">
          <ac:chgData name="Alejandro Paolini Godoy" userId="c3a6e11a-e51d-46b0-a788-b09d2b3af6f8" providerId="ADAL" clId="{3EA43C07-F7E6-4602-AA10-67076138359D}" dt="2022-06-20T05:52:10.653" v="25" actId="478"/>
          <ac:picMkLst>
            <pc:docMk/>
            <pc:sldMk cId="3114984838" sldId="481"/>
            <ac:picMk id="8" creationId="{20B55D60-C40C-F696-0CCE-9C9006590A06}"/>
          </ac:picMkLst>
        </pc:picChg>
      </pc:sldChg>
      <pc:sldChg chg="delSp modSp mod delAnim modNotesTx">
        <pc:chgData name="Alejandro Paolini Godoy" userId="c3a6e11a-e51d-46b0-a788-b09d2b3af6f8" providerId="ADAL" clId="{3EA43C07-F7E6-4602-AA10-67076138359D}" dt="2022-06-20T05:58:22.632" v="115"/>
        <pc:sldMkLst>
          <pc:docMk/>
          <pc:sldMk cId="1732089573" sldId="494"/>
        </pc:sldMkLst>
        <pc:spChg chg="mod">
          <ac:chgData name="Alejandro Paolini Godoy" userId="c3a6e11a-e51d-46b0-a788-b09d2b3af6f8" providerId="ADAL" clId="{3EA43C07-F7E6-4602-AA10-67076138359D}" dt="2022-06-20T05:52:51.371" v="38" actId="20577"/>
          <ac:spMkLst>
            <pc:docMk/>
            <pc:sldMk cId="1732089573" sldId="494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3EA43C07-F7E6-4602-AA10-67076138359D}" dt="2022-06-20T05:53:02.868" v="41" actId="478"/>
          <ac:spMkLst>
            <pc:docMk/>
            <pc:sldMk cId="1732089573" sldId="494"/>
            <ac:spMk id="9" creationId="{FE99B938-6D0D-B17D-93DC-CB3EC69715EE}"/>
          </ac:spMkLst>
        </pc:spChg>
        <pc:spChg chg="mod">
          <ac:chgData name="Alejandro Paolini Godoy" userId="c3a6e11a-e51d-46b0-a788-b09d2b3af6f8" providerId="ADAL" clId="{3EA43C07-F7E6-4602-AA10-67076138359D}" dt="2022-06-20T05:58:22.632" v="115"/>
          <ac:spMkLst>
            <pc:docMk/>
            <pc:sldMk cId="1732089573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EA43C07-F7E6-4602-AA10-67076138359D}" dt="2022-06-20T05:53:47.563" v="51" actId="11"/>
          <ac:spMkLst>
            <pc:docMk/>
            <pc:sldMk cId="1732089573" sldId="494"/>
            <ac:spMk id="59" creationId="{53109DF1-D188-4026-8BDD-C3289BBC0A39}"/>
          </ac:spMkLst>
        </pc:spChg>
        <pc:picChg chg="del">
          <ac:chgData name="Alejandro Paolini Godoy" userId="c3a6e11a-e51d-46b0-a788-b09d2b3af6f8" providerId="ADAL" clId="{3EA43C07-F7E6-4602-AA10-67076138359D}" dt="2022-06-20T05:53:01.758" v="40" actId="478"/>
          <ac:picMkLst>
            <pc:docMk/>
            <pc:sldMk cId="1732089573" sldId="494"/>
            <ac:picMk id="7" creationId="{B7844C70-9984-D15D-1AB8-A8B71920B8DF}"/>
          </ac:picMkLst>
        </pc:picChg>
      </pc:sldChg>
      <pc:sldChg chg="delSp modSp mod modNotesTx">
        <pc:chgData name="Alejandro Paolini Godoy" userId="c3a6e11a-e51d-46b0-a788-b09d2b3af6f8" providerId="ADAL" clId="{3EA43C07-F7E6-4602-AA10-67076138359D}" dt="2022-06-20T05:55:42.503" v="98" actId="6549"/>
        <pc:sldMkLst>
          <pc:docMk/>
          <pc:sldMk cId="254409782" sldId="495"/>
        </pc:sldMkLst>
        <pc:spChg chg="mod">
          <ac:chgData name="Alejandro Paolini Godoy" userId="c3a6e11a-e51d-46b0-a788-b09d2b3af6f8" providerId="ADAL" clId="{3EA43C07-F7E6-4602-AA10-67076138359D}" dt="2022-06-20T05:54:00.818" v="66" actId="20577"/>
          <ac:spMkLst>
            <pc:docMk/>
            <pc:sldMk cId="254409782" sldId="495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3EA43C07-F7E6-4602-AA10-67076138359D}" dt="2022-06-20T05:54:03.927" v="67" actId="478"/>
          <ac:spMkLst>
            <pc:docMk/>
            <pc:sldMk cId="254409782" sldId="495"/>
            <ac:spMk id="8" creationId="{CBCA5253-148E-CC29-BAD0-5924A5A6DF03}"/>
          </ac:spMkLst>
        </pc:spChg>
        <pc:spChg chg="mod">
          <ac:chgData name="Alejandro Paolini Godoy" userId="c3a6e11a-e51d-46b0-a788-b09d2b3af6f8" providerId="ADAL" clId="{3EA43C07-F7E6-4602-AA10-67076138359D}" dt="2022-06-20T05:54:06.446" v="69" actId="20577"/>
          <ac:spMkLst>
            <pc:docMk/>
            <pc:sldMk cId="254409782" sldId="49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EA43C07-F7E6-4602-AA10-67076138359D}" dt="2022-06-20T05:55:06.874" v="74" actId="113"/>
          <ac:spMkLst>
            <pc:docMk/>
            <pc:sldMk cId="254409782" sldId="495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3EA43C07-F7E6-4602-AA10-67076138359D}" dt="2022-06-20T05:55:25.386" v="76" actId="47"/>
        <pc:sldMkLst>
          <pc:docMk/>
          <pc:sldMk cId="4253053513" sldId="496"/>
        </pc:sldMkLst>
      </pc:sldChg>
      <pc:sldChg chg="modSp add mod modNotesTx">
        <pc:chgData name="Alejandro Paolini Godoy" userId="c3a6e11a-e51d-46b0-a788-b09d2b3af6f8" providerId="ADAL" clId="{3EA43C07-F7E6-4602-AA10-67076138359D}" dt="2022-06-20T05:57:44.256" v="110" actId="20577"/>
        <pc:sldMkLst>
          <pc:docMk/>
          <pc:sldMk cId="3729522062" sldId="497"/>
        </pc:sldMkLst>
        <pc:spChg chg="mod">
          <ac:chgData name="Alejandro Paolini Godoy" userId="c3a6e11a-e51d-46b0-a788-b09d2b3af6f8" providerId="ADAL" clId="{3EA43C07-F7E6-4602-AA10-67076138359D}" dt="2022-06-20T05:55:33.186" v="96" actId="20577"/>
          <ac:spMkLst>
            <pc:docMk/>
            <pc:sldMk cId="3729522062" sldId="49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EA43C07-F7E6-4602-AA10-67076138359D}" dt="2022-06-20T05:57:44.256" v="110" actId="20577"/>
          <ac:spMkLst>
            <pc:docMk/>
            <pc:sldMk cId="3729522062" sldId="497"/>
            <ac:spMk id="59" creationId="{53109DF1-D188-4026-8BDD-C3289BBC0A39}"/>
          </ac:spMkLst>
        </pc:spChg>
      </pc:sldChg>
    </pc:docChg>
  </pc:docChgLst>
  <pc:docChgLst>
    <pc:chgData name="Alejandro Paolini Godoy" userId="c3a6e11a-e51d-46b0-a788-b09d2b3af6f8" providerId="ADAL" clId="{018450F7-6E00-4758-9E77-FC877DB77E66}"/>
    <pc:docChg chg="custSel delSld modSld">
      <pc:chgData name="Alejandro Paolini Godoy" userId="c3a6e11a-e51d-46b0-a788-b09d2b3af6f8" providerId="ADAL" clId="{018450F7-6E00-4758-9E77-FC877DB77E66}" dt="2022-05-30T08:14:40.110" v="42" actId="47"/>
      <pc:docMkLst>
        <pc:docMk/>
      </pc:docMkLst>
      <pc:sldChg chg="modSp mod">
        <pc:chgData name="Alejandro Paolini Godoy" userId="c3a6e11a-e51d-46b0-a788-b09d2b3af6f8" providerId="ADAL" clId="{018450F7-6E00-4758-9E77-FC877DB77E66}" dt="2022-05-30T08:11:16.278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018450F7-6E00-4758-9E77-FC877DB77E66}" dt="2022-05-30T08:11:16.278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modSp mod">
        <pc:chgData name="Alejandro Paolini Godoy" userId="c3a6e11a-e51d-46b0-a788-b09d2b3af6f8" providerId="ADAL" clId="{018450F7-6E00-4758-9E77-FC877DB77E66}" dt="2022-05-30T08:12:10.270" v="12" actId="1076"/>
        <pc:sldMkLst>
          <pc:docMk/>
          <pc:sldMk cId="3114984838" sldId="481"/>
        </pc:sldMkLst>
        <pc:spChg chg="mod">
          <ac:chgData name="Alejandro Paolini Godoy" userId="c3a6e11a-e51d-46b0-a788-b09d2b3af6f8" providerId="ADAL" clId="{018450F7-6E00-4758-9E77-FC877DB77E66}" dt="2022-05-30T08:11:20.032" v="3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1:57.697" v="10" actId="14100"/>
          <ac:spMkLst>
            <pc:docMk/>
            <pc:sldMk cId="3114984838" sldId="481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018450F7-6E00-4758-9E77-FC877DB77E66}" dt="2022-05-30T08:12:10.270" v="12" actId="1076"/>
          <ac:picMkLst>
            <pc:docMk/>
            <pc:sldMk cId="3114984838" sldId="481"/>
            <ac:picMk id="5" creationId="{F0A3FD6F-437B-1C2B-5CDA-6EAE83133645}"/>
          </ac:picMkLst>
        </pc:picChg>
      </pc:sldChg>
      <pc:sldChg chg="addSp delSp modSp mod delAnim">
        <pc:chgData name="Alejandro Paolini Godoy" userId="c3a6e11a-e51d-46b0-a788-b09d2b3af6f8" providerId="ADAL" clId="{018450F7-6E00-4758-9E77-FC877DB77E66}" dt="2022-05-30T08:13:25.454" v="27" actId="14100"/>
        <pc:sldMkLst>
          <pc:docMk/>
          <pc:sldMk cId="1732089573" sldId="494"/>
        </pc:sldMkLst>
        <pc:spChg chg="mod">
          <ac:chgData name="Alejandro Paolini Godoy" userId="c3a6e11a-e51d-46b0-a788-b09d2b3af6f8" providerId="ADAL" clId="{018450F7-6E00-4758-9E77-FC877DB77E66}" dt="2022-05-30T08:11:30.779" v="4"/>
          <ac:spMkLst>
            <pc:docMk/>
            <pc:sldMk cId="1732089573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3:25.454" v="27" actId="14100"/>
          <ac:spMkLst>
            <pc:docMk/>
            <pc:sldMk cId="1732089573" sldId="494"/>
            <ac:spMk id="59" creationId="{53109DF1-D188-4026-8BDD-C3289BBC0A39}"/>
          </ac:spMkLst>
        </pc:spChg>
        <pc:picChg chg="del">
          <ac:chgData name="Alejandro Paolini Godoy" userId="c3a6e11a-e51d-46b0-a788-b09d2b3af6f8" providerId="ADAL" clId="{018450F7-6E00-4758-9E77-FC877DB77E66}" dt="2022-05-30T08:12:32.416" v="16" actId="478"/>
          <ac:picMkLst>
            <pc:docMk/>
            <pc:sldMk cId="1732089573" sldId="494"/>
            <ac:picMk id="5" creationId="{F5754E70-AC53-A5F2-4AB1-3AC1F574EB17}"/>
          </ac:picMkLst>
        </pc:picChg>
        <pc:picChg chg="add mod">
          <ac:chgData name="Alejandro Paolini Godoy" userId="c3a6e11a-e51d-46b0-a788-b09d2b3af6f8" providerId="ADAL" clId="{018450F7-6E00-4758-9E77-FC877DB77E66}" dt="2022-05-30T08:12:35.228" v="18" actId="1076"/>
          <ac:picMkLst>
            <pc:docMk/>
            <pc:sldMk cId="1732089573" sldId="494"/>
            <ac:picMk id="7" creationId="{B93C7C43-D4E2-C426-7DD3-948C02B1D0C2}"/>
          </ac:picMkLst>
        </pc:picChg>
      </pc:sldChg>
      <pc:sldChg chg="addSp modSp mod">
        <pc:chgData name="Alejandro Paolini Godoy" userId="c3a6e11a-e51d-46b0-a788-b09d2b3af6f8" providerId="ADAL" clId="{018450F7-6E00-4758-9E77-FC877DB77E66}" dt="2022-05-30T08:13:17.628" v="25" actId="14100"/>
        <pc:sldMkLst>
          <pc:docMk/>
          <pc:sldMk cId="254409782" sldId="495"/>
        </pc:sldMkLst>
        <pc:spChg chg="mod">
          <ac:chgData name="Alejandro Paolini Godoy" userId="c3a6e11a-e51d-46b0-a788-b09d2b3af6f8" providerId="ADAL" clId="{018450F7-6E00-4758-9E77-FC877DB77E66}" dt="2022-05-30T08:11:33.090" v="5"/>
          <ac:spMkLst>
            <pc:docMk/>
            <pc:sldMk cId="254409782" sldId="49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3:17.628" v="25" actId="14100"/>
          <ac:spMkLst>
            <pc:docMk/>
            <pc:sldMk cId="254409782" sldId="495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018450F7-6E00-4758-9E77-FC877DB77E66}" dt="2022-05-30T08:13:06.703" v="22" actId="1076"/>
          <ac:picMkLst>
            <pc:docMk/>
            <pc:sldMk cId="254409782" sldId="495"/>
            <ac:picMk id="5" creationId="{4DB42206-D51A-6227-DA6F-CAAC3D97B6B0}"/>
          </ac:picMkLst>
        </pc:picChg>
      </pc:sldChg>
      <pc:sldChg chg="addSp modSp mod">
        <pc:chgData name="Alejandro Paolini Godoy" userId="c3a6e11a-e51d-46b0-a788-b09d2b3af6f8" providerId="ADAL" clId="{018450F7-6E00-4758-9E77-FC877DB77E66}" dt="2022-05-30T08:14:32.037" v="38" actId="1076"/>
        <pc:sldMkLst>
          <pc:docMk/>
          <pc:sldMk cId="4253053513" sldId="496"/>
        </pc:sldMkLst>
        <pc:spChg chg="mod">
          <ac:chgData name="Alejandro Paolini Godoy" userId="c3a6e11a-e51d-46b0-a788-b09d2b3af6f8" providerId="ADAL" clId="{018450F7-6E00-4758-9E77-FC877DB77E66}" dt="2022-05-30T08:11:35.959" v="6"/>
          <ac:spMkLst>
            <pc:docMk/>
            <pc:sldMk cId="4253053513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3:51.662" v="32" actId="12"/>
          <ac:spMkLst>
            <pc:docMk/>
            <pc:sldMk cId="4253053513" sldId="496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018450F7-6E00-4758-9E77-FC877DB77E66}" dt="2022-05-30T08:14:32.037" v="38" actId="1076"/>
          <ac:picMkLst>
            <pc:docMk/>
            <pc:sldMk cId="4253053513" sldId="496"/>
            <ac:picMk id="5" creationId="{A19E16C8-EBE0-C85D-AC46-30954D7C493D}"/>
          </ac:picMkLst>
        </pc:picChg>
      </pc:sldChg>
      <pc:sldChg chg="del">
        <pc:chgData name="Alejandro Paolini Godoy" userId="c3a6e11a-e51d-46b0-a788-b09d2b3af6f8" providerId="ADAL" clId="{018450F7-6E00-4758-9E77-FC877DB77E66}" dt="2022-05-30T08:14:39.135" v="40" actId="47"/>
        <pc:sldMkLst>
          <pc:docMk/>
          <pc:sldMk cId="4241329360" sldId="498"/>
        </pc:sldMkLst>
      </pc:sldChg>
      <pc:sldChg chg="del">
        <pc:chgData name="Alejandro Paolini Godoy" userId="c3a6e11a-e51d-46b0-a788-b09d2b3af6f8" providerId="ADAL" clId="{018450F7-6E00-4758-9E77-FC877DB77E66}" dt="2022-05-30T08:14:39.750" v="41" actId="47"/>
        <pc:sldMkLst>
          <pc:docMk/>
          <pc:sldMk cId="2256319489" sldId="500"/>
        </pc:sldMkLst>
      </pc:sldChg>
      <pc:sldChg chg="del">
        <pc:chgData name="Alejandro Paolini Godoy" userId="c3a6e11a-e51d-46b0-a788-b09d2b3af6f8" providerId="ADAL" clId="{018450F7-6E00-4758-9E77-FC877DB77E66}" dt="2022-05-30T08:14:36.606" v="39" actId="47"/>
        <pc:sldMkLst>
          <pc:docMk/>
          <pc:sldMk cId="2724316519" sldId="505"/>
        </pc:sldMkLst>
      </pc:sldChg>
      <pc:sldChg chg="del">
        <pc:chgData name="Alejandro Paolini Godoy" userId="c3a6e11a-e51d-46b0-a788-b09d2b3af6f8" providerId="ADAL" clId="{018450F7-6E00-4758-9E77-FC877DB77E66}" dt="2022-05-30T08:14:40.110" v="42" actId="47"/>
        <pc:sldMkLst>
          <pc:docMk/>
          <pc:sldMk cId="917901956" sldId="506"/>
        </pc:sldMkLst>
      </pc:sldChg>
    </pc:docChg>
  </pc:docChgLst>
  <pc:docChgLst>
    <pc:chgData name="Alejandro Paolini Godoy" userId="c3a6e11a-e51d-46b0-a788-b09d2b3af6f8" providerId="ADAL" clId="{32975FC4-60DC-4260-AB6A-73CF78679369}"/>
    <pc:docChg chg="undo redo custSel addSld delSld modSld sldOrd modMainMaster delSection modSection">
      <pc:chgData name="Alejandro Paolini Godoy" userId="c3a6e11a-e51d-46b0-a788-b09d2b3af6f8" providerId="ADAL" clId="{32975FC4-60DC-4260-AB6A-73CF78679369}" dt="2022-03-28T05:06:19.967" v="5673" actId="17853"/>
      <pc:docMkLst>
        <pc:docMk/>
      </pc:docMkLst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7752617" sldId="2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372335091" sldId="2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98444873" sldId="26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5139193" sldId="265"/>
        </pc:sldMkLst>
      </pc:sldChg>
      <pc:sldChg chg="modSp del mod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79584663" sldId="266"/>
        </pc:sldMkLst>
        <pc:spChg chg="mod">
          <ac:chgData name="Alejandro Paolini Godoy" userId="c3a6e11a-e51d-46b0-a788-b09d2b3af6f8" providerId="ADAL" clId="{32975FC4-60DC-4260-AB6A-73CF78679369}" dt="2022-03-17T20:27:23.698" v="1772" actId="1076"/>
          <ac:spMkLst>
            <pc:docMk/>
            <pc:sldMk cId="479584663" sldId="266"/>
            <ac:spMk id="13" creationId="{513EE8DA-728A-4831-AEC6-B7DAB84D2C60}"/>
          </ac:spMkLst>
        </pc:s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316891318" sldId="2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28461325" sldId="2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39104814" sldId="2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68698361" sldId="2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5321068" sldId="2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570905663" sldId="2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8669918" sldId="2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07161131" sldId="2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6752805" sldId="2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454854179" sldId="27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26911262" sldId="27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7268205" sldId="278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2979851" sldId="28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89689050" sldId="2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68412185" sldId="28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3143284" sldId="28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760781280" sldId="28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97343206" sldId="28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0024600" sldId="28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834372745" sldId="29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4877230" sldId="291"/>
        </pc:sldMkLst>
      </pc:sldChg>
      <pc:sldChg chg="modSp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679041359" sldId="292"/>
        </pc:sldMkLst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" creationId="{9CB06707-0C7B-4DCF-B36B-71B6BA0822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8" creationId="{93EA2D8D-1EC5-4BA6-A078-9D2FD993A68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5" creationId="{497C9919-A075-4AB4-87C8-9AC5CF1FF425}"/>
          </ac:spMkLst>
        </pc:spChg>
        <pc:grpChg chg="mod">
          <ac:chgData name="Alejandro Paolini Godoy" userId="c3a6e11a-e51d-46b0-a788-b09d2b3af6f8" providerId="ADAL" clId="{32975FC4-60DC-4260-AB6A-73CF78679369}" dt="2022-03-16T01:21:20.288" v="838" actId="1076"/>
          <ac:grpSpMkLst>
            <pc:docMk/>
            <pc:sldMk cId="3679041359" sldId="292"/>
            <ac:grpSpMk id="116" creationId="{1896D618-0009-4D03-86CC-161B175EECE9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04558361" sldId="2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19950788" sldId="29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88857448" sldId="3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9543688" sldId="3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72240565" sldId="3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23424638" sldId="43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64710556" sldId="44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52665061" sldId="44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47369628" sldId="44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80210828" sldId="44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04718742" sldId="44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62809449" sldId="44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150594077" sldId="44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23950230" sldId="44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06601373" sldId="44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9893440" sldId="44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36747759" sldId="450"/>
        </pc:sldMkLst>
      </pc:sldChg>
      <pc:sldChg chg="delSp del mod ord del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79648404" sldId="451"/>
        </pc:sldMkLst>
        <pc:grpChg chg="del">
          <ac:chgData name="Alejandro Paolini Godoy" userId="c3a6e11a-e51d-46b0-a788-b09d2b3af6f8" providerId="ADAL" clId="{32975FC4-60DC-4260-AB6A-73CF78679369}" dt="2022-03-16T05:23:52.190" v="1350" actId="478"/>
          <ac:grpSpMkLst>
            <pc:docMk/>
            <pc:sldMk cId="2179648404" sldId="451"/>
            <ac:grpSpMk id="54" creationId="{E2108247-7F3B-4C37-A106-2CA5DF4E896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49435295" sldId="45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93857462" sldId="45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84092528" sldId="45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31857453" sldId="45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0943424" sldId="45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338662379" sldId="45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29167206" sldId="4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78815426" sldId="4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81221685" sldId="46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83486992" sldId="46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2602641" sldId="46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05884988" sldId="46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58384983" sldId="4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2904962" sldId="46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68730702" sldId="4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732369179" sldId="4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8339928" sldId="4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42441878" sldId="4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92340026" sldId="4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00788536" sldId="4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93605897" sldId="4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48960042" sldId="4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5541840" sldId="4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90221515" sldId="476"/>
        </pc:sldMkLst>
      </pc:sldChg>
      <pc:sldChg chg="addSp delSp modSp mod ord delAnim modAnim">
        <pc:chgData name="Alejandro Paolini Godoy" userId="c3a6e11a-e51d-46b0-a788-b09d2b3af6f8" providerId="ADAL" clId="{32975FC4-60DC-4260-AB6A-73CF78679369}" dt="2022-03-28T02:49:38.853" v="4315" actId="14100"/>
        <pc:sldMkLst>
          <pc:docMk/>
          <pc:sldMk cId="3045625610" sldId="477"/>
        </pc:sldMkLst>
        <pc:spChg chg="mod">
          <ac:chgData name="Alejandro Paolini Godoy" userId="c3a6e11a-e51d-46b0-a788-b09d2b3af6f8" providerId="ADAL" clId="{32975FC4-60DC-4260-AB6A-73CF78679369}" dt="2022-03-28T02:36:18.998" v="4001" actId="20577"/>
          <ac:spMkLst>
            <pc:docMk/>
            <pc:sldMk cId="3045625610" sldId="477"/>
            <ac:spMk id="6" creationId="{5D5D8DF2-946F-4CA1-AE4E-4F306F503796}"/>
          </ac:spMkLst>
        </pc:spChg>
        <pc:spChg chg="mod">
          <ac:chgData name="Alejandro Paolini Godoy" userId="c3a6e11a-e51d-46b0-a788-b09d2b3af6f8" providerId="ADAL" clId="{32975FC4-60DC-4260-AB6A-73CF78679369}" dt="2022-03-28T02:36:10.018" v="3978"/>
          <ac:spMkLst>
            <pc:docMk/>
            <pc:sldMk cId="3045625610" sldId="477"/>
            <ac:spMk id="7" creationId="{09213D55-8C34-4BF9-BA89-3E74C5160CB8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8" creationId="{29658571-7032-4FF1-854D-EF9375F38016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2" creationId="{F8E3F032-612B-4F8E-9F63-BC389C425571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4" creationId="{0E935865-1577-4D7E-94E0-0769599299E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5" creationId="{2F0275D5-B49A-4892-B852-4D1314204A22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9" creationId="{EBD82E75-6303-4FF2-8EA0-261FBB2E9195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0" creationId="{9DCED768-3E6F-4CAD-A2B2-FBBD62996F2A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1" creationId="{1477BA01-BD45-4AE6-AF6C-28ADBFEC199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2" creationId="{4C56984F-449B-43C4-A575-D93016FDED7D}"/>
          </ac:spMkLst>
        </pc:spChg>
        <pc:spChg chg="del mod">
          <ac:chgData name="Alejandro Paolini Godoy" userId="c3a6e11a-e51d-46b0-a788-b09d2b3af6f8" providerId="ADAL" clId="{32975FC4-60DC-4260-AB6A-73CF78679369}" dt="2022-03-28T02:36:51.017" v="4009" actId="478"/>
          <ac:spMkLst>
            <pc:docMk/>
            <pc:sldMk cId="3045625610" sldId="477"/>
            <ac:spMk id="27" creationId="{50DFEF8B-9822-4495-BE35-6BA8A7FBC0C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28" creationId="{549B236D-3A24-45CA-AEA8-E918E5B8DAE2}"/>
          </ac:spMkLst>
        </pc:spChg>
        <pc:spChg chg="del mod topLvl">
          <ac:chgData name="Alejandro Paolini Godoy" userId="c3a6e11a-e51d-46b0-a788-b09d2b3af6f8" providerId="ADAL" clId="{32975FC4-60DC-4260-AB6A-73CF78679369}" dt="2022-03-28T02:40:57.158" v="4073" actId="478"/>
          <ac:spMkLst>
            <pc:docMk/>
            <pc:sldMk cId="3045625610" sldId="477"/>
            <ac:spMk id="30" creationId="{9C2BFCDE-6AE5-432E-97AE-CFD0F76B5887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1" creationId="{BB54EF41-3FE7-48E3-B069-54919481884F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2" creationId="{A714BD24-B8C7-4C50-BAEE-C0E3423B5805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3" creationId="{51C7F6A4-AB7B-491B-997B-36A3683022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4" creationId="{CD98640A-F577-4DF7-A9C8-7D806832E935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6" creationId="{2F9BD863-6AF5-428A-8500-B794349D842C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8" creationId="{DA1AB170-2217-4330-A710-0586F50FE8D2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1" creationId="{0E50BA9E-A0BE-4DB4-8A94-DFFB548FCE09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2" creationId="{2E0F2EFC-0765-445D-B611-A25FD0FB9516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3" creationId="{8C5C8D99-05EE-4DC7-8209-58232E846B78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4" creationId="{28EBC356-AAB3-428C-A01F-C1A9AE2F0DFD}"/>
          </ac:spMkLst>
        </pc:spChg>
        <pc:spChg chg="del mod">
          <ac:chgData name="Alejandro Paolini Godoy" userId="c3a6e11a-e51d-46b0-a788-b09d2b3af6f8" providerId="ADAL" clId="{32975FC4-60DC-4260-AB6A-73CF78679369}" dt="2022-03-28T02:36:55.813" v="4013" actId="478"/>
          <ac:spMkLst>
            <pc:docMk/>
            <pc:sldMk cId="3045625610" sldId="477"/>
            <ac:spMk id="45" creationId="{6D5737EA-02A1-439B-AA78-0FE0792F921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6" creationId="{37B8D115-45CA-410C-8C0C-51D0FB8141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8" creationId="{F5F96EC6-4285-47B5-8D16-FE1182B0D488}"/>
          </ac:spMkLst>
        </pc:spChg>
        <pc:spChg chg="del mod">
          <ac:chgData name="Alejandro Paolini Godoy" userId="c3a6e11a-e51d-46b0-a788-b09d2b3af6f8" providerId="ADAL" clId="{32975FC4-60DC-4260-AB6A-73CF78679369}" dt="2022-03-28T02:36:52.619" v="4010" actId="478"/>
          <ac:spMkLst>
            <pc:docMk/>
            <pc:sldMk cId="3045625610" sldId="477"/>
            <ac:spMk id="49" creationId="{459EF2C9-D226-4B45-8F31-DF62364801D7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50" creationId="{30A699E7-06E7-427D-AF3C-3EBC4FA66111}"/>
          </ac:spMkLst>
        </pc:spChg>
        <pc:spChg chg="del mod topLvl">
          <ac:chgData name="Alejandro Paolini Godoy" userId="c3a6e11a-e51d-46b0-a788-b09d2b3af6f8" providerId="ADAL" clId="{32975FC4-60DC-4260-AB6A-73CF78679369}" dt="2022-03-28T02:40:48.446" v="4066" actId="478"/>
          <ac:spMkLst>
            <pc:docMk/>
            <pc:sldMk cId="3045625610" sldId="477"/>
            <ac:spMk id="51" creationId="{459A51DA-A796-4A7F-BEF6-E948C0F6FD3E}"/>
          </ac:spMkLst>
        </pc:spChg>
        <pc:spChg chg="del mod topLvl">
          <ac:chgData name="Alejandro Paolini Godoy" userId="c3a6e11a-e51d-46b0-a788-b09d2b3af6f8" providerId="ADAL" clId="{32975FC4-60DC-4260-AB6A-73CF78679369}" dt="2022-03-28T02:40:51.391" v="4068" actId="478"/>
          <ac:spMkLst>
            <pc:docMk/>
            <pc:sldMk cId="3045625610" sldId="477"/>
            <ac:spMk id="52" creationId="{88ABC7A3-3C81-4C36-BDB1-8A356ACFA750}"/>
          </ac:spMkLst>
        </pc:spChg>
        <pc:spChg chg="del mod topLvl">
          <ac:chgData name="Alejandro Paolini Godoy" userId="c3a6e11a-e51d-46b0-a788-b09d2b3af6f8" providerId="ADAL" clId="{32975FC4-60DC-4260-AB6A-73CF78679369}" dt="2022-03-28T02:40:46.357" v="4065" actId="478"/>
          <ac:spMkLst>
            <pc:docMk/>
            <pc:sldMk cId="3045625610" sldId="477"/>
            <ac:spMk id="53" creationId="{232A101D-3E48-4219-86E3-5CE1BEBEC1C4}"/>
          </ac:spMkLst>
        </pc:spChg>
        <pc:spChg chg="del mod topLvl">
          <ac:chgData name="Alejandro Paolini Godoy" userId="c3a6e11a-e51d-46b0-a788-b09d2b3af6f8" providerId="ADAL" clId="{32975FC4-60DC-4260-AB6A-73CF78679369}" dt="2022-03-28T02:40:50.146" v="4067" actId="478"/>
          <ac:spMkLst>
            <pc:docMk/>
            <pc:sldMk cId="3045625610" sldId="477"/>
            <ac:spMk id="54" creationId="{54B09D46-84DA-41F0-8C81-B069E4D52791}"/>
          </ac:spMkLst>
        </pc:spChg>
        <pc:spChg chg="del mod topLvl">
          <ac:chgData name="Alejandro Paolini Godoy" userId="c3a6e11a-e51d-46b0-a788-b09d2b3af6f8" providerId="ADAL" clId="{32975FC4-60DC-4260-AB6A-73CF78679369}" dt="2022-03-28T02:40:53.340" v="4070" actId="478"/>
          <ac:spMkLst>
            <pc:docMk/>
            <pc:sldMk cId="3045625610" sldId="477"/>
            <ac:spMk id="55" creationId="{A1640878-28B2-46EC-A668-7FF0562D88BB}"/>
          </ac:spMkLst>
        </pc:spChg>
        <pc:spChg chg="del mod topLvl">
          <ac:chgData name="Alejandro Paolini Godoy" userId="c3a6e11a-e51d-46b0-a788-b09d2b3af6f8" providerId="ADAL" clId="{32975FC4-60DC-4260-AB6A-73CF78679369}" dt="2022-03-28T02:40:54.318" v="4071" actId="478"/>
          <ac:spMkLst>
            <pc:docMk/>
            <pc:sldMk cId="3045625610" sldId="477"/>
            <ac:spMk id="56" creationId="{4E9543CC-9D0C-4895-BFAC-6765A48C68EB}"/>
          </ac:spMkLst>
        </pc:spChg>
        <pc:spChg chg="del mod topLvl">
          <ac:chgData name="Alejandro Paolini Godoy" userId="c3a6e11a-e51d-46b0-a788-b09d2b3af6f8" providerId="ADAL" clId="{32975FC4-60DC-4260-AB6A-73CF78679369}" dt="2022-03-28T02:40:55.205" v="4072" actId="478"/>
          <ac:spMkLst>
            <pc:docMk/>
            <pc:sldMk cId="3045625610" sldId="477"/>
            <ac:spMk id="57" creationId="{2A75A6F6-B694-4D55-8080-BD3E1A6DBDFE}"/>
          </ac:spMkLst>
        </pc:spChg>
        <pc:spChg chg="del mod topLvl">
          <ac:chgData name="Alejandro Paolini Godoy" userId="c3a6e11a-e51d-46b0-a788-b09d2b3af6f8" providerId="ADAL" clId="{32975FC4-60DC-4260-AB6A-73CF78679369}" dt="2022-03-28T02:40:52.433" v="4069" actId="478"/>
          <ac:spMkLst>
            <pc:docMk/>
            <pc:sldMk cId="3045625610" sldId="477"/>
            <ac:spMk id="58" creationId="{5968B4C1-7D2E-43E7-A9CD-9A5C3F5B2B5C}"/>
          </ac:spMkLst>
        </pc:spChg>
        <pc:spChg chg="del mod topLvl">
          <ac:chgData name="Alejandro Paolini Godoy" userId="c3a6e11a-e51d-46b0-a788-b09d2b3af6f8" providerId="ADAL" clId="{32975FC4-60DC-4260-AB6A-73CF78679369}" dt="2022-03-28T02:40:40.873" v="4061" actId="478"/>
          <ac:spMkLst>
            <pc:docMk/>
            <pc:sldMk cId="3045625610" sldId="477"/>
            <ac:spMk id="59" creationId="{D18BEBCC-5BF0-42D4-8C0E-2D1EA2D85746}"/>
          </ac:spMkLst>
        </pc:spChg>
        <pc:spChg chg="del mod topLvl">
          <ac:chgData name="Alejandro Paolini Godoy" userId="c3a6e11a-e51d-46b0-a788-b09d2b3af6f8" providerId="ADAL" clId="{32975FC4-60DC-4260-AB6A-73CF78679369}" dt="2022-03-28T02:40:44.870" v="4064" actId="478"/>
          <ac:spMkLst>
            <pc:docMk/>
            <pc:sldMk cId="3045625610" sldId="477"/>
            <ac:spMk id="60" creationId="{E321073E-D64F-492A-BDB5-BA86D312F61E}"/>
          </ac:spMkLst>
        </pc:spChg>
        <pc:spChg chg="del mod topLvl">
          <ac:chgData name="Alejandro Paolini Godoy" userId="c3a6e11a-e51d-46b0-a788-b09d2b3af6f8" providerId="ADAL" clId="{32975FC4-60DC-4260-AB6A-73CF78679369}" dt="2022-03-28T02:40:41.775" v="4062" actId="478"/>
          <ac:spMkLst>
            <pc:docMk/>
            <pc:sldMk cId="3045625610" sldId="477"/>
            <ac:spMk id="61" creationId="{036DCD6E-CAA7-4B50-A06F-A35A4686034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2" creationId="{F1CC38A8-788E-426E-AF1D-2C9F735F1DAD}"/>
          </ac:spMkLst>
        </pc:spChg>
        <pc:spChg chg="del mod topLvl">
          <ac:chgData name="Alejandro Paolini Godoy" userId="c3a6e11a-e51d-46b0-a788-b09d2b3af6f8" providerId="ADAL" clId="{32975FC4-60DC-4260-AB6A-73CF78679369}" dt="2022-03-28T02:40:43.279" v="4063" actId="478"/>
          <ac:spMkLst>
            <pc:docMk/>
            <pc:sldMk cId="3045625610" sldId="477"/>
            <ac:spMk id="63" creationId="{E82F783F-DFAB-4BC1-9733-CA2761E8465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4" creationId="{35FA71E6-692A-4E92-BA3B-04101EF4835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5" creationId="{C69FE716-5A26-4D4C-AB39-D8FC0B99561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6" creationId="{5CFCC66F-5887-4775-ADC0-CCA1654044A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7" creationId="{3ACBBCC3-5E3E-4068-80EB-FC632CD871A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8" creationId="{E85A30F1-4C40-40A9-AD00-477997A7673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9" creationId="{EC044155-2488-411D-B50E-174FB5FB4E1B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0" creationId="{65599BA6-CD90-4F17-9C13-78C2188621A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1" creationId="{DFC82449-F64B-4AC6-897C-2018248D46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2" creationId="{5BDF5015-C512-4CA7-BA47-A3D422DCCD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3" creationId="{EBD1617B-E41C-47B6-B49F-76BA47706A9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4" creationId="{C57A457B-8886-4F49-9995-8B79294611A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5" creationId="{11F96C95-D68B-4D18-B20F-FCC9B138705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6" creationId="{81355EE5-BE32-41B2-A693-D25F1B781C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7" creationId="{E7AEED8C-A47B-4EA4-9CF1-C0DD56FBA75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8" creationId="{72934D7C-C447-4095-B8AA-940DECA41CA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9" creationId="{0C6BDD20-BDDB-4026-95CC-7F6D6D5750D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0" creationId="{03ED950C-DEDB-4B53-B142-807C7678324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1" creationId="{C344C460-8689-4D8F-A242-771FC18EC68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2" creationId="{F9CD7D11-4846-4E39-8891-07782BBB2F7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3" creationId="{C78B9F0C-DFE5-4D69-9577-0944505B9367}"/>
          </ac:spMkLst>
        </pc:spChg>
        <pc:spChg chg="del mod topLvl">
          <ac:chgData name="Alejandro Paolini Godoy" userId="c3a6e11a-e51d-46b0-a788-b09d2b3af6f8" providerId="ADAL" clId="{32975FC4-60DC-4260-AB6A-73CF78679369}" dt="2022-03-28T02:37:57.581" v="4024" actId="478"/>
          <ac:spMkLst>
            <pc:docMk/>
            <pc:sldMk cId="3045625610" sldId="477"/>
            <ac:spMk id="84" creationId="{B67956C7-D7BB-4194-A9B0-F02AECAFC7F5}"/>
          </ac:spMkLst>
        </pc:spChg>
        <pc:spChg chg="del mod topLvl">
          <ac:chgData name="Alejandro Paolini Godoy" userId="c3a6e11a-e51d-46b0-a788-b09d2b3af6f8" providerId="ADAL" clId="{32975FC4-60DC-4260-AB6A-73CF78679369}" dt="2022-03-28T02:38:04.558" v="4027" actId="478"/>
          <ac:spMkLst>
            <pc:docMk/>
            <pc:sldMk cId="3045625610" sldId="477"/>
            <ac:spMk id="85" creationId="{1AEC2FB9-50E0-4559-89B1-03494B8324BE}"/>
          </ac:spMkLst>
        </pc:spChg>
        <pc:spChg chg="del mod topLvl">
          <ac:chgData name="Alejandro Paolini Godoy" userId="c3a6e11a-e51d-46b0-a788-b09d2b3af6f8" providerId="ADAL" clId="{32975FC4-60DC-4260-AB6A-73CF78679369}" dt="2022-03-28T02:37:58.975" v="4025" actId="478"/>
          <ac:spMkLst>
            <pc:docMk/>
            <pc:sldMk cId="3045625610" sldId="477"/>
            <ac:spMk id="86" creationId="{B63D362E-46F6-41D1-8205-4C8A194DDD1D}"/>
          </ac:spMkLst>
        </pc:spChg>
        <pc:spChg chg="del mod topLvl">
          <ac:chgData name="Alejandro Paolini Godoy" userId="c3a6e11a-e51d-46b0-a788-b09d2b3af6f8" providerId="ADAL" clId="{32975FC4-60DC-4260-AB6A-73CF78679369}" dt="2022-03-28T02:38:07.259" v="4028" actId="478"/>
          <ac:spMkLst>
            <pc:docMk/>
            <pc:sldMk cId="3045625610" sldId="477"/>
            <ac:spMk id="87" creationId="{1C88712F-9A83-4E1C-B664-F464476FD5D5}"/>
          </ac:spMkLst>
        </pc:spChg>
        <pc:spChg chg="del mod topLvl">
          <ac:chgData name="Alejandro Paolini Godoy" userId="c3a6e11a-e51d-46b0-a788-b09d2b3af6f8" providerId="ADAL" clId="{32975FC4-60DC-4260-AB6A-73CF78679369}" dt="2022-03-28T02:38:01.006" v="4026" actId="478"/>
          <ac:spMkLst>
            <pc:docMk/>
            <pc:sldMk cId="3045625610" sldId="477"/>
            <ac:spMk id="88" creationId="{37926CB9-DFCB-4F4A-AACA-9C30CAA63F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9" creationId="{E0A97423-033E-4E96-82F8-44E1D5A6E716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0" creationId="{7779A386-46A3-4144-8B58-8438BBC6477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1" creationId="{89011A44-F3B8-4BA2-9022-1ED524C885B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2" creationId="{7D83C5CF-75EE-46CB-9831-DC1799FE0FC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3" creationId="{01607476-FFB7-4E92-82C4-68615F298D2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4" creationId="{050C23B2-7306-4081-9C9B-E885BBC8968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5" creationId="{6D52AAA8-5354-4108-8AD0-C6AB576747F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6" creationId="{61A507F0-E3BE-47DB-B752-1375B397B79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7" creationId="{0C9F93BB-8709-4976-879E-FC984F95344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8" creationId="{D5E05552-7CF2-4C33-84CF-BD911762B52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9" creationId="{EF50FF9E-34CE-4896-BDD9-1925F9820E94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0" creationId="{EA187C6E-F0E2-4355-B8E1-3F4A2A1A6003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1" creationId="{ACFA4A27-2179-426F-823C-CCDC307D366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2" creationId="{E2A1614F-4D0B-491D-938E-FD57D179A18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3" creationId="{278A8CF0-319E-4BAD-8534-311888A118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4" creationId="{B1E57FE4-9F83-4FF3-9BBF-1A8B9ED0915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5" creationId="{012FD4E2-8F3B-4A07-B65F-BE33D90AE3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6" creationId="{956F5B26-428E-40B1-A650-905EA7067D7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7" creationId="{63EE6A0F-CF3F-48CC-8E73-6D99F842F091}"/>
          </ac:spMkLst>
        </pc:spChg>
        <pc:spChg chg="del">
          <ac:chgData name="Alejandro Paolini Godoy" userId="c3a6e11a-e51d-46b0-a788-b09d2b3af6f8" providerId="ADAL" clId="{32975FC4-60DC-4260-AB6A-73CF78679369}" dt="2022-03-28T02:36:41.452" v="4007" actId="478"/>
          <ac:spMkLst>
            <pc:docMk/>
            <pc:sldMk cId="3045625610" sldId="477"/>
            <ac:spMk id="108" creationId="{03CFEC1D-285A-491B-B8CE-B68F5F9A496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09" creationId="{674A80A1-5724-4C3C-863E-872AA5CBA764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0" creationId="{0940718B-6545-4A7F-A219-3D002D0A565C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1" creationId="{A71468ED-FBE9-499F-9B5E-B77A39262F1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2" creationId="{BF7540D7-7710-433E-B64F-95FE79C778CD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13" creationId="{43B9A0C8-0358-47B1-A8D7-0C84FE7748D1}"/>
          </ac:spMkLst>
        </pc:spChg>
        <pc:spChg chg="add mod">
          <ac:chgData name="Alejandro Paolini Godoy" userId="c3a6e11a-e51d-46b0-a788-b09d2b3af6f8" providerId="ADAL" clId="{32975FC4-60DC-4260-AB6A-73CF78679369}" dt="2022-03-28T02:49:29.480" v="4312" actId="1076"/>
          <ac:spMkLst>
            <pc:docMk/>
            <pc:sldMk cId="3045625610" sldId="477"/>
            <ac:spMk id="114" creationId="{766DC94B-594D-455B-BE5F-D70D02C4CAA3}"/>
          </ac:spMkLst>
        </pc:spChg>
        <pc:spChg chg="del mod topLvl">
          <ac:chgData name="Alejandro Paolini Godoy" userId="c3a6e11a-e51d-46b0-a788-b09d2b3af6f8" providerId="ADAL" clId="{32975FC4-60DC-4260-AB6A-73CF78679369}" dt="2022-03-28T02:37:47.909" v="4023" actId="478"/>
          <ac:spMkLst>
            <pc:docMk/>
            <pc:sldMk cId="3045625610" sldId="477"/>
            <ac:spMk id="115" creationId="{DC95621D-D2DD-4218-9C99-9C838BF2F9EC}"/>
          </ac:spMkLst>
        </pc:spChg>
        <pc:spChg chg="add del mod">
          <ac:chgData name="Alejandro Paolini Godoy" userId="c3a6e11a-e51d-46b0-a788-b09d2b3af6f8" providerId="ADAL" clId="{32975FC4-60DC-4260-AB6A-73CF78679369}" dt="2022-03-28T02:47:12.646" v="4291" actId="478"/>
          <ac:spMkLst>
            <pc:docMk/>
            <pc:sldMk cId="3045625610" sldId="477"/>
            <ac:spMk id="116" creationId="{0E1285ED-D5E8-46A7-87C0-6CB695EF01BD}"/>
          </ac:spMkLst>
        </pc:spChg>
        <pc:spChg chg="add mod">
          <ac:chgData name="Alejandro Paolini Godoy" userId="c3a6e11a-e51d-46b0-a788-b09d2b3af6f8" providerId="ADAL" clId="{32975FC4-60DC-4260-AB6A-73CF78679369}" dt="2022-03-28T02:49:38.853" v="4315" actId="14100"/>
          <ac:spMkLst>
            <pc:docMk/>
            <pc:sldMk cId="3045625610" sldId="477"/>
            <ac:spMk id="118" creationId="{B2EBD6B0-53CE-4AD4-949B-9414FC7A47E0}"/>
          </ac:spMkLst>
        </pc:spChg>
        <pc:spChg chg="add mod">
          <ac:chgData name="Alejandro Paolini Godoy" userId="c3a6e11a-e51d-46b0-a788-b09d2b3af6f8" providerId="ADAL" clId="{32975FC4-60DC-4260-AB6A-73CF78679369}" dt="2022-03-28T02:49:36.875" v="4314" actId="14100"/>
          <ac:spMkLst>
            <pc:docMk/>
            <pc:sldMk cId="3045625610" sldId="477"/>
            <ac:spMk id="119" creationId="{FCA116C1-23E2-4A5F-8542-7324A9DA0453}"/>
          </ac:spMkLst>
        </pc:spChg>
        <pc:spChg chg="add del mod">
          <ac:chgData name="Alejandro Paolini Godoy" userId="c3a6e11a-e51d-46b0-a788-b09d2b3af6f8" providerId="ADAL" clId="{32975FC4-60DC-4260-AB6A-73CF78679369}" dt="2022-03-28T02:47:14.514" v="4292" actId="478"/>
          <ac:spMkLst>
            <pc:docMk/>
            <pc:sldMk cId="3045625610" sldId="477"/>
            <ac:spMk id="120" creationId="{A10A612E-3621-41C8-9706-CEDCA5D76F3C}"/>
          </ac:spMkLst>
        </pc:spChg>
        <pc:spChg chg="add mod">
          <ac:chgData name="Alejandro Paolini Godoy" userId="c3a6e11a-e51d-46b0-a788-b09d2b3af6f8" providerId="ADAL" clId="{32975FC4-60DC-4260-AB6A-73CF78679369}" dt="2022-03-28T02:47:57.336" v="4302" actId="1076"/>
          <ac:spMkLst>
            <pc:docMk/>
            <pc:sldMk cId="3045625610" sldId="477"/>
            <ac:spMk id="121" creationId="{A60EE22D-EC62-4777-AF26-90075403A2C3}"/>
          </ac:spMkLst>
        </pc:spChg>
        <pc:spChg chg="add mod ord">
          <ac:chgData name="Alejandro Paolini Godoy" userId="c3a6e11a-e51d-46b0-a788-b09d2b3af6f8" providerId="ADAL" clId="{32975FC4-60DC-4260-AB6A-73CF78679369}" dt="2022-03-28T02:48:01.658" v="4303" actId="1076"/>
          <ac:spMkLst>
            <pc:docMk/>
            <pc:sldMk cId="3045625610" sldId="477"/>
            <ac:spMk id="122" creationId="{FFE310A5-D98D-4844-9147-6B3F792CAD3C}"/>
          </ac:spMkLst>
        </pc:spChg>
        <pc:grpChg chg="add mod">
          <ac:chgData name="Alejandro Paolini Godoy" userId="c3a6e11a-e51d-46b0-a788-b09d2b3af6f8" providerId="ADAL" clId="{32975FC4-60DC-4260-AB6A-73CF78679369}" dt="2022-03-28T02:48:13.562" v="4305" actId="1076"/>
          <ac:grpSpMkLst>
            <pc:docMk/>
            <pc:sldMk cId="3045625610" sldId="477"/>
            <ac:grpSpMk id="2" creationId="{871A8E91-F8D8-41F7-B2B2-F8EA092871DF}"/>
          </ac:grpSpMkLst>
        </pc:grpChg>
        <pc:grpChg chg="add del mod">
          <ac:chgData name="Alejandro Paolini Godoy" userId="c3a6e11a-e51d-46b0-a788-b09d2b3af6f8" providerId="ADAL" clId="{32975FC4-60DC-4260-AB6A-73CF78679369}" dt="2022-03-28T02:37:16.517" v="4018" actId="165"/>
          <ac:grpSpMkLst>
            <pc:docMk/>
            <pc:sldMk cId="3045625610" sldId="477"/>
            <ac:grpSpMk id="117" creationId="{5FA25CCC-C99C-4E46-AB78-22206A4D322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416856800" sldId="478"/>
        </pc:sldMkLst>
      </pc:sldChg>
      <pc:sldChg chg="addSp delSp modSp add mod ord addAnim delAnim modAnim">
        <pc:chgData name="Alejandro Paolini Godoy" userId="c3a6e11a-e51d-46b0-a788-b09d2b3af6f8" providerId="ADAL" clId="{32975FC4-60DC-4260-AB6A-73CF78679369}" dt="2022-03-13T04:31:25.525" v="759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32975FC4-60DC-4260-AB6A-73CF78679369}" dt="2022-03-13T04:31:25.525" v="759" actId="20577"/>
          <ac:spMkLst>
            <pc:docMk/>
            <pc:sldMk cId="1216792060" sldId="479"/>
            <ac:spMk id="4" creationId="{6522D129-816B-4FA8-9399-1DEEC8379173}"/>
          </ac:spMkLst>
        </pc:spChg>
        <pc:spChg chg="mod topLvl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6" creationId="{64C74DA4-5CCB-4E44-991D-DAD3253CB00B}"/>
          </ac:spMkLst>
        </pc:spChg>
        <pc:spChg chg="del">
          <ac:chgData name="Alejandro Paolini Godoy" userId="c3a6e11a-e51d-46b0-a788-b09d2b3af6f8" providerId="ADAL" clId="{32975FC4-60DC-4260-AB6A-73CF78679369}" dt="2022-03-13T03:27:02.057" v="109" actId="478"/>
          <ac:spMkLst>
            <pc:docMk/>
            <pc:sldMk cId="1216792060" sldId="479"/>
            <ac:spMk id="8" creationId="{D422C931-25C7-459D-A63C-BC25ECC614B1}"/>
          </ac:spMkLst>
        </pc:spChg>
        <pc:spChg chg="del">
          <ac:chgData name="Alejandro Paolini Godoy" userId="c3a6e11a-e51d-46b0-a788-b09d2b3af6f8" providerId="ADAL" clId="{32975FC4-60DC-4260-AB6A-73CF78679369}" dt="2022-03-13T03:26:58.157" v="106" actId="478"/>
          <ac:spMkLst>
            <pc:docMk/>
            <pc:sldMk cId="1216792060" sldId="479"/>
            <ac:spMk id="9" creationId="{1BDD988D-0C26-4E6A-98CE-B0739A689266}"/>
          </ac:spMkLst>
        </pc:spChg>
        <pc:spChg chg="del">
          <ac:chgData name="Alejandro Paolini Godoy" userId="c3a6e11a-e51d-46b0-a788-b09d2b3af6f8" providerId="ADAL" clId="{32975FC4-60DC-4260-AB6A-73CF78679369}" dt="2022-03-13T03:26:56.704" v="105" actId="478"/>
          <ac:spMkLst>
            <pc:docMk/>
            <pc:sldMk cId="1216792060" sldId="479"/>
            <ac:spMk id="10" creationId="{87F264F8-5F19-42AD-BD98-1E2A725CA081}"/>
          </ac:spMkLst>
        </pc:spChg>
        <pc:spChg chg="del">
          <ac:chgData name="Alejandro Paolini Godoy" userId="c3a6e11a-e51d-46b0-a788-b09d2b3af6f8" providerId="ADAL" clId="{32975FC4-60DC-4260-AB6A-73CF78679369}" dt="2022-03-13T03:27:04.102" v="110" actId="478"/>
          <ac:spMkLst>
            <pc:docMk/>
            <pc:sldMk cId="1216792060" sldId="479"/>
            <ac:spMk id="11" creationId="{C2BF7FA7-079B-4643-A9C7-BD8B99899DAF}"/>
          </ac:spMkLst>
        </pc:spChg>
        <pc:spChg chg="del topLvl">
          <ac:chgData name="Alejandro Paolini Godoy" userId="c3a6e11a-e51d-46b0-a788-b09d2b3af6f8" providerId="ADAL" clId="{32975FC4-60DC-4260-AB6A-73CF78679369}" dt="2022-03-13T03:27:05.908" v="111" actId="478"/>
          <ac:spMkLst>
            <pc:docMk/>
            <pc:sldMk cId="1216792060" sldId="479"/>
            <ac:spMk id="12" creationId="{486F530E-42BA-48CE-8E2A-0BC7A8398162}"/>
          </ac:spMkLst>
        </pc:spChg>
        <pc:spChg chg="del">
          <ac:chgData name="Alejandro Paolini Godoy" userId="c3a6e11a-e51d-46b0-a788-b09d2b3af6f8" providerId="ADAL" clId="{32975FC4-60DC-4260-AB6A-73CF78679369}" dt="2022-03-13T03:26:42.831" v="103" actId="478"/>
          <ac:spMkLst>
            <pc:docMk/>
            <pc:sldMk cId="1216792060" sldId="479"/>
            <ac:spMk id="14" creationId="{41F8EDD1-E469-43B2-8CA9-AC2E06992B12}"/>
          </ac:spMkLst>
        </pc:spChg>
        <pc:spChg chg="del">
          <ac:chgData name="Alejandro Paolini Godoy" userId="c3a6e11a-e51d-46b0-a788-b09d2b3af6f8" providerId="ADAL" clId="{32975FC4-60DC-4260-AB6A-73CF78679369}" dt="2022-03-13T03:26:44.984" v="104" actId="478"/>
          <ac:spMkLst>
            <pc:docMk/>
            <pc:sldMk cId="1216792060" sldId="479"/>
            <ac:spMk id="15" creationId="{B19E3BAE-A128-4E85-8DF1-07557EC33860}"/>
          </ac:spMkLst>
        </pc:spChg>
        <pc:spChg chg="mod">
          <ac:chgData name="Alejandro Paolini Godoy" userId="c3a6e11a-e51d-46b0-a788-b09d2b3af6f8" providerId="ADAL" clId="{32975FC4-60DC-4260-AB6A-73CF78679369}" dt="2022-03-13T03:23:24.487" v="27" actId="20577"/>
          <ac:spMkLst>
            <pc:docMk/>
            <pc:sldMk cId="1216792060" sldId="479"/>
            <ac:spMk id="51" creationId="{9DC816C3-20B1-48BA-877D-160482FAF9AC}"/>
          </ac:spMkLst>
        </pc:spChg>
        <pc:spChg chg="add mod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187" creationId="{CFFCFB31-14BE-4A48-A5C6-43F99CAA4509}"/>
          </ac:spMkLst>
        </pc:spChg>
        <pc:grpChg chg="add mod">
          <ac:chgData name="Alejandro Paolini Godoy" userId="c3a6e11a-e51d-46b0-a788-b09d2b3af6f8" providerId="ADAL" clId="{32975FC4-60DC-4260-AB6A-73CF78679369}" dt="2022-03-13T03:30:18.953" v="152" actId="164"/>
          <ac:grpSpMkLst>
            <pc:docMk/>
            <pc:sldMk cId="1216792060" sldId="479"/>
            <ac:grpSpMk id="2" creationId="{37F4EC2A-3FFD-4132-8142-BAB92037B1E4}"/>
          </ac:grpSpMkLst>
        </pc:grpChg>
        <pc:grpChg chg="del">
          <ac:chgData name="Alejandro Paolini Godoy" userId="c3a6e11a-e51d-46b0-a788-b09d2b3af6f8" providerId="ADAL" clId="{32975FC4-60DC-4260-AB6A-73CF78679369}" dt="2022-03-13T03:27:04.102" v="110" actId="478"/>
          <ac:grpSpMkLst>
            <pc:docMk/>
            <pc:sldMk cId="1216792060" sldId="479"/>
            <ac:grpSpMk id="7" creationId="{B8A5DE1E-1DB1-4463-B1EE-2247F780C0F7}"/>
          </ac:grpSpMkLst>
        </pc:grpChg>
        <pc:grpChg chg="del">
          <ac:chgData name="Alejandro Paolini Godoy" userId="c3a6e11a-e51d-46b0-a788-b09d2b3af6f8" providerId="ADAL" clId="{32975FC4-60DC-4260-AB6A-73CF78679369}" dt="2022-03-13T03:26:42.831" v="103" actId="478"/>
          <ac:grpSpMkLst>
            <pc:docMk/>
            <pc:sldMk cId="1216792060" sldId="479"/>
            <ac:grpSpMk id="13" creationId="{D584E6B4-A4AF-462B-B356-FB64EFB31E3C}"/>
          </ac:grpSpMkLst>
        </pc:grpChg>
        <pc:grpChg chg="add del mod">
          <ac:chgData name="Alejandro Paolini Godoy" userId="c3a6e11a-e51d-46b0-a788-b09d2b3af6f8" providerId="ADAL" clId="{32975FC4-60DC-4260-AB6A-73CF78679369}" dt="2022-03-13T03:27:05.908" v="111" actId="478"/>
          <ac:grpSpMkLst>
            <pc:docMk/>
            <pc:sldMk cId="1216792060" sldId="479"/>
            <ac:grpSpMk id="16" creationId="{6CA4B785-924E-43AF-833A-3CDF5B171496}"/>
          </ac:grpSpMkLst>
        </pc:grpChg>
        <pc:grpChg chg="del">
          <ac:chgData name="Alejandro Paolini Godoy" userId="c3a6e11a-e51d-46b0-a788-b09d2b3af6f8" providerId="ADAL" clId="{32975FC4-60DC-4260-AB6A-73CF78679369}" dt="2022-03-13T03:24:02.245" v="53" actId="478"/>
          <ac:grpSpMkLst>
            <pc:docMk/>
            <pc:sldMk cId="1216792060" sldId="479"/>
            <ac:grpSpMk id="17" creationId="{204B3A08-E23E-4D07-BBF4-DEEA0C46C3D4}"/>
          </ac:grpSpMkLst>
        </pc:grpChg>
        <pc:grpChg chg="del">
          <ac:chgData name="Alejandro Paolini Godoy" userId="c3a6e11a-e51d-46b0-a788-b09d2b3af6f8" providerId="ADAL" clId="{32975FC4-60DC-4260-AB6A-73CF78679369}" dt="2022-03-13T03:23:55.169" v="51" actId="478"/>
          <ac:grpSpMkLst>
            <pc:docMk/>
            <pc:sldMk cId="1216792060" sldId="479"/>
            <ac:grpSpMk id="29" creationId="{89EDA42B-77F4-4BAE-AC7C-D88BAC3195F6}"/>
          </ac:grpSpMkLst>
        </pc:grpChg>
        <pc:grpChg chg="del">
          <ac:chgData name="Alejandro Paolini Godoy" userId="c3a6e11a-e51d-46b0-a788-b09d2b3af6f8" providerId="ADAL" clId="{32975FC4-60DC-4260-AB6A-73CF78679369}" dt="2022-03-13T03:23:52.725" v="50" actId="478"/>
          <ac:grpSpMkLst>
            <pc:docMk/>
            <pc:sldMk cId="1216792060" sldId="479"/>
            <ac:grpSpMk id="40" creationId="{6B649F41-ED96-439D-BF85-D046743305D0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628169496" sldId="480"/>
        </pc:sldMkLst>
        <pc:spChg chg="add del mod">
          <ac:chgData name="Alejandro Paolini Godoy" userId="c3a6e11a-e51d-46b0-a788-b09d2b3af6f8" providerId="ADAL" clId="{32975FC4-60DC-4260-AB6A-73CF78679369}" dt="2022-03-13T03:36:20.265" v="174"/>
          <ac:spMkLst>
            <pc:docMk/>
            <pc:sldMk cId="628169496" sldId="480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3:37:47.942" v="211" actId="20577"/>
          <ac:spMkLst>
            <pc:docMk/>
            <pc:sldMk cId="628169496" sldId="480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13T04:00:36.044" v="302" actId="1076"/>
          <ac:spMkLst>
            <pc:docMk/>
            <pc:sldMk cId="628169496" sldId="480"/>
            <ac:spMk id="24" creationId="{6129F882-8B83-4690-BAB6-A773F849B4F9}"/>
          </ac:spMkLst>
        </pc:spChg>
        <pc:spChg chg="add mod">
          <ac:chgData name="Alejandro Paolini Godoy" userId="c3a6e11a-e51d-46b0-a788-b09d2b3af6f8" providerId="ADAL" clId="{32975FC4-60DC-4260-AB6A-73CF78679369}" dt="2022-03-13T04:02:44.710" v="310" actId="1076"/>
          <ac:spMkLst>
            <pc:docMk/>
            <pc:sldMk cId="628169496" sldId="480"/>
            <ac:spMk id="25" creationId="{EEB02F87-6651-428B-BF72-E98AA829CBDF}"/>
          </ac:spMkLst>
        </pc:spChg>
        <pc:spChg chg="mod">
          <ac:chgData name="Alejandro Paolini Godoy" userId="c3a6e11a-e51d-46b0-a788-b09d2b3af6f8" providerId="ADAL" clId="{32975FC4-60DC-4260-AB6A-73CF78679369}" dt="2022-03-13T04:31:33.099" v="761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00:15.350" v="301" actId="1076"/>
          <ac:spMkLst>
            <pc:docMk/>
            <pc:sldMk cId="628169496" sldId="480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13T03:38:23.533" v="215" actId="478"/>
          <ac:spMkLst>
            <pc:docMk/>
            <pc:sldMk cId="628169496" sldId="480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3:41:55.007" v="292" actId="403"/>
          <ac:spMkLst>
            <pc:docMk/>
            <pc:sldMk cId="628169496" sldId="480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3:38:21.330" v="214" actId="478"/>
          <ac:grpSpMkLst>
            <pc:docMk/>
            <pc:sldMk cId="628169496" sldId="480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02:40.265" v="309" actId="478"/>
          <ac:grpSpMkLst>
            <pc:docMk/>
            <pc:sldMk cId="628169496" sldId="480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3:38:12.076" v="213" actId="478"/>
          <ac:grpSpMkLst>
            <pc:docMk/>
            <pc:sldMk cId="628169496" sldId="480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3:35:50.685" v="166"/>
          <ac:picMkLst>
            <pc:docMk/>
            <pc:sldMk cId="628169496" sldId="480"/>
            <ac:picMk id="4" creationId="{A555878E-CDF1-447F-9CE7-85B87138BBEB}"/>
          </ac:picMkLst>
        </pc:picChg>
        <pc:picChg chg="add del mod">
          <ac:chgData name="Alejandro Paolini Godoy" userId="c3a6e11a-e51d-46b0-a788-b09d2b3af6f8" providerId="ADAL" clId="{32975FC4-60DC-4260-AB6A-73CF78679369}" dt="2022-03-13T03:36:12.164" v="172"/>
          <ac:picMkLst>
            <pc:docMk/>
            <pc:sldMk cId="628169496" sldId="480"/>
            <ac:picMk id="7" creationId="{0899F413-ADB6-47FB-9CBB-B77B1A95A3D2}"/>
          </ac:picMkLst>
        </pc:picChg>
        <pc:picChg chg="add mod">
          <ac:chgData name="Alejandro Paolini Godoy" userId="c3a6e11a-e51d-46b0-a788-b09d2b3af6f8" providerId="ADAL" clId="{32975FC4-60DC-4260-AB6A-73CF78679369}" dt="2022-03-13T03:36:56.598" v="179" actId="14100"/>
          <ac:picMkLst>
            <pc:docMk/>
            <pc:sldMk cId="628169496" sldId="480"/>
            <ac:picMk id="9" creationId="{4181929E-FA6D-432E-B470-27D0C78DBA55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5:34.249" v="5604"/>
        <pc:sldMkLst>
          <pc:docMk/>
          <pc:sldMk cId="2817384956" sldId="481"/>
        </pc:sldMkLst>
        <pc:spChg chg="mod">
          <ac:chgData name="Alejandro Paolini Godoy" userId="c3a6e11a-e51d-46b0-a788-b09d2b3af6f8" providerId="ADAL" clId="{32975FC4-60DC-4260-AB6A-73CF78679369}" dt="2022-03-13T04:31:37.825" v="763" actId="20577"/>
          <ac:spMkLst>
            <pc:docMk/>
            <pc:sldMk cId="2817384956" sldId="481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3T04:04:07.471" v="365" actId="20577"/>
          <ac:spMkLst>
            <pc:docMk/>
            <pc:sldMk cId="2817384956" sldId="48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3T04:06:13.986" v="373" actId="6549"/>
          <ac:spMkLst>
            <pc:docMk/>
            <pc:sldMk cId="2817384956" sldId="481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3T04:08:44.835" v="553" actId="3064"/>
          <ac:spMkLst>
            <pc:docMk/>
            <pc:sldMk cId="2817384956" sldId="481"/>
            <ac:spMk id="10" creationId="{C21E0F12-EB63-4E4D-9F2B-210AD3F3FD20}"/>
          </ac:spMkLst>
        </pc:spChg>
        <pc:spChg chg="mod">
          <ac:chgData name="Alejandro Paolini Godoy" userId="c3a6e11a-e51d-46b0-a788-b09d2b3af6f8" providerId="ADAL" clId="{32975FC4-60DC-4260-AB6A-73CF78679369}" dt="2022-03-13T04:08:35.176" v="549" actId="403"/>
          <ac:spMkLst>
            <pc:docMk/>
            <pc:sldMk cId="2817384956" sldId="481"/>
            <ac:spMk id="17" creationId="{453C1A76-7017-41C8-9B89-F34F9AD82B8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18" creationId="{0F678799-8C40-4D3D-9DC9-470029335E46}"/>
          </ac:spMkLst>
        </pc:spChg>
        <pc:spChg chg="mod">
          <ac:chgData name="Alejandro Paolini Godoy" userId="c3a6e11a-e51d-46b0-a788-b09d2b3af6f8" providerId="ADAL" clId="{32975FC4-60DC-4260-AB6A-73CF78679369}" dt="2022-03-13T04:08:31.548" v="548" actId="403"/>
          <ac:spMkLst>
            <pc:docMk/>
            <pc:sldMk cId="2817384956" sldId="481"/>
            <ac:spMk id="19" creationId="{4446D072-F0C5-459C-B976-5BF82467A30D}"/>
          </ac:spMkLst>
        </pc:spChg>
        <pc:spChg chg="mod">
          <ac:chgData name="Alejandro Paolini Godoy" userId="c3a6e11a-e51d-46b0-a788-b09d2b3af6f8" providerId="ADAL" clId="{32975FC4-60DC-4260-AB6A-73CF78679369}" dt="2022-03-13T04:08:27.448" v="547" actId="403"/>
          <ac:spMkLst>
            <pc:docMk/>
            <pc:sldMk cId="2817384956" sldId="481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28" creationId="{6E04AEF3-7B4D-4939-BBF2-9B9CA10736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0" creationId="{B70D102C-073D-4269-B307-0517A045AFB5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2" creationId="{F6203DC9-0057-45B7-B862-CABF24F797BA}"/>
          </ac:spMkLst>
        </pc:spChg>
        <pc:grpChg chg="del">
          <ac:chgData name="Alejandro Paolini Godoy" userId="c3a6e11a-e51d-46b0-a788-b09d2b3af6f8" providerId="ADAL" clId="{32975FC4-60DC-4260-AB6A-73CF78679369}" dt="2022-03-13T04:06:15.279" v="374" actId="478"/>
          <ac:grpSpMkLst>
            <pc:docMk/>
            <pc:sldMk cId="2817384956" sldId="481"/>
            <ac:grpSpMk id="5" creationId="{478E46AD-25D2-4CED-B62C-149FA792CBC6}"/>
          </ac:grpSpMkLst>
        </pc:grpChg>
        <pc:grpChg chg="add mod">
          <ac:chgData name="Alejandro Paolini Godoy" userId="c3a6e11a-e51d-46b0-a788-b09d2b3af6f8" providerId="ADAL" clId="{32975FC4-60DC-4260-AB6A-73CF78679369}" dt="2022-03-13T04:06:22.332" v="376" actId="1076"/>
          <ac:grpSpMkLst>
            <pc:docMk/>
            <pc:sldMk cId="2817384956" sldId="481"/>
            <ac:grpSpMk id="16" creationId="{D59D3E54-9B9E-4A09-ACC4-D5CD333DA8D6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51486451" sldId="482"/>
        </pc:sldMkLst>
        <pc:spChg chg="add del mod">
          <ac:chgData name="Alejandro Paolini Godoy" userId="c3a6e11a-e51d-46b0-a788-b09d2b3af6f8" providerId="ADAL" clId="{32975FC4-60DC-4260-AB6A-73CF78679369}" dt="2022-03-13T04:30:14.874" v="754"/>
          <ac:spMkLst>
            <pc:docMk/>
            <pc:sldMk cId="951486451" sldId="482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4:13:10.747" v="625" actId="20577"/>
          <ac:spMkLst>
            <pc:docMk/>
            <pc:sldMk cId="951486451" sldId="4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3T04:31:41.984" v="765" actId="20577"/>
          <ac:spMkLst>
            <pc:docMk/>
            <pc:sldMk cId="951486451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18:48.595" v="728" actId="207"/>
          <ac:spMkLst>
            <pc:docMk/>
            <pc:sldMk cId="951486451" sldId="48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3T04:18:31.738" v="717" actId="207"/>
          <ac:spMkLst>
            <pc:docMk/>
            <pc:sldMk cId="951486451" sldId="48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4:18:37.204" v="727" actId="207"/>
          <ac:spMkLst>
            <pc:docMk/>
            <pc:sldMk cId="951486451" sldId="482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4:11:19.802" v="559" actId="478"/>
          <ac:grpSpMkLst>
            <pc:docMk/>
            <pc:sldMk cId="951486451" sldId="482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11:21.588" v="560" actId="478"/>
          <ac:grpSpMkLst>
            <pc:docMk/>
            <pc:sldMk cId="951486451" sldId="482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4:11:17.292" v="558" actId="478"/>
          <ac:grpSpMkLst>
            <pc:docMk/>
            <pc:sldMk cId="951486451" sldId="482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4:28:58.362" v="736"/>
          <ac:picMkLst>
            <pc:docMk/>
            <pc:sldMk cId="951486451" sldId="482"/>
            <ac:picMk id="2" creationId="{78F8FBFF-7F1A-4EC8-A35A-114611888CC6}"/>
          </ac:picMkLst>
        </pc:picChg>
        <pc:picChg chg="add del mod modCrop">
          <ac:chgData name="Alejandro Paolini Godoy" userId="c3a6e11a-e51d-46b0-a788-b09d2b3af6f8" providerId="ADAL" clId="{32975FC4-60DC-4260-AB6A-73CF78679369}" dt="2022-03-13T04:30:08.408" v="752"/>
          <ac:picMkLst>
            <pc:docMk/>
            <pc:sldMk cId="951486451" sldId="482"/>
            <ac:picMk id="5" creationId="{41876103-0762-4641-8A46-7FA537B20B6C}"/>
          </ac:picMkLst>
        </pc:picChg>
        <pc:picChg chg="add mod">
          <ac:chgData name="Alejandro Paolini Godoy" userId="c3a6e11a-e51d-46b0-a788-b09d2b3af6f8" providerId="ADAL" clId="{32975FC4-60DC-4260-AB6A-73CF78679369}" dt="2022-03-13T04:30:30.009" v="758" actId="1076"/>
          <ac:picMkLst>
            <pc:docMk/>
            <pc:sldMk cId="951486451" sldId="482"/>
            <ac:picMk id="8" creationId="{A684CC22-F9E2-4E12-8640-6B802599B2B8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765096600" sldId="483"/>
        </pc:sldMkLst>
        <pc:spChg chg="add del mod">
          <ac:chgData name="Alejandro Paolini Godoy" userId="c3a6e11a-e51d-46b0-a788-b09d2b3af6f8" providerId="ADAL" clId="{32975FC4-60DC-4260-AB6A-73CF78679369}" dt="2022-03-16T01:17:05.348" v="801"/>
          <ac:spMkLst>
            <pc:docMk/>
            <pc:sldMk cId="3765096600" sldId="483"/>
            <ac:spMk id="3" creationId="{68B7C0E7-2193-4DB9-8870-B171AEFA44EC}"/>
          </ac:spMkLst>
        </pc:spChg>
        <pc:spChg chg="mod">
          <ac:chgData name="Alejandro Paolini Godoy" userId="c3a6e11a-e51d-46b0-a788-b09d2b3af6f8" providerId="ADAL" clId="{32975FC4-60DC-4260-AB6A-73CF78679369}" dt="2022-03-16T01:13:21.179" v="772" actId="20577"/>
          <ac:spMkLst>
            <pc:docMk/>
            <pc:sldMk cId="3765096600" sldId="4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1:14:52.962" v="783" actId="207"/>
          <ac:spMkLst>
            <pc:docMk/>
            <pc:sldMk cId="3765096600" sldId="483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19:35.760" v="821" actId="20577"/>
          <ac:spMkLst>
            <pc:docMk/>
            <pc:sldMk cId="3765096600" sldId="483"/>
            <ac:spMk id="60" creationId="{02E4F07C-BD00-4F6F-B294-27E86B16776E}"/>
          </ac:spMkLst>
        </pc:spChg>
        <pc:spChg chg="del">
          <ac:chgData name="Alejandro Paolini Godoy" userId="c3a6e11a-e51d-46b0-a788-b09d2b3af6f8" providerId="ADAL" clId="{32975FC4-60DC-4260-AB6A-73CF78679369}" dt="2022-03-16T01:19:23.106" v="819" actId="478"/>
          <ac:spMkLst>
            <pc:docMk/>
            <pc:sldMk cId="3765096600" sldId="483"/>
            <ac:spMk id="62" creationId="{99CE2C45-D20A-4E6D-8637-298D43E92994}"/>
          </ac:spMkLst>
        </pc:spChg>
        <pc:picChg chg="add mod modCrop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16:19.525" v="786" actId="478"/>
          <ac:picMkLst>
            <pc:docMk/>
            <pc:sldMk cId="3765096600" sldId="483"/>
            <ac:picMk id="8" creationId="{A684CC22-F9E2-4E12-8640-6B802599B2B8}"/>
          </ac:picMkLst>
        </pc:picChg>
        <pc:picChg chg="add del mod">
          <ac:chgData name="Alejandro Paolini Godoy" userId="c3a6e11a-e51d-46b0-a788-b09d2b3af6f8" providerId="ADAL" clId="{32975FC4-60DC-4260-AB6A-73CF78679369}" dt="2022-03-16T01:16:28.013" v="790"/>
          <ac:picMkLst>
            <pc:docMk/>
            <pc:sldMk cId="3765096600" sldId="483"/>
            <ac:picMk id="11" creationId="{DDEA2458-FA53-4352-AA6E-2D8E2AA31F5C}"/>
          </ac:picMkLst>
        </pc:picChg>
        <pc:picChg chg="add del mod">
          <ac:chgData name="Alejandro Paolini Godoy" userId="c3a6e11a-e51d-46b0-a788-b09d2b3af6f8" providerId="ADAL" clId="{32975FC4-60DC-4260-AB6A-73CF78679369}" dt="2022-03-16T01:16:49.143" v="800"/>
          <ac:picMkLst>
            <pc:docMk/>
            <pc:sldMk cId="3765096600" sldId="483"/>
            <ac:picMk id="12" creationId="{9CFAB706-7446-462B-A458-84440387FB1B}"/>
          </ac:picMkLst>
        </pc:picChg>
        <pc:picChg chg="add mod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14" creationId="{E7B65DEA-A8D4-4633-9478-CF6EB41ECCDC}"/>
          </ac:picMkLst>
        </pc:picChg>
        <pc:picChg chg="add del mod">
          <ac:chgData name="Alejandro Paolini Godoy" userId="c3a6e11a-e51d-46b0-a788-b09d2b3af6f8" providerId="ADAL" clId="{32975FC4-60DC-4260-AB6A-73CF78679369}" dt="2022-03-16T01:16:23.209" v="788" actId="21"/>
          <ac:picMkLst>
            <pc:docMk/>
            <pc:sldMk cId="3765096600" sldId="483"/>
            <ac:picMk id="1026" creationId="{EB06A45B-A876-46F6-B740-C4FB5D8EFF18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9872465" sldId="484"/>
        </pc:sldMkLst>
        <pc:spChg chg="add del mod">
          <ac:chgData name="Alejandro Paolini Godoy" userId="c3a6e11a-e51d-46b0-a788-b09d2b3af6f8" providerId="ADAL" clId="{32975FC4-60DC-4260-AB6A-73CF78679369}" dt="2022-03-16T01:21:56.603" v="842" actId="478"/>
          <ac:spMkLst>
            <pc:docMk/>
            <pc:sldMk cId="2009872465" sldId="484"/>
            <ac:spMk id="3" creationId="{E08D0FBE-8C48-4ED6-B3FD-3B9CB93C04DF}"/>
          </ac:spMkLst>
        </pc:spChg>
        <pc:spChg chg="mod">
          <ac:chgData name="Alejandro Paolini Godoy" userId="c3a6e11a-e51d-46b0-a788-b09d2b3af6f8" providerId="ADAL" clId="{32975FC4-60DC-4260-AB6A-73CF78679369}" dt="2022-03-16T01:24:30.807" v="930" actId="20577"/>
          <ac:spMkLst>
            <pc:docMk/>
            <pc:sldMk cId="2009872465" sldId="484"/>
            <ac:spMk id="6" creationId="{F0ACAD3D-6F09-4D90-A5CF-7C56DC976CC4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1" creationId="{E7B25AA2-0B87-4EBD-AFBC-A51386D8767B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2" creationId="{83F9601E-51CE-4EB4-A227-22406FA6134C}"/>
          </ac:spMkLst>
        </pc:spChg>
        <pc:spChg chg="del mod topLvl">
          <ac:chgData name="Alejandro Paolini Godoy" userId="c3a6e11a-e51d-46b0-a788-b09d2b3af6f8" providerId="ADAL" clId="{32975FC4-60DC-4260-AB6A-73CF78679369}" dt="2022-03-16T01:23:03.477" v="881" actId="478"/>
          <ac:spMkLst>
            <pc:docMk/>
            <pc:sldMk cId="2009872465" sldId="484"/>
            <ac:spMk id="13" creationId="{D11AD38D-9C0F-4314-82C7-544990797B06}"/>
          </ac:spMkLst>
        </pc:spChg>
        <pc:spChg chg="del mod topLvl">
          <ac:chgData name="Alejandro Paolini Godoy" userId="c3a6e11a-e51d-46b0-a788-b09d2b3af6f8" providerId="ADAL" clId="{32975FC4-60DC-4260-AB6A-73CF78679369}" dt="2022-03-16T01:22:58.007" v="877" actId="478"/>
          <ac:spMkLst>
            <pc:docMk/>
            <pc:sldMk cId="2009872465" sldId="484"/>
            <ac:spMk id="15" creationId="{15A348D9-C003-41B2-936D-ACCE6911B8FA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6" creationId="{30723804-1163-45E0-81F4-96CACC80E253}"/>
          </ac:spMkLst>
        </pc:spChg>
        <pc:spChg chg="del mod topLvl">
          <ac:chgData name="Alejandro Paolini Godoy" userId="c3a6e11a-e51d-46b0-a788-b09d2b3af6f8" providerId="ADAL" clId="{32975FC4-60DC-4260-AB6A-73CF78679369}" dt="2022-03-16T01:22:59.347" v="878" actId="478"/>
          <ac:spMkLst>
            <pc:docMk/>
            <pc:sldMk cId="2009872465" sldId="484"/>
            <ac:spMk id="17" creationId="{E35BBD84-C777-4583-B586-FA1E8A84A944}"/>
          </ac:spMkLst>
        </pc:spChg>
        <pc:spChg chg="del mod topLvl">
          <ac:chgData name="Alejandro Paolini Godoy" userId="c3a6e11a-e51d-46b0-a788-b09d2b3af6f8" providerId="ADAL" clId="{32975FC4-60DC-4260-AB6A-73CF78679369}" dt="2022-03-16T01:25:06.827" v="935" actId="478"/>
          <ac:spMkLst>
            <pc:docMk/>
            <pc:sldMk cId="2009872465" sldId="484"/>
            <ac:spMk id="18" creationId="{7C870678-DCEF-4DBF-B9EE-B75041656316}"/>
          </ac:spMkLst>
        </pc:spChg>
        <pc:spChg chg="del mod topLvl">
          <ac:chgData name="Alejandro Paolini Godoy" userId="c3a6e11a-e51d-46b0-a788-b09d2b3af6f8" providerId="ADAL" clId="{32975FC4-60DC-4260-AB6A-73CF78679369}" dt="2022-03-16T01:23:04.789" v="882" actId="478"/>
          <ac:spMkLst>
            <pc:docMk/>
            <pc:sldMk cId="2009872465" sldId="484"/>
            <ac:spMk id="19" creationId="{4308A7F7-E1B3-4C94-A9A8-4D641E0693BC}"/>
          </ac:spMkLst>
        </pc:spChg>
        <pc:spChg chg="del mod topLvl">
          <ac:chgData name="Alejandro Paolini Godoy" userId="c3a6e11a-e51d-46b0-a788-b09d2b3af6f8" providerId="ADAL" clId="{32975FC4-60DC-4260-AB6A-73CF78679369}" dt="2022-03-16T01:23:06.146" v="883" actId="478"/>
          <ac:spMkLst>
            <pc:docMk/>
            <pc:sldMk cId="2009872465" sldId="484"/>
            <ac:spMk id="20" creationId="{0E6CF5B1-F834-4C9F-B477-83D473707CB8}"/>
          </ac:spMkLst>
        </pc:spChg>
        <pc:spChg chg="del mod topLvl">
          <ac:chgData name="Alejandro Paolini Godoy" userId="c3a6e11a-e51d-46b0-a788-b09d2b3af6f8" providerId="ADAL" clId="{32975FC4-60DC-4260-AB6A-73CF78679369}" dt="2022-03-16T01:25:10.134" v="937" actId="478"/>
          <ac:spMkLst>
            <pc:docMk/>
            <pc:sldMk cId="2009872465" sldId="484"/>
            <ac:spMk id="21" creationId="{F3455BB3-6DAE-4184-B81A-22E36AC37F99}"/>
          </ac:spMkLst>
        </pc:spChg>
        <pc:spChg chg="del mod topLvl">
          <ac:chgData name="Alejandro Paolini Godoy" userId="c3a6e11a-e51d-46b0-a788-b09d2b3af6f8" providerId="ADAL" clId="{32975FC4-60DC-4260-AB6A-73CF78679369}" dt="2022-03-16T01:25:08.360" v="936" actId="478"/>
          <ac:spMkLst>
            <pc:docMk/>
            <pc:sldMk cId="2009872465" sldId="484"/>
            <ac:spMk id="22" creationId="{EC380BBE-D4A9-4721-B563-36A39BD490DB}"/>
          </ac:spMkLst>
        </pc:spChg>
        <pc:spChg chg="del mod topLvl">
          <ac:chgData name="Alejandro Paolini Godoy" userId="c3a6e11a-e51d-46b0-a788-b09d2b3af6f8" providerId="ADAL" clId="{32975FC4-60DC-4260-AB6A-73CF78679369}" dt="2022-03-16T01:23:10.951" v="886" actId="478"/>
          <ac:spMkLst>
            <pc:docMk/>
            <pc:sldMk cId="2009872465" sldId="484"/>
            <ac:spMk id="23" creationId="{F2F8076D-63D4-4FD0-B2A3-6BE0D6FA81DE}"/>
          </ac:spMkLst>
        </pc:spChg>
        <pc:spChg chg="del mod topLvl">
          <ac:chgData name="Alejandro Paolini Godoy" userId="c3a6e11a-e51d-46b0-a788-b09d2b3af6f8" providerId="ADAL" clId="{32975FC4-60DC-4260-AB6A-73CF78679369}" dt="2022-03-16T01:22:55.197" v="875" actId="478"/>
          <ac:spMkLst>
            <pc:docMk/>
            <pc:sldMk cId="2009872465" sldId="484"/>
            <ac:spMk id="24" creationId="{31964EDA-FC61-46E7-97FE-308EB3739A83}"/>
          </ac:spMkLst>
        </pc:spChg>
        <pc:spChg chg="del mod topLvl">
          <ac:chgData name="Alejandro Paolini Godoy" userId="c3a6e11a-e51d-46b0-a788-b09d2b3af6f8" providerId="ADAL" clId="{32975FC4-60DC-4260-AB6A-73CF78679369}" dt="2022-03-16T01:22:35.801" v="861" actId="478"/>
          <ac:spMkLst>
            <pc:docMk/>
            <pc:sldMk cId="2009872465" sldId="484"/>
            <ac:spMk id="25" creationId="{1CD5762D-33AB-4F35-8D26-34F1BB958C01}"/>
          </ac:spMkLst>
        </pc:spChg>
        <pc:spChg chg="del mod topLvl">
          <ac:chgData name="Alejandro Paolini Godoy" userId="c3a6e11a-e51d-46b0-a788-b09d2b3af6f8" providerId="ADAL" clId="{32975FC4-60DC-4260-AB6A-73CF78679369}" dt="2022-03-16T01:22:38.443" v="863" actId="478"/>
          <ac:spMkLst>
            <pc:docMk/>
            <pc:sldMk cId="2009872465" sldId="484"/>
            <ac:spMk id="26" creationId="{FDA66489-5047-4A36-B328-67A11070F107}"/>
          </ac:spMkLst>
        </pc:spChg>
        <pc:spChg chg="del mod topLvl">
          <ac:chgData name="Alejandro Paolini Godoy" userId="c3a6e11a-e51d-46b0-a788-b09d2b3af6f8" providerId="ADAL" clId="{32975FC4-60DC-4260-AB6A-73CF78679369}" dt="2022-03-16T01:23:09.544" v="885" actId="478"/>
          <ac:spMkLst>
            <pc:docMk/>
            <pc:sldMk cId="2009872465" sldId="484"/>
            <ac:spMk id="27" creationId="{BFE6790A-162F-4C8E-A8A4-3B6F2D741827}"/>
          </ac:spMkLst>
        </pc:spChg>
        <pc:spChg chg="del mod topLvl">
          <ac:chgData name="Alejandro Paolini Godoy" userId="c3a6e11a-e51d-46b0-a788-b09d2b3af6f8" providerId="ADAL" clId="{32975FC4-60DC-4260-AB6A-73CF78679369}" dt="2022-03-16T01:23:12.371" v="887" actId="478"/>
          <ac:spMkLst>
            <pc:docMk/>
            <pc:sldMk cId="2009872465" sldId="484"/>
            <ac:spMk id="28" creationId="{5574EDA5-1A5E-4DF7-868A-16A79E8B972B}"/>
          </ac:spMkLst>
        </pc:spChg>
        <pc:spChg chg="del mod topLvl">
          <ac:chgData name="Alejandro Paolini Godoy" userId="c3a6e11a-e51d-46b0-a788-b09d2b3af6f8" providerId="ADAL" clId="{32975FC4-60DC-4260-AB6A-73CF78679369}" dt="2022-03-16T01:23:08.216" v="884" actId="478"/>
          <ac:spMkLst>
            <pc:docMk/>
            <pc:sldMk cId="2009872465" sldId="484"/>
            <ac:spMk id="29" creationId="{38D9DF44-1738-4F9F-9E5B-5322A668F342}"/>
          </ac:spMkLst>
        </pc:spChg>
        <pc:spChg chg="del mod">
          <ac:chgData name="Alejandro Paolini Godoy" userId="c3a6e11a-e51d-46b0-a788-b09d2b3af6f8" providerId="ADAL" clId="{32975FC4-60DC-4260-AB6A-73CF78679369}" dt="2022-03-16T01:22:23.773" v="856" actId="478"/>
          <ac:spMkLst>
            <pc:docMk/>
            <pc:sldMk cId="2009872465" sldId="484"/>
            <ac:spMk id="30" creationId="{C030DC0D-865B-49C8-B187-689C763FE937}"/>
          </ac:spMkLst>
        </pc:spChg>
        <pc:spChg chg="del mod">
          <ac:chgData name="Alejandro Paolini Godoy" userId="c3a6e11a-e51d-46b0-a788-b09d2b3af6f8" providerId="ADAL" clId="{32975FC4-60DC-4260-AB6A-73CF78679369}" dt="2022-03-16T01:22:19.397" v="851" actId="478"/>
          <ac:spMkLst>
            <pc:docMk/>
            <pc:sldMk cId="2009872465" sldId="484"/>
            <ac:spMk id="31" creationId="{5922EFC8-DFA7-43A8-88DB-BFC29017FF85}"/>
          </ac:spMkLst>
        </pc:spChg>
        <pc:spChg chg="del mod">
          <ac:chgData name="Alejandro Paolini Godoy" userId="c3a6e11a-e51d-46b0-a788-b09d2b3af6f8" providerId="ADAL" clId="{32975FC4-60DC-4260-AB6A-73CF78679369}" dt="2022-03-16T01:22:24.851" v="857" actId="478"/>
          <ac:spMkLst>
            <pc:docMk/>
            <pc:sldMk cId="2009872465" sldId="484"/>
            <ac:spMk id="32" creationId="{61665134-02BF-4F80-963B-B3000AAA5848}"/>
          </ac:spMkLst>
        </pc:spChg>
        <pc:spChg chg="del mod topLvl">
          <ac:chgData name="Alejandro Paolini Godoy" userId="c3a6e11a-e51d-46b0-a788-b09d2b3af6f8" providerId="ADAL" clId="{32975FC4-60DC-4260-AB6A-73CF78679369}" dt="2022-03-16T01:23:02.106" v="880" actId="478"/>
          <ac:spMkLst>
            <pc:docMk/>
            <pc:sldMk cId="2009872465" sldId="484"/>
            <ac:spMk id="33" creationId="{2C37C47F-2B1A-4F3B-B815-6CA34AD696D1}"/>
          </ac:spMkLst>
        </pc:spChg>
        <pc:spChg chg="del mod">
          <ac:chgData name="Alejandro Paolini Godoy" userId="c3a6e11a-e51d-46b0-a788-b09d2b3af6f8" providerId="ADAL" clId="{32975FC4-60DC-4260-AB6A-73CF78679369}" dt="2022-03-16T01:22:12.465" v="848" actId="478"/>
          <ac:spMkLst>
            <pc:docMk/>
            <pc:sldMk cId="2009872465" sldId="484"/>
            <ac:spMk id="34" creationId="{CA76E61F-22C6-4549-8022-2641E2907CAF}"/>
          </ac:spMkLst>
        </pc:spChg>
        <pc:spChg chg="del mod">
          <ac:chgData name="Alejandro Paolini Godoy" userId="c3a6e11a-e51d-46b0-a788-b09d2b3af6f8" providerId="ADAL" clId="{32975FC4-60DC-4260-AB6A-73CF78679369}" dt="2022-03-16T01:22:14.059" v="850" actId="478"/>
          <ac:spMkLst>
            <pc:docMk/>
            <pc:sldMk cId="2009872465" sldId="484"/>
            <ac:spMk id="35" creationId="{28424C59-9780-413C-B478-1334DBD78595}"/>
          </ac:spMkLst>
        </pc:spChg>
        <pc:spChg chg="del mod">
          <ac:chgData name="Alejandro Paolini Godoy" userId="c3a6e11a-e51d-46b0-a788-b09d2b3af6f8" providerId="ADAL" clId="{32975FC4-60DC-4260-AB6A-73CF78679369}" dt="2022-03-16T01:22:13.257" v="849" actId="478"/>
          <ac:spMkLst>
            <pc:docMk/>
            <pc:sldMk cId="2009872465" sldId="484"/>
            <ac:spMk id="36" creationId="{FBB05C69-1E5D-4E8C-9FD5-EDAF094C60C6}"/>
          </ac:spMkLst>
        </pc:spChg>
        <pc:spChg chg="del mod topLvl">
          <ac:chgData name="Alejandro Paolini Godoy" userId="c3a6e11a-e51d-46b0-a788-b09d2b3af6f8" providerId="ADAL" clId="{32975FC4-60DC-4260-AB6A-73CF78679369}" dt="2022-03-16T01:22:37.076" v="862" actId="478"/>
          <ac:spMkLst>
            <pc:docMk/>
            <pc:sldMk cId="2009872465" sldId="484"/>
            <ac:spMk id="37" creationId="{2C9E6E92-DB72-4EFB-9D50-12768186C05D}"/>
          </ac:spMkLst>
        </pc:spChg>
        <pc:spChg chg="del mod">
          <ac:chgData name="Alejandro Paolini Godoy" userId="c3a6e11a-e51d-46b0-a788-b09d2b3af6f8" providerId="ADAL" clId="{32975FC4-60DC-4260-AB6A-73CF78679369}" dt="2022-03-16T01:22:11.706" v="847" actId="478"/>
          <ac:spMkLst>
            <pc:docMk/>
            <pc:sldMk cId="2009872465" sldId="484"/>
            <ac:spMk id="38" creationId="{01614E1B-6755-4102-AAC4-647E1C3324C9}"/>
          </ac:spMkLst>
        </pc:spChg>
        <pc:spChg chg="del mod">
          <ac:chgData name="Alejandro Paolini Godoy" userId="c3a6e11a-e51d-46b0-a788-b09d2b3af6f8" providerId="ADAL" clId="{32975FC4-60DC-4260-AB6A-73CF78679369}" dt="2022-03-16T01:22:10.774" v="846" actId="478"/>
          <ac:spMkLst>
            <pc:docMk/>
            <pc:sldMk cId="2009872465" sldId="484"/>
            <ac:spMk id="39" creationId="{B7F19BD7-25BE-49B5-A22C-813F220EEBD9}"/>
          </ac:spMkLst>
        </pc:spChg>
        <pc:spChg chg="del mod topLvl">
          <ac:chgData name="Alejandro Paolini Godoy" userId="c3a6e11a-e51d-46b0-a788-b09d2b3af6f8" providerId="ADAL" clId="{32975FC4-60DC-4260-AB6A-73CF78679369}" dt="2022-03-16T01:22:40.372" v="865" actId="478"/>
          <ac:spMkLst>
            <pc:docMk/>
            <pc:sldMk cId="2009872465" sldId="484"/>
            <ac:spMk id="40" creationId="{63DDB76C-ABB8-4427-8E4D-B2EE0C220830}"/>
          </ac:spMkLst>
        </pc:spChg>
        <pc:spChg chg="del mod topLvl">
          <ac:chgData name="Alejandro Paolini Godoy" userId="c3a6e11a-e51d-46b0-a788-b09d2b3af6f8" providerId="ADAL" clId="{32975FC4-60DC-4260-AB6A-73CF78679369}" dt="2022-03-16T01:22:49.153" v="871" actId="478"/>
          <ac:spMkLst>
            <pc:docMk/>
            <pc:sldMk cId="2009872465" sldId="484"/>
            <ac:spMk id="41" creationId="{D7BFFAA9-8BE7-4DF4-9739-CF85A5B8B37F}"/>
          </ac:spMkLst>
        </pc:spChg>
        <pc:spChg chg="del mod topLvl">
          <ac:chgData name="Alejandro Paolini Godoy" userId="c3a6e11a-e51d-46b0-a788-b09d2b3af6f8" providerId="ADAL" clId="{32975FC4-60DC-4260-AB6A-73CF78679369}" dt="2022-03-16T01:22:42.990" v="867" actId="478"/>
          <ac:spMkLst>
            <pc:docMk/>
            <pc:sldMk cId="2009872465" sldId="484"/>
            <ac:spMk id="42" creationId="{9117F5BB-4FF0-458C-BDB1-DB65BD1B9EFC}"/>
          </ac:spMkLst>
        </pc:spChg>
        <pc:spChg chg="del mod topLvl">
          <ac:chgData name="Alejandro Paolini Godoy" userId="c3a6e11a-e51d-46b0-a788-b09d2b3af6f8" providerId="ADAL" clId="{32975FC4-60DC-4260-AB6A-73CF78679369}" dt="2022-03-16T01:22:46.707" v="870" actId="478"/>
          <ac:spMkLst>
            <pc:docMk/>
            <pc:sldMk cId="2009872465" sldId="484"/>
            <ac:spMk id="43" creationId="{D4591507-7877-4585-AACA-975D7D9885CA}"/>
          </ac:spMkLst>
        </pc:spChg>
        <pc:spChg chg="del mod topLvl">
          <ac:chgData name="Alejandro Paolini Godoy" userId="c3a6e11a-e51d-46b0-a788-b09d2b3af6f8" providerId="ADAL" clId="{32975FC4-60DC-4260-AB6A-73CF78679369}" dt="2022-03-16T01:22:56.652" v="876" actId="478"/>
          <ac:spMkLst>
            <pc:docMk/>
            <pc:sldMk cId="2009872465" sldId="484"/>
            <ac:spMk id="44" creationId="{679AB80E-5B0A-4B76-9EB3-E801D7DB9B4F}"/>
          </ac:spMkLst>
        </pc:spChg>
        <pc:spChg chg="del mod topLvl">
          <ac:chgData name="Alejandro Paolini Godoy" userId="c3a6e11a-e51d-46b0-a788-b09d2b3af6f8" providerId="ADAL" clId="{32975FC4-60DC-4260-AB6A-73CF78679369}" dt="2022-03-16T01:22:44.294" v="868" actId="478"/>
          <ac:spMkLst>
            <pc:docMk/>
            <pc:sldMk cId="2009872465" sldId="484"/>
            <ac:spMk id="45" creationId="{697D1529-D5FC-4375-B8D2-BAB5D528C26B}"/>
          </ac:spMkLst>
        </pc:spChg>
        <pc:spChg chg="del mod topLvl">
          <ac:chgData name="Alejandro Paolini Godoy" userId="c3a6e11a-e51d-46b0-a788-b09d2b3af6f8" providerId="ADAL" clId="{32975FC4-60DC-4260-AB6A-73CF78679369}" dt="2022-03-16T01:22:41.680" v="866" actId="478"/>
          <ac:spMkLst>
            <pc:docMk/>
            <pc:sldMk cId="2009872465" sldId="484"/>
            <ac:spMk id="46" creationId="{DD024EA9-725D-4DA3-9A2C-EF2458C970AF}"/>
          </ac:spMkLst>
        </pc:spChg>
        <pc:spChg chg="del mod">
          <ac:chgData name="Alejandro Paolini Godoy" userId="c3a6e11a-e51d-46b0-a788-b09d2b3af6f8" providerId="ADAL" clId="{32975FC4-60DC-4260-AB6A-73CF78679369}" dt="2022-03-16T01:22:22.533" v="854" actId="478"/>
          <ac:spMkLst>
            <pc:docMk/>
            <pc:sldMk cId="2009872465" sldId="484"/>
            <ac:spMk id="47" creationId="{D101B9A0-577F-4AED-85B4-77174D2B9605}"/>
          </ac:spMkLst>
        </pc:spChg>
        <pc:spChg chg="del mod">
          <ac:chgData name="Alejandro Paolini Godoy" userId="c3a6e11a-e51d-46b0-a788-b09d2b3af6f8" providerId="ADAL" clId="{32975FC4-60DC-4260-AB6A-73CF78679369}" dt="2022-03-16T01:22:21.752" v="853" actId="478"/>
          <ac:spMkLst>
            <pc:docMk/>
            <pc:sldMk cId="2009872465" sldId="484"/>
            <ac:spMk id="48" creationId="{6B221E15-BDCD-4AEE-870D-C9AB69AB1C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49" creationId="{BB4ED67C-C64A-4EB2-A35B-743C61676E68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0" creationId="{725092CD-C924-4EC6-BCD6-EFD9042E66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1" creationId="{9852F9C8-65A0-4197-91C5-ABCE2B80000C}"/>
          </ac:spMkLst>
        </pc:spChg>
        <pc:spChg chg="del mod">
          <ac:chgData name="Alejandro Paolini Godoy" userId="c3a6e11a-e51d-46b0-a788-b09d2b3af6f8" providerId="ADAL" clId="{32975FC4-60DC-4260-AB6A-73CF78679369}" dt="2022-03-16T01:22:23.113" v="855" actId="478"/>
          <ac:spMkLst>
            <pc:docMk/>
            <pc:sldMk cId="2009872465" sldId="484"/>
            <ac:spMk id="52" creationId="{B872D25C-C063-407A-B3B1-6E7E172F5BBD}"/>
          </ac:spMkLst>
        </pc:spChg>
        <pc:spChg chg="del mod">
          <ac:chgData name="Alejandro Paolini Godoy" userId="c3a6e11a-e51d-46b0-a788-b09d2b3af6f8" providerId="ADAL" clId="{32975FC4-60DC-4260-AB6A-73CF78679369}" dt="2022-03-16T01:22:20.967" v="852" actId="478"/>
          <ac:spMkLst>
            <pc:docMk/>
            <pc:sldMk cId="2009872465" sldId="484"/>
            <ac:spMk id="53" creationId="{135DA91F-2FF4-4B52-B4E3-5974C2482DE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4" creationId="{3AB3D633-345F-48D8-8299-5E96120CD2B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5" creationId="{B8AF82D0-9C34-41EF-94C3-DF8CEBFD45E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6" creationId="{E58A3235-5C16-4728-8ADD-1D7D6B80568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7" creationId="{FF4A92CF-A3C1-4E57-8E99-EF9534AFFF1E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60" creationId="{02E4F07C-BD00-4F6F-B294-27E86B16776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1" creationId="{099F29D5-4F63-45FF-9194-64C54CDCA8E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2" creationId="{19719C2D-0FA0-4BD3-B1B0-A88C1E698F4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3" creationId="{475D1662-941B-47FF-AAF7-82D989FDA3C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4" creationId="{030D41E7-D3A4-40DA-9D03-EDD1EBC1FA1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5" creationId="{A92EB2BB-144D-4E8D-9791-634CB14D341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6" creationId="{B0EBF42B-10D5-4B24-BB5E-F606B202893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7" creationId="{56A0F420-7C5A-44D5-9FCF-519402DB32D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8" creationId="{00ECE07E-3C9F-4E3F-943D-F2662A0911B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9" creationId="{1D517803-4B49-4D65-96EA-E176A69783D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0" creationId="{6A6B98C6-6034-4DF0-B27A-984AD15125F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1" creationId="{72C482B0-1CA0-42E5-8FC3-DF0662C80BA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2" creationId="{662B307B-4D7B-4AAC-B15F-D95F11C0C92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3" creationId="{84FED56C-9151-40BA-A749-F782109B4BD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4" creationId="{2A520729-0D17-4362-9BB9-454DE2EE5DD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5" creationId="{ED7FEA53-51F7-4AC9-8084-85BF61F0A1A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6" creationId="{F923DD1E-B822-4932-A333-E8C36A60B47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7" creationId="{B13EC90C-9F01-4B89-A488-7279A3FDDFA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8" creationId="{FD336B9B-40FA-4C07-BBEA-F6B1AF59D2A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9" creationId="{8E449407-0075-4D14-A96A-BE706B3E08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0" creationId="{28E70C80-8630-4F79-97C7-7D2FD1C9D42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1" creationId="{72144CC5-E035-416B-AE46-EADA572B043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2" creationId="{0AC10922-740C-41A6-B383-3417543F059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3" creationId="{F86053E2-54C3-46BD-907A-CC32AFF48CF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4" creationId="{3141CB51-B827-41B5-99D3-B427E557AEB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5" creationId="{1C6AA306-B39A-4C7E-8664-E473EBEED43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6" creationId="{05740B29-63AE-4BD4-B65B-81AEDB92221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7" creationId="{F3407C04-4467-4228-99AE-1C6F9A17313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8" creationId="{0D7C6340-CECC-44A1-9402-3425D9553C0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9" creationId="{485568AD-6C58-4558-AA2B-97EEF1F37EC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0" creationId="{AB65C4D4-DB75-488F-9F6F-95AC4D674E15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1" creationId="{66F016CC-BF97-427C-8C61-DF864D1ABD7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2" creationId="{ACB7A2EB-0D79-41DE-9E7D-95913BF82B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3" creationId="{95214997-CF4E-40C9-B4D2-600162002CC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4" creationId="{7F1A0C3E-D96C-420E-A357-A109FACB9A9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5" creationId="{366082D8-6932-452F-8490-81E59B4D1C9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6" creationId="{A771828A-C860-4D3D-99A4-E3CB99293DB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7" creationId="{CFA04602-BF42-49C1-BE8F-B9506464966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8" creationId="{07FF2BAB-7BAD-4F90-94EA-E7A352C1A90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9" creationId="{AE1B173C-BD72-4DEA-A72A-B6957015112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0" creationId="{305EF5EE-6192-4238-A44F-4AB4F9FCB5C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1" creationId="{98B589C9-003E-4D54-AE66-C8C9D69F70A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2" creationId="{9CCED763-88C0-475D-8526-9B2D896229D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3" creationId="{8A8969E1-97EC-4844-8072-F51568E4654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4" creationId="{943F02B6-C495-4805-B8E5-320476A8E2B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5" creationId="{39567521-D956-4F8F-8F79-17E82E69071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6" creationId="{BFB2EE53-138F-412A-9756-F24734EC35C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7" creationId="{A7AE7B67-5924-4592-A416-91A5D0B85C6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8" creationId="{5BE00AB4-ADC9-44DF-891C-2150F234D64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9" creationId="{DA10AB6A-CB88-4ECC-98AF-D779CB8A9108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0" creationId="{8C7DED39-EE74-4354-8084-22FF03B590B1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1" creationId="{A054CAE6-F81C-4E49-A667-FE96209976DC}"/>
          </ac:spMkLst>
        </pc:spChg>
        <pc:grpChg chg="add mod">
          <ac:chgData name="Alejandro Paolini Godoy" userId="c3a6e11a-e51d-46b0-a788-b09d2b3af6f8" providerId="ADAL" clId="{32975FC4-60DC-4260-AB6A-73CF78679369}" dt="2022-03-16T01:25:15.259" v="938" actId="1076"/>
          <ac:grpSpMkLst>
            <pc:docMk/>
            <pc:sldMk cId="2009872465" sldId="484"/>
            <ac:grpSpMk id="5" creationId="{BB3CAFC7-91E4-4F6A-A3A4-25485FFDE884}"/>
          </ac:grpSpMkLst>
        </pc:grpChg>
        <pc:grpChg chg="add mod">
          <ac:chgData name="Alejandro Paolini Godoy" userId="c3a6e11a-e51d-46b0-a788-b09d2b3af6f8" providerId="ADAL" clId="{32975FC4-60DC-4260-AB6A-73CF78679369}" dt="2022-03-16T01:25:23.219" v="942" actId="1076"/>
          <ac:grpSpMkLst>
            <pc:docMk/>
            <pc:sldMk cId="2009872465" sldId="484"/>
            <ac:grpSpMk id="7" creationId="{0F2E4D81-EF95-4F88-B337-2684B38A1B8D}"/>
          </ac:grpSpMkLst>
        </pc:grpChg>
        <pc:grpChg chg="add del mod">
          <ac:chgData name="Alejandro Paolini Godoy" userId="c3a6e11a-e51d-46b0-a788-b09d2b3af6f8" providerId="ADAL" clId="{32975FC4-60DC-4260-AB6A-73CF78679369}" dt="2022-03-16T01:22:31.978" v="860" actId="165"/>
          <ac:grpSpMkLst>
            <pc:docMk/>
            <pc:sldMk cId="2009872465" sldId="484"/>
            <ac:grpSpMk id="10" creationId="{D7F9E261-59FE-4F6E-A468-2602A6E46449}"/>
          </ac:grpSpMkLst>
        </pc:grpChg>
        <pc:picChg chg="del">
          <ac:chgData name="Alejandro Paolini Godoy" userId="c3a6e11a-e51d-46b0-a788-b09d2b3af6f8" providerId="ADAL" clId="{32975FC4-60DC-4260-AB6A-73CF78679369}" dt="2022-03-16T01:21:54.720" v="841" actId="478"/>
          <ac:picMkLst>
            <pc:docMk/>
            <pc:sldMk cId="2009872465" sldId="484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21:53.558" v="840" actId="478"/>
          <ac:picMkLst>
            <pc:docMk/>
            <pc:sldMk cId="2009872465" sldId="484"/>
            <ac:picMk id="14" creationId="{E7B65DEA-A8D4-4633-9478-CF6EB41ECCDC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4:55:50.754" v="5626"/>
        <pc:sldMkLst>
          <pc:docMk/>
          <pc:sldMk cId="2339541240" sldId="485"/>
        </pc:sldMkLst>
        <pc:spChg chg="mod">
          <ac:chgData name="Alejandro Paolini Godoy" userId="c3a6e11a-e51d-46b0-a788-b09d2b3af6f8" providerId="ADAL" clId="{32975FC4-60DC-4260-AB6A-73CF78679369}" dt="2022-03-16T01:55:56.777" v="1047"/>
          <ac:spMkLst>
            <pc:docMk/>
            <pc:sldMk cId="2339541240" sldId="485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2:13:22.678" v="1128" actId="20577"/>
          <ac:spMkLst>
            <pc:docMk/>
            <pc:sldMk cId="2339541240" sldId="485"/>
            <ac:spMk id="8" creationId="{284E07A5-451A-4795-9785-6E3202A8C05C}"/>
          </ac:spMkLst>
        </pc:spChg>
        <pc:spChg chg="del">
          <ac:chgData name="Alejandro Paolini Godoy" userId="c3a6e11a-e51d-46b0-a788-b09d2b3af6f8" providerId="ADAL" clId="{32975FC4-60DC-4260-AB6A-73CF78679369}" dt="2022-03-16T01:56:26.951" v="1071" actId="478"/>
          <ac:spMkLst>
            <pc:docMk/>
            <pc:sldMk cId="2339541240" sldId="485"/>
            <ac:spMk id="49" creationId="{D8C89E7F-3731-41FE-9B02-21959CAFB198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0" creationId="{6669D9E9-CC84-42A6-86F2-C75F51C01AE4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1" creationId="{255D6E04-1F64-4D3D-BAAF-9CF557BBFA41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2" creationId="{CBCA8E78-619E-4283-94E8-8157C9E3C137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3" creationId="{4B33F824-1FE9-4874-AE5A-7B8F2B0D0B96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4" creationId="{C8A01BBF-E706-4B11-B36D-EE2267942364}"/>
          </ac:spMkLst>
        </pc:spChg>
        <pc:spChg chg="mod topLvl">
          <ac:chgData name="Alejandro Paolini Godoy" userId="c3a6e11a-e51d-46b0-a788-b09d2b3af6f8" providerId="ADAL" clId="{32975FC4-60DC-4260-AB6A-73CF78679369}" dt="2022-03-16T02:11:28.544" v="1126" actId="207"/>
          <ac:spMkLst>
            <pc:docMk/>
            <pc:sldMk cId="2339541240" sldId="485"/>
            <ac:spMk id="60" creationId="{CD3B3E25-200F-44A4-A51C-90FC700ADE8E}"/>
          </ac:spMkLst>
        </pc:spChg>
        <pc:spChg chg="del mod topLvl">
          <ac:chgData name="Alejandro Paolini Godoy" userId="c3a6e11a-e51d-46b0-a788-b09d2b3af6f8" providerId="ADAL" clId="{32975FC4-60DC-4260-AB6A-73CF78679369}" dt="2022-03-16T01:57:12.422" v="1077" actId="478"/>
          <ac:spMkLst>
            <pc:docMk/>
            <pc:sldMk cId="2339541240" sldId="485"/>
            <ac:spMk id="61" creationId="{150B4DF0-BD45-4E66-A989-45D66A71BAE7}"/>
          </ac:spMkLst>
        </pc:spChg>
        <pc:spChg chg="del">
          <ac:chgData name="Alejandro Paolini Godoy" userId="c3a6e11a-e51d-46b0-a788-b09d2b3af6f8" providerId="ADAL" clId="{32975FC4-60DC-4260-AB6A-73CF78679369}" dt="2022-03-16T01:57:17.095" v="1078" actId="478"/>
          <ac:spMkLst>
            <pc:docMk/>
            <pc:sldMk cId="2339541240" sldId="485"/>
            <ac:spMk id="65" creationId="{F54BD73E-5D8D-4F92-BDBC-936C0002DDD7}"/>
          </ac:spMkLst>
        </pc:spChg>
        <pc:spChg chg="del">
          <ac:chgData name="Alejandro Paolini Godoy" userId="c3a6e11a-e51d-46b0-a788-b09d2b3af6f8" providerId="ADAL" clId="{32975FC4-60DC-4260-AB6A-73CF78679369}" dt="2022-03-16T01:57:19.178" v="1079" actId="478"/>
          <ac:spMkLst>
            <pc:docMk/>
            <pc:sldMk cId="2339541240" sldId="485"/>
            <ac:spMk id="66" creationId="{A0262393-561B-41B9-8B7D-757A2D4B2BE0}"/>
          </ac:spMkLst>
        </pc:spChg>
        <pc:spChg chg="mod topLvl">
          <ac:chgData name="Alejandro Paolini Godoy" userId="c3a6e11a-e51d-46b0-a788-b09d2b3af6f8" providerId="ADAL" clId="{32975FC4-60DC-4260-AB6A-73CF78679369}" dt="2022-03-16T01:56:36.872" v="1072" actId="165"/>
          <ac:spMkLst>
            <pc:docMk/>
            <pc:sldMk cId="2339541240" sldId="485"/>
            <ac:spMk id="103" creationId="{96B80534-2125-44A8-A623-2462903DFE0E}"/>
          </ac:spMkLst>
        </pc:spChg>
        <pc:grpChg chg="del">
          <ac:chgData name="Alejandro Paolini Godoy" userId="c3a6e11a-e51d-46b0-a788-b09d2b3af6f8" providerId="ADAL" clId="{32975FC4-60DC-4260-AB6A-73CF78679369}" dt="2022-03-16T01:56:36.872" v="1072" actId="165"/>
          <ac:grpSpMkLst>
            <pc:docMk/>
            <pc:sldMk cId="2339541240" sldId="485"/>
            <ac:grpSpMk id="7" creationId="{DEB03F33-DFD5-4FA9-8B66-2468009AFB65}"/>
          </ac:grpSpMkLst>
        </pc:grpChg>
        <pc:picChg chg="del mod topLvl">
          <ac:chgData name="Alejandro Paolini Godoy" userId="c3a6e11a-e51d-46b0-a788-b09d2b3af6f8" providerId="ADAL" clId="{32975FC4-60DC-4260-AB6A-73CF78679369}" dt="2022-03-16T01:56:48.258" v="1073" actId="478"/>
          <ac:picMkLst>
            <pc:docMk/>
            <pc:sldMk cId="2339541240" sldId="485"/>
            <ac:picMk id="4" creationId="{7A58F518-A76C-4D01-B2B8-F813CE754AA7}"/>
          </ac:picMkLst>
        </pc:picChg>
        <pc:picChg chg="del">
          <ac:chgData name="Alejandro Paolini Godoy" userId="c3a6e11a-e51d-46b0-a788-b09d2b3af6f8" providerId="ADAL" clId="{32975FC4-60DC-4260-AB6A-73CF78679369}" dt="2022-03-16T01:57:20.865" v="1080" actId="478"/>
          <ac:picMkLst>
            <pc:docMk/>
            <pc:sldMk cId="2339541240" sldId="485"/>
            <ac:picMk id="71" creationId="{8F95CC86-7A2E-46B7-BA93-E80992464A96}"/>
          </ac:picMkLst>
        </pc:picChg>
        <pc:cxnChg chg="del mod topLvl">
          <ac:chgData name="Alejandro Paolini Godoy" userId="c3a6e11a-e51d-46b0-a788-b09d2b3af6f8" providerId="ADAL" clId="{32975FC4-60DC-4260-AB6A-73CF78679369}" dt="2022-03-16T01:56:51.798" v="1074" actId="478"/>
          <ac:cxnSpMkLst>
            <pc:docMk/>
            <pc:sldMk cId="2339541240" sldId="485"/>
            <ac:cxnSpMk id="6" creationId="{AA7E0F41-8E1D-48D1-9B57-96B8E79ABF0B}"/>
          </ac:cxnSpMkLst>
        </pc:cxn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40569640" sldId="486"/>
        </pc:sldMkLst>
        <pc:spChg chg="add del mod">
          <ac:chgData name="Alejandro Paolini Godoy" userId="c3a6e11a-e51d-46b0-a788-b09d2b3af6f8" providerId="ADAL" clId="{32975FC4-60DC-4260-AB6A-73CF78679369}" dt="2022-03-16T05:17:34.452" v="1219"/>
          <ac:spMkLst>
            <pc:docMk/>
            <pc:sldMk cId="4140569640" sldId="486"/>
            <ac:spMk id="3" creationId="{3E38D1EA-3E94-4A4D-84CE-F6F200D9C18C}"/>
          </ac:spMkLst>
        </pc:spChg>
        <pc:spChg chg="mod">
          <ac:chgData name="Alejandro Paolini Godoy" userId="c3a6e11a-e51d-46b0-a788-b09d2b3af6f8" providerId="ADAL" clId="{32975FC4-60DC-4260-AB6A-73CF78679369}" dt="2022-03-16T04:56:19.950" v="1150" actId="20577"/>
          <ac:spMkLst>
            <pc:docMk/>
            <pc:sldMk cId="4140569640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5:19:28.457" v="1227" actId="113"/>
          <ac:spMkLst>
            <pc:docMk/>
            <pc:sldMk cId="4140569640" sldId="486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5:19:41.377" v="1229" actId="14100"/>
          <ac:spMkLst>
            <pc:docMk/>
            <pc:sldMk cId="4140569640" sldId="48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16T04:58:03.750" v="1152" actId="478"/>
          <ac:picMkLst>
            <pc:docMk/>
            <pc:sldMk cId="4140569640" sldId="486"/>
            <ac:picMk id="4" creationId="{BADADACC-0FC4-4A3D-ACC3-8FCE66943368}"/>
          </ac:picMkLst>
        </pc:picChg>
        <pc:picChg chg="add del mod">
          <ac:chgData name="Alejandro Paolini Godoy" userId="c3a6e11a-e51d-46b0-a788-b09d2b3af6f8" providerId="ADAL" clId="{32975FC4-60DC-4260-AB6A-73CF78679369}" dt="2022-03-16T05:16:50.813" v="1212"/>
          <ac:picMkLst>
            <pc:docMk/>
            <pc:sldMk cId="4140569640" sldId="486"/>
            <ac:picMk id="5" creationId="{2A2974BF-65DB-4A6F-9695-4000BBAE7EF4}"/>
          </ac:picMkLst>
        </pc:picChg>
        <pc:picChg chg="add del">
          <ac:chgData name="Alejandro Paolini Godoy" userId="c3a6e11a-e51d-46b0-a788-b09d2b3af6f8" providerId="ADAL" clId="{32975FC4-60DC-4260-AB6A-73CF78679369}" dt="2022-03-16T05:17:31.973" v="1218"/>
          <ac:picMkLst>
            <pc:docMk/>
            <pc:sldMk cId="4140569640" sldId="486"/>
            <ac:picMk id="7" creationId="{F057CEE1-A04C-4BEB-A562-5F0525F6F4E0}"/>
          </ac:picMkLst>
        </pc:picChg>
        <pc:picChg chg="add mod modCrop">
          <ac:chgData name="Alejandro Paolini Godoy" userId="c3a6e11a-e51d-46b0-a788-b09d2b3af6f8" providerId="ADAL" clId="{32975FC4-60DC-4260-AB6A-73CF78679369}" dt="2022-03-16T05:17:55.394" v="1222" actId="14100"/>
          <ac:picMkLst>
            <pc:docMk/>
            <pc:sldMk cId="4140569640" sldId="486"/>
            <ac:picMk id="8" creationId="{C1A254A9-5086-445E-844E-F7AB5995D263}"/>
          </ac:picMkLst>
        </pc:picChg>
        <pc:picChg chg="del">
          <ac:chgData name="Alejandro Paolini Godoy" userId="c3a6e11a-e51d-46b0-a788-b09d2b3af6f8" providerId="ADAL" clId="{32975FC4-60DC-4260-AB6A-73CF78679369}" dt="2022-03-16T04:58:02.498" v="1151" actId="478"/>
          <ac:picMkLst>
            <pc:docMk/>
            <pc:sldMk cId="4140569640" sldId="486"/>
            <ac:picMk id="14" creationId="{E7B65DEA-A8D4-4633-9478-CF6EB41ECCDC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6:02.465" v="5641"/>
        <pc:sldMkLst>
          <pc:docMk/>
          <pc:sldMk cId="2264198530" sldId="487"/>
        </pc:sldMkLst>
        <pc:spChg chg="mod">
          <ac:chgData name="Alejandro Paolini Godoy" userId="c3a6e11a-e51d-46b0-a788-b09d2b3af6f8" providerId="ADAL" clId="{32975FC4-60DC-4260-AB6A-73CF78679369}" dt="2022-03-16T05:29:57.671" v="1454"/>
          <ac:spMkLst>
            <pc:docMk/>
            <pc:sldMk cId="2264198530" sldId="487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29:46.684" v="1453" actId="20577"/>
          <ac:spMkLst>
            <pc:docMk/>
            <pc:sldMk cId="2264198530" sldId="487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16T05:23:41.802" v="1348" actId="478"/>
          <ac:spMkLst>
            <pc:docMk/>
            <pc:sldMk cId="2264198530" sldId="487"/>
            <ac:spMk id="10" creationId="{0EE3CB1C-31C8-4ACB-BB4C-14AFD2E041F6}"/>
          </ac:spMkLst>
        </pc:spChg>
        <pc:spChg chg="del">
          <ac:chgData name="Alejandro Paolini Godoy" userId="c3a6e11a-e51d-46b0-a788-b09d2b3af6f8" providerId="ADAL" clId="{32975FC4-60DC-4260-AB6A-73CF78679369}" dt="2022-03-16T05:22:04.122" v="1259" actId="478"/>
          <ac:spMkLst>
            <pc:docMk/>
            <pc:sldMk cId="2264198530" sldId="487"/>
            <ac:spMk id="11" creationId="{7D708CF2-55FE-4813-BE33-90F8A56162DF}"/>
          </ac:spMkLst>
        </pc:spChg>
        <pc:spChg chg="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2" creationId="{8615F403-7D7C-4C9F-9BDB-5DC9D0F26DC5}"/>
          </ac:spMkLst>
        </pc:spChg>
        <pc:spChg chg="del">
          <ac:chgData name="Alejandro Paolini Godoy" userId="c3a6e11a-e51d-46b0-a788-b09d2b3af6f8" providerId="ADAL" clId="{32975FC4-60DC-4260-AB6A-73CF78679369}" dt="2022-03-16T05:22:49.057" v="1287" actId="478"/>
          <ac:spMkLst>
            <pc:docMk/>
            <pc:sldMk cId="2264198530" sldId="487"/>
            <ac:spMk id="13" creationId="{1A7430D9-D8EF-4EF9-B85D-CB00A61B58BC}"/>
          </ac:spMkLst>
        </pc:spChg>
        <pc:spChg chg="del">
          <ac:chgData name="Alejandro Paolini Godoy" userId="c3a6e11a-e51d-46b0-a788-b09d2b3af6f8" providerId="ADAL" clId="{32975FC4-60DC-4260-AB6A-73CF78679369}" dt="2022-03-16T05:22:47.698" v="1286" actId="478"/>
          <ac:spMkLst>
            <pc:docMk/>
            <pc:sldMk cId="2264198530" sldId="487"/>
            <ac:spMk id="14" creationId="{BEC302E7-B392-433B-9B44-4360568B6F08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5" creationId="{14EC9C4C-D0B7-4014-B11D-830816D00870}"/>
          </ac:spMkLst>
        </pc:spChg>
        <pc:spChg chg="del">
          <ac:chgData name="Alejandro Paolini Godoy" userId="c3a6e11a-e51d-46b0-a788-b09d2b3af6f8" providerId="ADAL" clId="{32975FC4-60DC-4260-AB6A-73CF78679369}" dt="2022-03-16T05:22:46.457" v="1285" actId="478"/>
          <ac:spMkLst>
            <pc:docMk/>
            <pc:sldMk cId="2264198530" sldId="487"/>
            <ac:spMk id="16" creationId="{906B5A7B-207B-443C-B15A-8A8B304AF5F0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7" creationId="{8842D261-0E4C-4621-9E67-928E5A4B3A84}"/>
          </ac:spMkLst>
        </pc:spChg>
        <pc:spChg chg="del">
          <ac:chgData name="Alejandro Paolini Godoy" userId="c3a6e11a-e51d-46b0-a788-b09d2b3af6f8" providerId="ADAL" clId="{32975FC4-60DC-4260-AB6A-73CF78679369}" dt="2022-03-16T05:22:44.190" v="1284" actId="478"/>
          <ac:spMkLst>
            <pc:docMk/>
            <pc:sldMk cId="2264198530" sldId="487"/>
            <ac:spMk id="18" creationId="{BF8C9C12-5069-43DD-8134-5DBD078843F6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9" creationId="{9788407F-B76D-4A7E-929F-FE586556B4AB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1" creationId="{6762EADD-3897-40A2-89C3-4C9EBDBF6370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2" creationId="{669776B6-D33D-4D21-B262-34A5339F261E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4" creationId="{8E4ED62D-4BCB-482D-B4F8-02C962FC2A99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5" creationId="{E8740BF6-1B7F-4831-949E-6036B932C86C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7" creationId="{C6E97437-45BC-45E5-A926-3620D79D9301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8" creationId="{853B5920-F2CE-4F80-8647-AF3746189415}"/>
          </ac:spMkLst>
        </pc:spChg>
        <pc:grpChg chg="add mod">
          <ac:chgData name="Alejandro Paolini Godoy" userId="c3a6e11a-e51d-46b0-a788-b09d2b3af6f8" providerId="ADAL" clId="{32975FC4-60DC-4260-AB6A-73CF78679369}" dt="2022-03-16T05:29:00.262" v="1415" actId="1076"/>
          <ac:grpSpMkLst>
            <pc:docMk/>
            <pc:sldMk cId="2264198530" sldId="487"/>
            <ac:grpSpMk id="20" creationId="{0C71DE13-E9B6-4BFA-979F-B7C81A0F0A3B}"/>
          </ac:grpSpMkLst>
        </pc:grpChg>
        <pc:grpChg chg="add mod">
          <ac:chgData name="Alejandro Paolini Godoy" userId="c3a6e11a-e51d-46b0-a788-b09d2b3af6f8" providerId="ADAL" clId="{32975FC4-60DC-4260-AB6A-73CF78679369}" dt="2022-03-16T05:29:06.570" v="1416" actId="1076"/>
          <ac:grpSpMkLst>
            <pc:docMk/>
            <pc:sldMk cId="2264198530" sldId="487"/>
            <ac:grpSpMk id="23" creationId="{C4DCD973-2D5B-4129-BC7D-65AB2D291E47}"/>
          </ac:grpSpMkLst>
        </pc:grpChg>
        <pc:grpChg chg="add mod">
          <ac:chgData name="Alejandro Paolini Godoy" userId="c3a6e11a-e51d-46b0-a788-b09d2b3af6f8" providerId="ADAL" clId="{32975FC4-60DC-4260-AB6A-73CF78679369}" dt="2022-03-16T05:29:12.638" v="1417" actId="1076"/>
          <ac:grpSpMkLst>
            <pc:docMk/>
            <pc:sldMk cId="2264198530" sldId="487"/>
            <ac:grpSpMk id="26" creationId="{522E6A68-8344-4629-8A23-C4556D618A55}"/>
          </ac:grpSpMkLst>
        </pc:gr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3367577" sldId="488"/>
        </pc:sldMkLst>
      </pc:sldChg>
      <pc:sldChg chg="addSp delSp modSp add mod ord delAnim modAnim">
        <pc:chgData name="Alejandro Paolini Godoy" userId="c3a6e11a-e51d-46b0-a788-b09d2b3af6f8" providerId="ADAL" clId="{32975FC4-60DC-4260-AB6A-73CF78679369}" dt="2022-03-28T04:56:06.498" v="5643"/>
        <pc:sldMkLst>
          <pc:docMk/>
          <pc:sldMk cId="989173045" sldId="489"/>
        </pc:sldMkLst>
        <pc:spChg chg="mod">
          <ac:chgData name="Alejandro Paolini Godoy" userId="c3a6e11a-e51d-46b0-a788-b09d2b3af6f8" providerId="ADAL" clId="{32975FC4-60DC-4260-AB6A-73CF78679369}" dt="2022-03-16T05:31:08.256" v="1458"/>
          <ac:spMkLst>
            <pc:docMk/>
            <pc:sldMk cId="989173045" sldId="489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31:22.316" v="1500" actId="20577"/>
          <ac:spMkLst>
            <pc:docMk/>
            <pc:sldMk cId="989173045" sldId="489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2975FC4-60DC-4260-AB6A-73CF78679369}" dt="2022-03-16T05:37:11.443" v="1573" actId="3064"/>
          <ac:spMkLst>
            <pc:docMk/>
            <pc:sldMk cId="989173045" sldId="489"/>
            <ac:spMk id="9" creationId="{37C37EE3-38BF-4E12-BC20-4B6E982B461F}"/>
          </ac:spMkLst>
        </pc:spChg>
        <pc:spChg chg="add mod">
          <ac:chgData name="Alejandro Paolini Godoy" userId="c3a6e11a-e51d-46b0-a788-b09d2b3af6f8" providerId="ADAL" clId="{32975FC4-60DC-4260-AB6A-73CF78679369}" dt="2022-03-17T20:09:07.151" v="1581" actId="207"/>
          <ac:spMkLst>
            <pc:docMk/>
            <pc:sldMk cId="989173045" sldId="489"/>
            <ac:spMk id="16" creationId="{5E74928A-A2F1-49C2-94CB-26B2F27F5FB6}"/>
          </ac:spMkLst>
        </pc:spChg>
        <pc:spChg chg="add mod">
          <ac:chgData name="Alejandro Paolini Godoy" userId="c3a6e11a-e51d-46b0-a788-b09d2b3af6f8" providerId="ADAL" clId="{32975FC4-60DC-4260-AB6A-73CF78679369}" dt="2022-03-16T05:37:15.609" v="1576" actId="3064"/>
          <ac:spMkLst>
            <pc:docMk/>
            <pc:sldMk cId="989173045" sldId="489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09:03.724" v="1580" actId="207"/>
          <ac:spMkLst>
            <pc:docMk/>
            <pc:sldMk cId="989173045" sldId="489"/>
            <ac:spMk id="26" creationId="{06E98EA3-B2BF-40B1-9C06-2531DB67E172}"/>
          </ac:spMkLst>
        </pc:spChg>
        <pc:spChg chg="del topLvl">
          <ac:chgData name="Alejandro Paolini Godoy" userId="c3a6e11a-e51d-46b0-a788-b09d2b3af6f8" providerId="ADAL" clId="{32975FC4-60DC-4260-AB6A-73CF78679369}" dt="2022-03-16T05:32:50.509" v="1505" actId="478"/>
          <ac:spMkLst>
            <pc:docMk/>
            <pc:sldMk cId="989173045" sldId="489"/>
            <ac:spMk id="30" creationId="{B70D102C-073D-4269-B307-0517A045AFB5}"/>
          </ac:spMkLst>
        </pc:spChg>
        <pc:spChg chg="del topLvl">
          <ac:chgData name="Alejandro Paolini Godoy" userId="c3a6e11a-e51d-46b0-a788-b09d2b3af6f8" providerId="ADAL" clId="{32975FC4-60DC-4260-AB6A-73CF78679369}" dt="2022-03-16T05:33:30.477" v="1533" actId="478"/>
          <ac:spMkLst>
            <pc:docMk/>
            <pc:sldMk cId="989173045" sldId="489"/>
            <ac:spMk id="31" creationId="{E8693A84-BEBF-478B-9DC7-94D799CBA95F}"/>
          </ac:spMkLst>
        </pc:spChg>
        <pc:grpChg chg="del mod">
          <ac:chgData name="Alejandro Paolini Godoy" userId="c3a6e11a-e51d-46b0-a788-b09d2b3af6f8" providerId="ADAL" clId="{32975FC4-60DC-4260-AB6A-73CF78679369}" dt="2022-03-16T05:32:50.509" v="1505" actId="478"/>
          <ac:grpSpMkLst>
            <pc:docMk/>
            <pc:sldMk cId="989173045" sldId="489"/>
            <ac:grpSpMk id="2" creationId="{1006FFA5-7255-4AB0-94AC-6C4D82E1ABCE}"/>
          </ac:grpSpMkLst>
        </pc:grpChg>
        <pc:grpChg chg="del">
          <ac:chgData name="Alejandro Paolini Godoy" userId="c3a6e11a-e51d-46b0-a788-b09d2b3af6f8" providerId="ADAL" clId="{32975FC4-60DC-4260-AB6A-73CF78679369}" dt="2022-03-16T05:34:33.527" v="1545" actId="478"/>
          <ac:grpSpMkLst>
            <pc:docMk/>
            <pc:sldMk cId="989173045" sldId="489"/>
            <ac:grpSpMk id="4" creationId="{86C42817-F9C2-4EB2-80FA-8A89F08F309F}"/>
          </ac:grpSpMkLst>
        </pc:grpChg>
        <pc:grpChg chg="del mod">
          <ac:chgData name="Alejandro Paolini Godoy" userId="c3a6e11a-e51d-46b0-a788-b09d2b3af6f8" providerId="ADAL" clId="{32975FC4-60DC-4260-AB6A-73CF78679369}" dt="2022-03-16T05:33:30.477" v="1533" actId="478"/>
          <ac:grpSpMkLst>
            <pc:docMk/>
            <pc:sldMk cId="989173045" sldId="489"/>
            <ac:grpSpMk id="5" creationId="{478E46AD-25D2-4CED-B62C-149FA792CBC6}"/>
          </ac:grpSpMkLst>
        </pc:grpChg>
        <pc:grpChg chg="del">
          <ac:chgData name="Alejandro Paolini Godoy" userId="c3a6e11a-e51d-46b0-a788-b09d2b3af6f8" providerId="ADAL" clId="{32975FC4-60DC-4260-AB6A-73CF78679369}" dt="2022-03-16T05:34:34.922" v="1546" actId="478"/>
          <ac:grpSpMkLst>
            <pc:docMk/>
            <pc:sldMk cId="989173045" sldId="489"/>
            <ac:grpSpMk id="6" creationId="{B0C9AA88-050A-4A16-A0CC-75351268AC8B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4:56:19.277" v="5647"/>
        <pc:sldMkLst>
          <pc:docMk/>
          <pc:sldMk cId="4167955884" sldId="490"/>
        </pc:sldMkLst>
        <pc:spChg chg="add mod">
          <ac:chgData name="Alejandro Paolini Godoy" userId="c3a6e11a-e51d-46b0-a788-b09d2b3af6f8" providerId="ADAL" clId="{32975FC4-60DC-4260-AB6A-73CF78679369}" dt="2022-03-18T02:33:13.760" v="1925" actId="113"/>
          <ac:spMkLst>
            <pc:docMk/>
            <pc:sldMk cId="4167955884" sldId="490"/>
            <ac:spMk id="2" creationId="{ADE5E6C0-9D21-42FF-A732-D3AA71E7D24C}"/>
          </ac:spMkLst>
        </pc:spChg>
        <pc:spChg chg="mod">
          <ac:chgData name="Alejandro Paolini Godoy" userId="c3a6e11a-e51d-46b0-a788-b09d2b3af6f8" providerId="ADAL" clId="{32975FC4-60DC-4260-AB6A-73CF78679369}" dt="2022-03-17T20:34:05.641" v="1840" actId="20577"/>
          <ac:spMkLst>
            <pc:docMk/>
            <pc:sldMk cId="4167955884" sldId="490"/>
            <ac:spMk id="8" creationId="{284E07A5-451A-4795-9785-6E3202A8C05C}"/>
          </ac:spMkLst>
        </pc:spChg>
        <pc:spChg chg="add del mod">
          <ac:chgData name="Alejandro Paolini Godoy" userId="c3a6e11a-e51d-46b0-a788-b09d2b3af6f8" providerId="ADAL" clId="{32975FC4-60DC-4260-AB6A-73CF78679369}" dt="2022-03-18T03:07:18.093" v="1988" actId="207"/>
          <ac:spMkLst>
            <pc:docMk/>
            <pc:sldMk cId="4167955884" sldId="490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1" creationId="{2AE56CFF-11E7-4ED1-9878-961C8B47236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2" creationId="{AA4EC148-FDA9-4E7C-8819-04D49B92CBD7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4" creationId="{DE75C0A5-103D-4060-9D16-AD1F59C1E6A4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5" creationId="{F2ACAF6B-2E61-49CB-A80D-10D3B432153F}"/>
          </ac:spMkLst>
        </pc:spChg>
        <pc:spChg chg="del mod">
          <ac:chgData name="Alejandro Paolini Godoy" userId="c3a6e11a-e51d-46b0-a788-b09d2b3af6f8" providerId="ADAL" clId="{32975FC4-60DC-4260-AB6A-73CF78679369}" dt="2022-03-17T20:34:36.259" v="1851" actId="478"/>
          <ac:spMkLst>
            <pc:docMk/>
            <pc:sldMk cId="4167955884" sldId="490"/>
            <ac:spMk id="16" creationId="{5E74928A-A2F1-49C2-94CB-26B2F27F5FB6}"/>
          </ac:spMkLst>
        </pc:spChg>
        <pc:spChg chg="del mod">
          <ac:chgData name="Alejandro Paolini Godoy" userId="c3a6e11a-e51d-46b0-a788-b09d2b3af6f8" providerId="ADAL" clId="{32975FC4-60DC-4260-AB6A-73CF78679369}" dt="2022-03-17T20:34:35.416" v="1850" actId="478"/>
          <ac:spMkLst>
            <pc:docMk/>
            <pc:sldMk cId="4167955884" sldId="490"/>
            <ac:spMk id="17" creationId="{80BC4D35-552E-4771-8DB3-D9C50FD0D5E4}"/>
          </ac:spMkLst>
        </pc:spChg>
        <pc:spChg chg="add mod">
          <ac:chgData name="Alejandro Paolini Godoy" userId="c3a6e11a-e51d-46b0-a788-b09d2b3af6f8" providerId="ADAL" clId="{32975FC4-60DC-4260-AB6A-73CF78679369}" dt="2022-03-17T20:39:00.245" v="1887" actId="164"/>
          <ac:spMkLst>
            <pc:docMk/>
            <pc:sldMk cId="4167955884" sldId="490"/>
            <ac:spMk id="18" creationId="{7F64F52C-0815-4D2B-BFFC-2E292005BAE1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19" creationId="{AB81E922-8691-4B47-9FF7-8A6264B62CC7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20" creationId="{106D8BA3-D6FE-47FB-B2A0-97F3B80A107D}"/>
          </ac:spMkLst>
        </pc:spChg>
        <pc:spChg chg="mod">
          <ac:chgData name="Alejandro Paolini Godoy" userId="c3a6e11a-e51d-46b0-a788-b09d2b3af6f8" providerId="ADAL" clId="{32975FC4-60DC-4260-AB6A-73CF78679369}" dt="2022-03-18T02:29:49.429" v="1892" actId="1076"/>
          <ac:spMkLst>
            <pc:docMk/>
            <pc:sldMk cId="4167955884" sldId="490"/>
            <ac:spMk id="22" creationId="{6839CCB9-F3A3-4528-A04A-AC03C13339C8}"/>
          </ac:spMkLst>
        </pc:spChg>
        <pc:spChg chg="mod">
          <ac:chgData name="Alejandro Paolini Godoy" userId="c3a6e11a-e51d-46b0-a788-b09d2b3af6f8" providerId="ADAL" clId="{32975FC4-60DC-4260-AB6A-73CF78679369}" dt="2022-03-18T02:33:11.588" v="1924" actId="113"/>
          <ac:spMkLst>
            <pc:docMk/>
            <pc:sldMk cId="4167955884" sldId="490"/>
            <ac:spMk id="23" creationId="{EFB5384D-6665-4F7D-B78F-FA271E2BF491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5" creationId="{A922A21E-89B0-4676-B050-50431A71F1E3}"/>
          </ac:spMkLst>
        </pc:spChg>
        <pc:spChg chg="add del mod">
          <ac:chgData name="Alejandro Paolini Godoy" userId="c3a6e11a-e51d-46b0-a788-b09d2b3af6f8" providerId="ADAL" clId="{32975FC4-60DC-4260-AB6A-73CF78679369}" dt="2022-03-18T03:07:57.903" v="1989" actId="207"/>
          <ac:spMkLst>
            <pc:docMk/>
            <pc:sldMk cId="4167955884" sldId="490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7" creationId="{9BE9F115-87A5-4C5F-99D2-24D752428009}"/>
          </ac:spMkLst>
        </pc:spChg>
        <pc:grpChg chg="add mod">
          <ac:chgData name="Alejandro Paolini Godoy" userId="c3a6e11a-e51d-46b0-a788-b09d2b3af6f8" providerId="ADAL" clId="{32975FC4-60DC-4260-AB6A-73CF78679369}" dt="2022-03-18T02:36:37.931" v="1961" actId="1076"/>
          <ac:grpSpMkLst>
            <pc:docMk/>
            <pc:sldMk cId="4167955884" sldId="490"/>
            <ac:grpSpMk id="4" creationId="{4EC04ECE-9A01-4D02-889A-1661E782E483}"/>
          </ac:grpSpMkLst>
        </pc:grpChg>
        <pc:grpChg chg="add mod">
          <ac:chgData name="Alejandro Paolini Godoy" userId="c3a6e11a-e51d-46b0-a788-b09d2b3af6f8" providerId="ADAL" clId="{32975FC4-60DC-4260-AB6A-73CF78679369}" dt="2022-03-18T02:36:33.210" v="1959" actId="1076"/>
          <ac:grpSpMkLst>
            <pc:docMk/>
            <pc:sldMk cId="4167955884" sldId="490"/>
            <ac:grpSpMk id="5" creationId="{4C8DAF3E-A55D-4849-A243-E9539973BA8E}"/>
          </ac:grpSpMkLst>
        </pc:grpChg>
        <pc:grpChg chg="add del mod">
          <ac:chgData name="Alejandro Paolini Godoy" userId="c3a6e11a-e51d-46b0-a788-b09d2b3af6f8" providerId="ADAL" clId="{32975FC4-60DC-4260-AB6A-73CF78679369}" dt="2022-03-18T02:29:24.627" v="1889" actId="478"/>
          <ac:grpSpMkLst>
            <pc:docMk/>
            <pc:sldMk cId="4167955884" sldId="490"/>
            <ac:grpSpMk id="10" creationId="{DA032C3A-83F1-4621-8B5B-BB3FE7B5028F}"/>
          </ac:grpSpMkLst>
        </pc:grpChg>
        <pc:grpChg chg="add del mod">
          <ac:chgData name="Alejandro Paolini Godoy" userId="c3a6e11a-e51d-46b0-a788-b09d2b3af6f8" providerId="ADAL" clId="{32975FC4-60DC-4260-AB6A-73CF78679369}" dt="2022-03-18T02:29:23.124" v="1888" actId="478"/>
          <ac:grpSpMkLst>
            <pc:docMk/>
            <pc:sldMk cId="4167955884" sldId="490"/>
            <ac:grpSpMk id="13" creationId="{ABED208E-076C-4DD7-B2CA-20941D9CEBA7}"/>
          </ac:grpSpMkLst>
        </pc:grpChg>
        <pc:grpChg chg="add mod">
          <ac:chgData name="Alejandro Paolini Godoy" userId="c3a6e11a-e51d-46b0-a788-b09d2b3af6f8" providerId="ADAL" clId="{32975FC4-60DC-4260-AB6A-73CF78679369}" dt="2022-03-18T02:36:40.613" v="1962" actId="1076"/>
          <ac:grpSpMkLst>
            <pc:docMk/>
            <pc:sldMk cId="4167955884" sldId="490"/>
            <ac:grpSpMk id="21" creationId="{BB58B239-9FA5-4F34-BD50-7BDC24C7B939}"/>
          </ac:grpSpMkLst>
        </pc:grpChg>
        <pc:grpChg chg="add mod">
          <ac:chgData name="Alejandro Paolini Godoy" userId="c3a6e11a-e51d-46b0-a788-b09d2b3af6f8" providerId="ADAL" clId="{32975FC4-60DC-4260-AB6A-73CF78679369}" dt="2022-03-18T02:36:42.301" v="1963" actId="1076"/>
          <ac:grpSpMkLst>
            <pc:docMk/>
            <pc:sldMk cId="4167955884" sldId="490"/>
            <ac:grpSpMk id="24" creationId="{1A8E6AAA-7428-491F-A339-BC339F1693F4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4:56:15.859" v="5645"/>
        <pc:sldMkLst>
          <pc:docMk/>
          <pc:sldMk cId="3645497680" sldId="491"/>
        </pc:sldMkLst>
        <pc:spChg chg="mod">
          <ac:chgData name="Alejandro Paolini Godoy" userId="c3a6e11a-e51d-46b0-a788-b09d2b3af6f8" providerId="ADAL" clId="{32975FC4-60DC-4260-AB6A-73CF78679369}" dt="2022-03-17T20:14:25.430" v="1633" actId="20577"/>
          <ac:spMkLst>
            <pc:docMk/>
            <pc:sldMk cId="3645497680" sldId="49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7T20:22:42.834" v="1747" actId="14100"/>
          <ac:spMkLst>
            <pc:docMk/>
            <pc:sldMk cId="3645497680" sldId="491"/>
            <ac:spMk id="9" creationId="{37C37EE3-38BF-4E12-BC20-4B6E982B461F}"/>
          </ac:spMkLst>
        </pc:spChg>
        <pc:spChg chg="mod topLvl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1" creationId="{5D350569-FFE0-4B4C-A600-A9C7C7A30575}"/>
          </ac:spMkLst>
        </pc:spChg>
        <pc:spChg chg="del mod topLvl">
          <ac:chgData name="Alejandro Paolini Godoy" userId="c3a6e11a-e51d-46b0-a788-b09d2b3af6f8" providerId="ADAL" clId="{32975FC4-60DC-4260-AB6A-73CF78679369}" dt="2022-03-17T20:16:48.989" v="1651" actId="478"/>
          <ac:spMkLst>
            <pc:docMk/>
            <pc:sldMk cId="3645497680" sldId="491"/>
            <ac:spMk id="12" creationId="{24C506D3-DBA2-46FF-A810-1C0971D42972}"/>
          </ac:spMkLst>
        </pc:spChg>
        <pc:spChg chg="add mod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3" creationId="{777B3FBA-6FD1-49F7-BBF1-640DF9E7F591}"/>
          </ac:spMkLst>
        </pc:spChg>
        <pc:spChg chg="mod topLvl">
          <ac:chgData name="Alejandro Paolini Godoy" userId="c3a6e11a-e51d-46b0-a788-b09d2b3af6f8" providerId="ADAL" clId="{32975FC4-60DC-4260-AB6A-73CF78679369}" dt="2022-03-17T20:32:40.902" v="1809" actId="207"/>
          <ac:spMkLst>
            <pc:docMk/>
            <pc:sldMk cId="3645497680" sldId="491"/>
            <ac:spMk id="15" creationId="{A864FE1B-4B0E-4603-9DEB-189872D95B00}"/>
          </ac:spMkLst>
        </pc:spChg>
        <pc:spChg chg="del">
          <ac:chgData name="Alejandro Paolini Godoy" userId="c3a6e11a-e51d-46b0-a788-b09d2b3af6f8" providerId="ADAL" clId="{32975FC4-60DC-4260-AB6A-73CF78679369}" dt="2022-03-17T20:14:32.007" v="1636" actId="478"/>
          <ac:spMkLst>
            <pc:docMk/>
            <pc:sldMk cId="3645497680" sldId="491"/>
            <ac:spMk id="16" creationId="{5E74928A-A2F1-49C2-94CB-26B2F27F5FB6}"/>
          </ac:spMkLst>
        </pc:spChg>
        <pc:spChg chg="del">
          <ac:chgData name="Alejandro Paolini Godoy" userId="c3a6e11a-e51d-46b0-a788-b09d2b3af6f8" providerId="ADAL" clId="{32975FC4-60DC-4260-AB6A-73CF78679369}" dt="2022-03-17T20:14:33.735" v="1637" actId="478"/>
          <ac:spMkLst>
            <pc:docMk/>
            <pc:sldMk cId="3645497680" sldId="491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31:29.221" v="1808" actId="207"/>
          <ac:spMkLst>
            <pc:docMk/>
            <pc:sldMk cId="3645497680" sldId="491"/>
            <ac:spMk id="18" creationId="{C4DD478F-700C-41FE-B0F9-89121D4256DA}"/>
          </ac:spMkLst>
        </pc:spChg>
        <pc:spChg chg="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2" creationId="{503A4F60-7070-40DB-A6D0-71B788E93F94}"/>
          </ac:spMkLst>
        </pc:spChg>
        <pc:spChg chg="add 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3" creationId="{407F55F6-B409-4169-802E-66AFBB51F0BC}"/>
          </ac:spMkLst>
        </pc:spChg>
        <pc:spChg chg="add del mod">
          <ac:chgData name="Alejandro Paolini Godoy" userId="c3a6e11a-e51d-46b0-a788-b09d2b3af6f8" providerId="ADAL" clId="{32975FC4-60DC-4260-AB6A-73CF78679369}" dt="2022-03-17T20:26:39.898" v="1768" actId="478"/>
          <ac:spMkLst>
            <pc:docMk/>
            <pc:sldMk cId="3645497680" sldId="491"/>
            <ac:spMk id="24" creationId="{967503C6-3FD5-410D-B41D-449B4CC77B29}"/>
          </ac:spMkLst>
        </pc:spChg>
        <pc:spChg chg="add mod">
          <ac:chgData name="Alejandro Paolini Godoy" userId="c3a6e11a-e51d-46b0-a788-b09d2b3af6f8" providerId="ADAL" clId="{32975FC4-60DC-4260-AB6A-73CF78679369}" dt="2022-03-17T20:28:21.795" v="1785" actId="164"/>
          <ac:spMkLst>
            <pc:docMk/>
            <pc:sldMk cId="3645497680" sldId="491"/>
            <ac:spMk id="25" creationId="{9CBBCC8D-86D1-4F95-873C-E3656E515901}"/>
          </ac:spMkLst>
        </pc:spChg>
        <pc:spChg chg="mod">
          <ac:chgData name="Alejandro Paolini Godoy" userId="c3a6e11a-e51d-46b0-a788-b09d2b3af6f8" providerId="ADAL" clId="{32975FC4-60DC-4260-AB6A-73CF78679369}" dt="2022-03-17T20:22:53.888" v="1750" actId="14100"/>
          <ac:spMkLst>
            <pc:docMk/>
            <pc:sldMk cId="3645497680" sldId="491"/>
            <ac:spMk id="26" creationId="{06E98EA3-B2BF-40B1-9C06-2531DB67E172}"/>
          </ac:spMkLst>
        </pc:spChg>
        <pc:spChg chg="mod ord topLvl">
          <ac:chgData name="Alejandro Paolini Godoy" userId="c3a6e11a-e51d-46b0-a788-b09d2b3af6f8" providerId="ADAL" clId="{32975FC4-60DC-4260-AB6A-73CF78679369}" dt="2022-03-17T20:28:26.797" v="1787" actId="14100"/>
          <ac:spMkLst>
            <pc:docMk/>
            <pc:sldMk cId="3645497680" sldId="491"/>
            <ac:spMk id="28" creationId="{F42CB74B-14E1-40E4-9B1C-B072375B4101}"/>
          </ac:spMkLst>
        </pc:spChg>
        <pc:spChg chg="del mod topLvl">
          <ac:chgData name="Alejandro Paolini Godoy" userId="c3a6e11a-e51d-46b0-a788-b09d2b3af6f8" providerId="ADAL" clId="{32975FC4-60DC-4260-AB6A-73CF78679369}" dt="2022-03-17T20:27:45.502" v="1777" actId="478"/>
          <ac:spMkLst>
            <pc:docMk/>
            <pc:sldMk cId="3645497680" sldId="491"/>
            <ac:spMk id="29" creationId="{6196E84C-F7F6-4BC6-88C1-2A3087986638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1" creationId="{0BB22A49-F6B4-481F-A5CC-BBE9DB82976D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2" creationId="{8881F09C-16A9-4694-9353-9C8715CE4C0C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3" creationId="{3C7DB809-07AF-49CA-83F5-104CC03FD358}"/>
          </ac:spMkLst>
        </pc:spChg>
        <pc:spChg chg="mod">
          <ac:chgData name="Alejandro Paolini Godoy" userId="c3a6e11a-e51d-46b0-a788-b09d2b3af6f8" providerId="ADAL" clId="{32975FC4-60DC-4260-AB6A-73CF78679369}" dt="2022-03-17T20:33:33.138" v="1816" actId="207"/>
          <ac:spMkLst>
            <pc:docMk/>
            <pc:sldMk cId="3645497680" sldId="491"/>
            <ac:spMk id="34" creationId="{58B100D8-8B07-40B5-A572-C9B3F914C441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6" creationId="{6A128E8E-ADC0-4E03-87B1-734F3E114A4E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7" creationId="{1C53D300-FA62-47CA-B9C8-35F3BD7EEA1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9" creationId="{DF651BE1-4CED-4516-8263-B8CC3E054B3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40" creationId="{0E0E6968-E13F-4C6C-B7F5-3C456BF822AC}"/>
          </ac:spMkLst>
        </pc:s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2" creationId="{DC935C83-ED60-4EE2-AF48-20883CD99172}"/>
          </ac:grpSpMkLst>
        </pc:gr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4" creationId="{CDD978D7-2203-4408-B842-1483CF75F91E}"/>
          </ac:grpSpMkLst>
        </pc:grpChg>
        <pc:grpChg chg="add del mod">
          <ac:chgData name="Alejandro Paolini Godoy" userId="c3a6e11a-e51d-46b0-a788-b09d2b3af6f8" providerId="ADAL" clId="{32975FC4-60DC-4260-AB6A-73CF78679369}" dt="2022-03-17T20:30:54.455" v="1803" actId="165"/>
          <ac:grpSpMkLst>
            <pc:docMk/>
            <pc:sldMk cId="3645497680" sldId="491"/>
            <ac:grpSpMk id="5" creationId="{841572D7-FBD2-403B-9BE6-2619AE6800DB}"/>
          </ac:grpSpMkLst>
        </pc:grpChg>
        <pc:grpChg chg="add mod">
          <ac:chgData name="Alejandro Paolini Godoy" userId="c3a6e11a-e51d-46b0-a788-b09d2b3af6f8" providerId="ADAL" clId="{32975FC4-60DC-4260-AB6A-73CF78679369}" dt="2022-03-17T20:33:42.173" v="1819" actId="1076"/>
          <ac:grpSpMkLst>
            <pc:docMk/>
            <pc:sldMk cId="3645497680" sldId="491"/>
            <ac:grpSpMk id="6" creationId="{E8E5BD82-C6C0-4604-93DF-E73028D4EF73}"/>
          </ac:grpSpMkLst>
        </pc:grpChg>
        <pc:grpChg chg="add del mod">
          <ac:chgData name="Alejandro Paolini Godoy" userId="c3a6e11a-e51d-46b0-a788-b09d2b3af6f8" providerId="ADAL" clId="{32975FC4-60DC-4260-AB6A-73CF78679369}" dt="2022-03-17T20:16:48.989" v="1651" actId="478"/>
          <ac:grpSpMkLst>
            <pc:docMk/>
            <pc:sldMk cId="3645497680" sldId="491"/>
            <ac:grpSpMk id="10" creationId="{55739D18-AC7A-44C1-81F1-8A349FF28B2E}"/>
          </ac:grpSpMkLst>
        </pc:grpChg>
        <pc:grpChg chg="add del mod topLvl">
          <ac:chgData name="Alejandro Paolini Godoy" userId="c3a6e11a-e51d-46b0-a788-b09d2b3af6f8" providerId="ADAL" clId="{32975FC4-60DC-4260-AB6A-73CF78679369}" dt="2022-03-17T20:31:04.757" v="1804" actId="165"/>
          <ac:grpSpMkLst>
            <pc:docMk/>
            <pc:sldMk cId="3645497680" sldId="491"/>
            <ac:grpSpMk id="14" creationId="{E7FDF11E-47E5-4964-AF9D-7C3B6DDFF310}"/>
          </ac:grpSpMkLst>
        </pc:grpChg>
        <pc:grpChg chg="add del mod">
          <ac:chgData name="Alejandro Paolini Godoy" userId="c3a6e11a-e51d-46b0-a788-b09d2b3af6f8" providerId="ADAL" clId="{32975FC4-60DC-4260-AB6A-73CF78679369}" dt="2022-03-17T20:29:43.649" v="1792" actId="165"/>
          <ac:grpSpMkLst>
            <pc:docMk/>
            <pc:sldMk cId="3645497680" sldId="491"/>
            <ac:grpSpMk id="21" creationId="{B32C576F-5D53-42DA-9EA2-88B06F8AC43A}"/>
          </ac:grpSpMkLst>
        </pc:grpChg>
        <pc:grpChg chg="add del mod">
          <ac:chgData name="Alejandro Paolini Godoy" userId="c3a6e11a-e51d-46b0-a788-b09d2b3af6f8" providerId="ADAL" clId="{32975FC4-60DC-4260-AB6A-73CF78679369}" dt="2022-03-17T20:27:40.493" v="1775" actId="165"/>
          <ac:grpSpMkLst>
            <pc:docMk/>
            <pc:sldMk cId="3645497680" sldId="491"/>
            <ac:grpSpMk id="27" creationId="{A40CD0EC-29BF-4C31-8854-359A69339260}"/>
          </ac:grpSpMkLst>
        </pc:grpChg>
        <pc:grpChg chg="add del mod">
          <ac:chgData name="Alejandro Paolini Godoy" userId="c3a6e11a-e51d-46b0-a788-b09d2b3af6f8" providerId="ADAL" clId="{32975FC4-60DC-4260-AB6A-73CF78679369}" dt="2022-03-18T02:35:49.799" v="1951" actId="478"/>
          <ac:grpSpMkLst>
            <pc:docMk/>
            <pc:sldMk cId="3645497680" sldId="491"/>
            <ac:grpSpMk id="30" creationId="{95053FE9-C8DF-45E2-9548-05567E05BA22}"/>
          </ac:grpSpMkLst>
        </pc:grpChg>
        <pc:grpChg chg="add del mod">
          <ac:chgData name="Alejandro Paolini Godoy" userId="c3a6e11a-e51d-46b0-a788-b09d2b3af6f8" providerId="ADAL" clId="{32975FC4-60DC-4260-AB6A-73CF78679369}" dt="2022-03-18T02:35:48.673" v="1950" actId="478"/>
          <ac:grpSpMkLst>
            <pc:docMk/>
            <pc:sldMk cId="3645497680" sldId="491"/>
            <ac:grpSpMk id="35" creationId="{CE67F0F7-1624-416E-87DE-F6D3D8B0AEA9}"/>
          </ac:grpSpMkLst>
        </pc:grpChg>
        <pc:grpChg chg="add del mod">
          <ac:chgData name="Alejandro Paolini Godoy" userId="c3a6e11a-e51d-46b0-a788-b09d2b3af6f8" providerId="ADAL" clId="{32975FC4-60DC-4260-AB6A-73CF78679369}" dt="2022-03-18T02:35:51.292" v="1952" actId="478"/>
          <ac:grpSpMkLst>
            <pc:docMk/>
            <pc:sldMk cId="3645497680" sldId="491"/>
            <ac:grpSpMk id="38" creationId="{010E3D6A-A25C-483E-B358-CB2D6E96A3E4}"/>
          </ac:grpSpMkLst>
        </pc:grpChg>
        <pc:picChg chg="add mod">
          <ac:chgData name="Alejandro Paolini Godoy" userId="c3a6e11a-e51d-46b0-a788-b09d2b3af6f8" providerId="ADAL" clId="{32975FC4-60DC-4260-AB6A-73CF78679369}" dt="2022-03-17T20:23:21.128" v="1752" actId="164"/>
          <ac:picMkLst>
            <pc:docMk/>
            <pc:sldMk cId="3645497680" sldId="491"/>
            <ac:picMk id="19" creationId="{E0E18566-E610-44ED-A9E7-EAD44148E0F0}"/>
          </ac:picMkLst>
        </pc:picChg>
        <pc:picChg chg="add mod topLvl">
          <ac:chgData name="Alejandro Paolini Godoy" userId="c3a6e11a-e51d-46b0-a788-b09d2b3af6f8" providerId="ADAL" clId="{32975FC4-60DC-4260-AB6A-73CF78679369}" dt="2022-03-17T20:30:54.455" v="1803" actId="165"/>
          <ac:picMkLst>
            <pc:docMk/>
            <pc:sldMk cId="3645497680" sldId="491"/>
            <ac:picMk id="20" creationId="{B6589669-FDC1-4005-9B3F-9433BE28E610}"/>
          </ac:picMkLst>
        </pc:pic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04543362" sldId="492"/>
        </pc:sldMkLst>
        <pc:spChg chg="add del mod">
          <ac:chgData name="Alejandro Paolini Godoy" userId="c3a6e11a-e51d-46b0-a788-b09d2b3af6f8" providerId="ADAL" clId="{32975FC4-60DC-4260-AB6A-73CF78679369}" dt="2022-03-18T05:12:41.919" v="2055"/>
          <ac:spMkLst>
            <pc:docMk/>
            <pc:sldMk cId="404543362" sldId="492"/>
            <ac:spMk id="2" creationId="{7215EBFD-0552-4BDC-8536-5122BD7219E0}"/>
          </ac:spMkLst>
        </pc:spChg>
        <pc:spChg chg="add del">
          <ac:chgData name="Alejandro Paolini Godoy" userId="c3a6e11a-e51d-46b0-a788-b09d2b3af6f8" providerId="ADAL" clId="{32975FC4-60DC-4260-AB6A-73CF78679369}" dt="2022-03-18T05:12:30.310" v="2052"/>
          <ac:spMkLst>
            <pc:docMk/>
            <pc:sldMk cId="404543362" sldId="492"/>
            <ac:spMk id="3" creationId="{43D7EE3F-F8B7-4F9A-9434-0CA53F7F4B1A}"/>
          </ac:spMkLst>
        </pc:spChg>
        <pc:spChg chg="add del mod">
          <ac:chgData name="Alejandro Paolini Godoy" userId="c3a6e11a-e51d-46b0-a788-b09d2b3af6f8" providerId="ADAL" clId="{32975FC4-60DC-4260-AB6A-73CF78679369}" dt="2022-03-18T05:12:59.098" v="2064" actId="478"/>
          <ac:spMkLst>
            <pc:docMk/>
            <pc:sldMk cId="404543362" sldId="492"/>
            <ac:spMk id="4" creationId="{BB34D73A-7F1D-4D76-8E8D-76EF4A6543FE}"/>
          </ac:spMkLst>
        </pc:spChg>
        <pc:spChg chg="add del mod">
          <ac:chgData name="Alejandro Paolini Godoy" userId="c3a6e11a-e51d-46b0-a788-b09d2b3af6f8" providerId="ADAL" clId="{32975FC4-60DC-4260-AB6A-73CF78679369}" dt="2022-03-18T06:07:19.417" v="2090" actId="478"/>
          <ac:spMkLst>
            <pc:docMk/>
            <pc:sldMk cId="404543362" sldId="492"/>
            <ac:spMk id="5" creationId="{4FD65B16-C07C-4EC0-9B93-B54D19EB40CA}"/>
          </ac:spMkLst>
        </pc:spChg>
        <pc:spChg chg="mod">
          <ac:chgData name="Alejandro Paolini Godoy" userId="c3a6e11a-e51d-46b0-a788-b09d2b3af6f8" providerId="ADAL" clId="{32975FC4-60DC-4260-AB6A-73CF78679369}" dt="2022-03-18T03:09:27.245" v="2019" actId="20577"/>
          <ac:spMkLst>
            <pc:docMk/>
            <pc:sldMk cId="404543362" sldId="49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18T06:07:13.576" v="2088" actId="478"/>
          <ac:spMkLst>
            <pc:docMk/>
            <pc:sldMk cId="404543362" sldId="492"/>
            <ac:spMk id="7" creationId="{86D0CD53-B97E-48AB-A2C1-26B940CCBF7D}"/>
          </ac:spMkLst>
        </pc:spChg>
        <pc:spChg chg="add del">
          <ac:chgData name="Alejandro Paolini Godoy" userId="c3a6e11a-e51d-46b0-a788-b09d2b3af6f8" providerId="ADAL" clId="{32975FC4-60DC-4260-AB6A-73CF78679369}" dt="2022-03-18T06:04:46.684" v="2083"/>
          <ac:spMkLst>
            <pc:docMk/>
            <pc:sldMk cId="404543362" sldId="492"/>
            <ac:spMk id="10" creationId="{635E1EED-D080-4D40-A626-F6FA51702F70}"/>
          </ac:spMkLst>
        </pc:spChg>
        <pc:spChg chg="add del mod">
          <ac:chgData name="Alejandro Paolini Godoy" userId="c3a6e11a-e51d-46b0-a788-b09d2b3af6f8" providerId="ADAL" clId="{32975FC4-60DC-4260-AB6A-73CF78679369}" dt="2022-03-18T06:11:38.682" v="2103" actId="478"/>
          <ac:spMkLst>
            <pc:docMk/>
            <pc:sldMk cId="404543362" sldId="492"/>
            <ac:spMk id="16" creationId="{C24D2838-15F5-4F66-B757-56CD48FD1B63}"/>
          </ac:spMkLst>
        </pc:spChg>
        <pc:spChg chg="add del mod">
          <ac:chgData name="Alejandro Paolini Godoy" userId="c3a6e11a-e51d-46b0-a788-b09d2b3af6f8" providerId="ADAL" clId="{32975FC4-60DC-4260-AB6A-73CF78679369}" dt="2022-03-18T06:12:02.418" v="2107" actId="478"/>
          <ac:spMkLst>
            <pc:docMk/>
            <pc:sldMk cId="404543362" sldId="492"/>
            <ac:spMk id="17" creationId="{6F49558F-2DF7-49D5-B582-E682546C7DFD}"/>
          </ac:spMkLst>
        </pc:spChg>
        <pc:spChg chg="add del mod">
          <ac:chgData name="Alejandro Paolini Godoy" userId="c3a6e11a-e51d-46b0-a788-b09d2b3af6f8" providerId="ADAL" clId="{32975FC4-60DC-4260-AB6A-73CF78679369}" dt="2022-03-18T06:11:42.465" v="2104" actId="478"/>
          <ac:spMkLst>
            <pc:docMk/>
            <pc:sldMk cId="404543362" sldId="492"/>
            <ac:spMk id="18" creationId="{AAE7E275-33E9-442A-83DB-FD5BB35D2E9D}"/>
          </ac:spMkLst>
        </pc:spChg>
        <pc:spChg chg="add del mod">
          <ac:chgData name="Alejandro Paolini Godoy" userId="c3a6e11a-e51d-46b0-a788-b09d2b3af6f8" providerId="ADAL" clId="{32975FC4-60DC-4260-AB6A-73CF78679369}" dt="2022-03-18T06:11:36.737" v="2102" actId="478"/>
          <ac:spMkLst>
            <pc:docMk/>
            <pc:sldMk cId="404543362" sldId="492"/>
            <ac:spMk id="20" creationId="{1C7533AE-A6A2-4047-9C14-D51526DEA7D0}"/>
          </ac:spMkLst>
        </pc:spChg>
        <pc:spChg chg="add del mod">
          <ac:chgData name="Alejandro Paolini Godoy" userId="c3a6e11a-e51d-46b0-a788-b09d2b3af6f8" providerId="ADAL" clId="{32975FC4-60DC-4260-AB6A-73CF78679369}" dt="2022-03-18T06:13:06.053" v="2115" actId="478"/>
          <ac:spMkLst>
            <pc:docMk/>
            <pc:sldMk cId="404543362" sldId="492"/>
            <ac:spMk id="22" creationId="{FE182A92-7EC1-47C8-91AA-39FC07576218}"/>
          </ac:spMkLst>
        </pc:spChg>
        <pc:spChg chg="add mod">
          <ac:chgData name="Alejandro Paolini Godoy" userId="c3a6e11a-e51d-46b0-a788-b09d2b3af6f8" providerId="ADAL" clId="{32975FC4-60DC-4260-AB6A-73CF78679369}" dt="2022-03-18T06:13:29.542" v="2119" actId="14100"/>
          <ac:spMkLst>
            <pc:docMk/>
            <pc:sldMk cId="404543362" sldId="492"/>
            <ac:spMk id="25" creationId="{C200FA08-80C5-4E73-ADD2-0F51F7BF2854}"/>
          </ac:spMkLst>
        </pc:spChg>
        <pc:spChg chg="add del">
          <ac:chgData name="Alejandro Paolini Godoy" userId="c3a6e11a-e51d-46b0-a788-b09d2b3af6f8" providerId="ADAL" clId="{32975FC4-60DC-4260-AB6A-73CF78679369}" dt="2022-03-18T06:13:42.836" v="2121" actId="22"/>
          <ac:spMkLst>
            <pc:docMk/>
            <pc:sldMk cId="404543362" sldId="492"/>
            <ac:spMk id="27" creationId="{EF7FFC36-B738-443D-9971-2B4A9D30B3AA}"/>
          </ac:spMkLst>
        </pc:spChg>
        <pc:spChg chg="add mod">
          <ac:chgData name="Alejandro Paolini Godoy" userId="c3a6e11a-e51d-46b0-a788-b09d2b3af6f8" providerId="ADAL" clId="{32975FC4-60DC-4260-AB6A-73CF78679369}" dt="2022-03-18T06:16:05.778" v="2224" actId="1076"/>
          <ac:spMkLst>
            <pc:docMk/>
            <pc:sldMk cId="404543362" sldId="492"/>
            <ac:spMk id="28" creationId="{9090F463-34A7-4A57-950C-3999FC30DD54}"/>
          </ac:spMkLst>
        </pc:spChg>
        <pc:spChg chg="mod">
          <ac:chgData name="Alejandro Paolini Godoy" userId="c3a6e11a-e51d-46b0-a788-b09d2b3af6f8" providerId="ADAL" clId="{32975FC4-60DC-4260-AB6A-73CF78679369}" dt="2022-03-18T06:10:33.739" v="2095" actId="1076"/>
          <ac:spMkLst>
            <pc:docMk/>
            <pc:sldMk cId="404543362" sldId="49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16:19.242" v="2226" actId="1076"/>
          <ac:spMkLst>
            <pc:docMk/>
            <pc:sldMk cId="404543362" sldId="49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15:39.687" v="2222" actId="14100"/>
          <ac:spMkLst>
            <pc:docMk/>
            <pc:sldMk cId="404543362" sldId="492"/>
            <ac:spMk id="62" creationId="{99CE2C45-D20A-4E6D-8637-298D43E92994}"/>
          </ac:spMkLst>
        </pc:spChg>
        <pc:graphicFrameChg chg="add del mod">
          <ac:chgData name="Alejandro Paolini Godoy" userId="c3a6e11a-e51d-46b0-a788-b09d2b3af6f8" providerId="ADAL" clId="{32975FC4-60DC-4260-AB6A-73CF78679369}" dt="2022-03-18T06:04:27.976" v="2081" actId="478"/>
          <ac:graphicFrameMkLst>
            <pc:docMk/>
            <pc:sldMk cId="404543362" sldId="492"/>
            <ac:graphicFrameMk id="9" creationId="{83E163E3-D6B9-4025-8D61-C3C51AF31FA7}"/>
          </ac:graphicFrameMkLst>
        </pc:graphicFrameChg>
        <pc:picChg chg="del">
          <ac:chgData name="Alejandro Paolini Godoy" userId="c3a6e11a-e51d-46b0-a788-b09d2b3af6f8" providerId="ADAL" clId="{32975FC4-60DC-4260-AB6A-73CF78679369}" dt="2022-03-18T06:12:01.417" v="2106" actId="478"/>
          <ac:picMkLst>
            <pc:docMk/>
            <pc:sldMk cId="404543362" sldId="492"/>
            <ac:picMk id="8" creationId="{A684CC22-F9E2-4E12-8640-6B802599B2B8}"/>
          </ac:picMkLst>
        </pc:picChg>
      </pc:sldChg>
      <pc:sldChg chg="addSp delSp modSp add mod ord addAnim delAnim modAnim">
        <pc:chgData name="Alejandro Paolini Godoy" userId="c3a6e11a-e51d-46b0-a788-b09d2b3af6f8" providerId="ADAL" clId="{32975FC4-60DC-4260-AB6A-73CF78679369}" dt="2022-03-18T06:42:54.239" v="2454"/>
        <pc:sldMkLst>
          <pc:docMk/>
          <pc:sldMk cId="1777345682" sldId="493"/>
        </pc:sldMkLst>
        <pc:spChg chg="add del mod">
          <ac:chgData name="Alejandro Paolini Godoy" userId="c3a6e11a-e51d-46b0-a788-b09d2b3af6f8" providerId="ADAL" clId="{32975FC4-60DC-4260-AB6A-73CF78679369}" dt="2022-03-18T06:26:57.960" v="2373" actId="767"/>
          <ac:spMkLst>
            <pc:docMk/>
            <pc:sldMk cId="1777345682" sldId="493"/>
            <ac:spMk id="2" creationId="{1B67FF55-0473-41F6-887F-00A3D5E5D415}"/>
          </ac:spMkLst>
        </pc:spChg>
        <pc:spChg chg="mod">
          <ac:chgData name="Alejandro Paolini Godoy" userId="c3a6e11a-e51d-46b0-a788-b09d2b3af6f8" providerId="ADAL" clId="{32975FC4-60DC-4260-AB6A-73CF78679369}" dt="2022-03-18T06:31:07.457" v="2410" actId="1076"/>
          <ac:spMkLst>
            <pc:docMk/>
            <pc:sldMk cId="1777345682" sldId="493"/>
            <ac:spMk id="3" creationId="{0AFD2218-6B9F-4D73-8FE6-D8534FF621C6}"/>
          </ac:spMkLst>
        </pc:spChg>
        <pc:spChg chg="add del mod">
          <ac:chgData name="Alejandro Paolini Godoy" userId="c3a6e11a-e51d-46b0-a788-b09d2b3af6f8" providerId="ADAL" clId="{32975FC4-60DC-4260-AB6A-73CF78679369}" dt="2022-03-18T06:29:30.585" v="2398" actId="11529"/>
          <ac:spMkLst>
            <pc:docMk/>
            <pc:sldMk cId="1777345682" sldId="493"/>
            <ac:spMk id="5" creationId="{0475A1BC-DBD9-4ADC-93C1-444946E8F0BA}"/>
          </ac:spMkLst>
        </pc:spChg>
        <pc:spChg chg="mod">
          <ac:chgData name="Alejandro Paolini Godoy" userId="c3a6e11a-e51d-46b0-a788-b09d2b3af6f8" providerId="ADAL" clId="{32975FC4-60DC-4260-AB6A-73CF78679369}" dt="2022-03-18T06:23:09.457" v="2352" actId="20577"/>
          <ac:spMkLst>
            <pc:docMk/>
            <pc:sldMk cId="1777345682" sldId="493"/>
            <ac:spMk id="8" creationId="{DA301F76-78DB-4E7C-8387-8B963974212B}"/>
          </ac:spMkLst>
        </pc:spChg>
        <pc:spChg chg="mod">
          <ac:chgData name="Alejandro Paolini Godoy" userId="c3a6e11a-e51d-46b0-a788-b09d2b3af6f8" providerId="ADAL" clId="{32975FC4-60DC-4260-AB6A-73CF78679369}" dt="2022-03-18T06:23:29.334" v="2354" actId="6549"/>
          <ac:spMkLst>
            <pc:docMk/>
            <pc:sldMk cId="1777345682" sldId="493"/>
            <ac:spMk id="18" creationId="{084A8B20-46F6-472D-B485-4CEDE8A8371B}"/>
          </ac:spMkLst>
        </pc:spChg>
        <pc:spChg chg="del">
          <ac:chgData name="Alejandro Paolini Godoy" userId="c3a6e11a-e51d-46b0-a788-b09d2b3af6f8" providerId="ADAL" clId="{32975FC4-60DC-4260-AB6A-73CF78679369}" dt="2022-03-18T06:24:01.909" v="2358" actId="478"/>
          <ac:spMkLst>
            <pc:docMk/>
            <pc:sldMk cId="1777345682" sldId="493"/>
            <ac:spMk id="19" creationId="{561FABBB-5DE5-440E-9AF7-B074E9EB4CAE}"/>
          </ac:spMkLst>
        </pc:spChg>
        <pc:spChg chg="del">
          <ac:chgData name="Alejandro Paolini Godoy" userId="c3a6e11a-e51d-46b0-a788-b09d2b3af6f8" providerId="ADAL" clId="{32975FC4-60DC-4260-AB6A-73CF78679369}" dt="2022-03-18T06:24:06.925" v="2360" actId="478"/>
          <ac:spMkLst>
            <pc:docMk/>
            <pc:sldMk cId="1777345682" sldId="493"/>
            <ac:spMk id="23" creationId="{B7EC764D-79F3-4BC6-AF59-C73E0EF84034}"/>
          </ac:spMkLst>
        </pc:spChg>
        <pc:spChg chg="mod">
          <ac:chgData name="Alejandro Paolini Godoy" userId="c3a6e11a-e51d-46b0-a788-b09d2b3af6f8" providerId="ADAL" clId="{32975FC4-60DC-4260-AB6A-73CF78679369}" dt="2022-03-18T06:42:21.143" v="2438" actId="108"/>
          <ac:spMkLst>
            <pc:docMk/>
            <pc:sldMk cId="1777345682" sldId="493"/>
            <ac:spMk id="24" creationId="{A44BB555-12E4-423B-95AE-5C98DC8EE059}"/>
          </ac:spMkLst>
        </pc:spChg>
        <pc:spChg chg="mod">
          <ac:chgData name="Alejandro Paolini Godoy" userId="c3a6e11a-e51d-46b0-a788-b09d2b3af6f8" providerId="ADAL" clId="{32975FC4-60DC-4260-AB6A-73CF78679369}" dt="2022-03-18T06:24:37.878" v="2365"/>
          <ac:spMkLst>
            <pc:docMk/>
            <pc:sldMk cId="1777345682" sldId="493"/>
            <ac:spMk id="28" creationId="{70F2439D-6F18-4408-8345-FA2654C45391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4" creationId="{D388DA41-8E15-453F-B58A-A4D03C1143BF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6" creationId="{EBA5D59D-2835-41DF-A9F7-8AC6A086FF81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7" creationId="{61F0CC04-96A6-446F-9EEC-1DC5F4A425D2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8" creationId="{FD78613E-9227-4076-B56C-A69EBED0BC02}"/>
          </ac:spMkLst>
        </pc:spChg>
        <pc:spChg chg="add del mod">
          <ac:chgData name="Alejandro Paolini Godoy" userId="c3a6e11a-e51d-46b0-a788-b09d2b3af6f8" providerId="ADAL" clId="{32975FC4-60DC-4260-AB6A-73CF78679369}" dt="2022-03-18T06:41:08.558" v="2431" actId="478"/>
          <ac:spMkLst>
            <pc:docMk/>
            <pc:sldMk cId="1777345682" sldId="493"/>
            <ac:spMk id="41" creationId="{334A6066-4CE6-41DB-894E-D7CA900F6D3D}"/>
          </ac:spMkLst>
        </pc:spChg>
        <pc:spChg chg="add mod">
          <ac:chgData name="Alejandro Paolini Godoy" userId="c3a6e11a-e51d-46b0-a788-b09d2b3af6f8" providerId="ADAL" clId="{32975FC4-60DC-4260-AB6A-73CF78679369}" dt="2022-03-18T06:41:57.738" v="2433" actId="108"/>
          <ac:spMkLst>
            <pc:docMk/>
            <pc:sldMk cId="1777345682" sldId="493"/>
            <ac:spMk id="42" creationId="{E2070BE0-EE6B-4FD1-9A49-EC5EF990498D}"/>
          </ac:spMkLst>
        </pc:spChg>
        <pc:spChg chg="add mod">
          <ac:chgData name="Alejandro Paolini Godoy" userId="c3a6e11a-e51d-46b0-a788-b09d2b3af6f8" providerId="ADAL" clId="{32975FC4-60DC-4260-AB6A-73CF78679369}" dt="2022-03-18T06:42:32.847" v="2441" actId="108"/>
          <ac:spMkLst>
            <pc:docMk/>
            <pc:sldMk cId="1777345682" sldId="493"/>
            <ac:spMk id="43" creationId="{FC70AD9D-F033-42FA-B3D4-0CFAEC94CFB3}"/>
          </ac:spMkLst>
        </pc:spChg>
        <pc:spChg chg="add del mod">
          <ac:chgData name="Alejandro Paolini Godoy" userId="c3a6e11a-e51d-46b0-a788-b09d2b3af6f8" providerId="ADAL" clId="{32975FC4-60DC-4260-AB6A-73CF78679369}" dt="2022-03-18T06:40:12.171" v="2426" actId="478"/>
          <ac:spMkLst>
            <pc:docMk/>
            <pc:sldMk cId="1777345682" sldId="493"/>
            <ac:spMk id="44" creationId="{68A1133A-D9CA-4474-AC90-6A34CEE340BC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6" creationId="{2F8B47FD-43AD-416E-AC5D-930C47A21D4A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7" creationId="{9475FA2A-A426-4861-985B-435EB8655397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8" creationId="{7278DD4A-6054-4242-84B9-ECFAF46F9483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9" creationId="{88881266-6C0A-45AE-9333-FE4549DE1A87}"/>
          </ac:spMkLst>
        </pc:spChg>
        <pc:spChg chg="add mod">
          <ac:chgData name="Alejandro Paolini Godoy" userId="c3a6e11a-e51d-46b0-a788-b09d2b3af6f8" providerId="ADAL" clId="{32975FC4-60DC-4260-AB6A-73CF78679369}" dt="2022-03-18T06:42:05.252" v="2435" actId="108"/>
          <ac:spMkLst>
            <pc:docMk/>
            <pc:sldMk cId="1777345682" sldId="493"/>
            <ac:spMk id="51" creationId="{FA684642-7B42-4D9B-A36F-F0AEB8F1D3F2}"/>
          </ac:spMkLst>
        </pc:spChg>
        <pc:spChg chg="add mod">
          <ac:chgData name="Alejandro Paolini Godoy" userId="c3a6e11a-e51d-46b0-a788-b09d2b3af6f8" providerId="ADAL" clId="{32975FC4-60DC-4260-AB6A-73CF78679369}" dt="2022-03-18T06:42:16.436" v="2436" actId="108"/>
          <ac:spMkLst>
            <pc:docMk/>
            <pc:sldMk cId="1777345682" sldId="493"/>
            <ac:spMk id="52" creationId="{0C124DA7-9CC2-4D0D-AC15-F10BDFA8FBF3}"/>
          </ac:spMkLst>
        </pc:spChg>
        <pc:spChg chg="add mod">
          <ac:chgData name="Alejandro Paolini Godoy" userId="c3a6e11a-e51d-46b0-a788-b09d2b3af6f8" providerId="ADAL" clId="{32975FC4-60DC-4260-AB6A-73CF78679369}" dt="2022-03-18T06:42:36.504" v="2442" actId="108"/>
          <ac:spMkLst>
            <pc:docMk/>
            <pc:sldMk cId="1777345682" sldId="493"/>
            <ac:spMk id="53" creationId="{FCA89F9B-0FC1-4865-818D-DD2296A11732}"/>
          </ac:spMkLst>
        </pc:spChg>
        <pc:spChg chg="mod">
          <ac:chgData name="Alejandro Paolini Godoy" userId="c3a6e11a-e51d-46b0-a788-b09d2b3af6f8" providerId="ADAL" clId="{32975FC4-60DC-4260-AB6A-73CF78679369}" dt="2022-03-18T06:24:47.661" v="2366"/>
          <ac:spMkLst>
            <pc:docMk/>
            <pc:sldMk cId="1777345682" sldId="493"/>
            <ac:spMk id="54" creationId="{0E86A75A-30E0-4D64-93C8-5CA77F1BB624}"/>
          </ac:spMkLst>
        </pc:spChg>
        <pc:spChg chg="mod">
          <ac:chgData name="Alejandro Paolini Godoy" userId="c3a6e11a-e51d-46b0-a788-b09d2b3af6f8" providerId="ADAL" clId="{32975FC4-60DC-4260-AB6A-73CF78679369}" dt="2022-03-18T06:24:58.357" v="2367"/>
          <ac:spMkLst>
            <pc:docMk/>
            <pc:sldMk cId="1777345682" sldId="493"/>
            <ac:spMk id="59" creationId="{B845F279-B53A-487A-B1DD-00CAF430BCE1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4" creationId="{3C67B0D8-86C7-415A-B373-2A18788B2555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5" creationId="{92169562-C082-4F80-95B7-A7E9B0E32BDB}"/>
          </ac:spMkLst>
        </pc:spChg>
        <pc:grpChg chg="del mod">
          <ac:chgData name="Alejandro Paolini Godoy" userId="c3a6e11a-e51d-46b0-a788-b09d2b3af6f8" providerId="ADAL" clId="{32975FC4-60DC-4260-AB6A-73CF78679369}" dt="2022-03-18T06:30:22.121" v="2403" actId="478"/>
          <ac:grpSpMkLst>
            <pc:docMk/>
            <pc:sldMk cId="1777345682" sldId="493"/>
            <ac:grpSpMk id="25" creationId="{51750A11-A692-4247-B4DD-DD9055CE4E8C}"/>
          </ac:grpSpMkLst>
        </pc:grpChg>
        <pc:grpChg chg="add del mod">
          <ac:chgData name="Alejandro Paolini Godoy" userId="c3a6e11a-e51d-46b0-a788-b09d2b3af6f8" providerId="ADAL" clId="{32975FC4-60DC-4260-AB6A-73CF78679369}" dt="2022-03-18T06:30:25.261" v="2406" actId="478"/>
          <ac:grpSpMkLst>
            <pc:docMk/>
            <pc:sldMk cId="1777345682" sldId="493"/>
            <ac:grpSpMk id="35" creationId="{E2BCD065-1269-440F-A205-838AE5CA02A8}"/>
          </ac:grpSpMkLst>
        </pc:grpChg>
        <pc:grpChg chg="add mod">
          <ac:chgData name="Alejandro Paolini Godoy" userId="c3a6e11a-e51d-46b0-a788-b09d2b3af6f8" providerId="ADAL" clId="{32975FC4-60DC-4260-AB6A-73CF78679369}" dt="2022-03-18T06:42:05.252" v="2435" actId="108"/>
          <ac:grpSpMkLst>
            <pc:docMk/>
            <pc:sldMk cId="1777345682" sldId="493"/>
            <ac:grpSpMk id="45" creationId="{526898BB-E51A-4EB1-8EAC-D2D24C24EA11}"/>
          </ac:grpSpMkLst>
        </pc:grpChg>
        <pc:grpChg chg="del">
          <ac:chgData name="Alejandro Paolini Godoy" userId="c3a6e11a-e51d-46b0-a788-b09d2b3af6f8" providerId="ADAL" clId="{32975FC4-60DC-4260-AB6A-73CF78679369}" dt="2022-03-18T06:30:26.167" v="2407" actId="478"/>
          <ac:grpSpMkLst>
            <pc:docMk/>
            <pc:sldMk cId="1777345682" sldId="493"/>
            <ac:grpSpMk id="60" creationId="{10D11B7F-0483-4871-8260-507F54A8D7E5}"/>
          </ac:grpSpMkLst>
        </pc:grpChg>
        <pc:grpChg chg="add del mod">
          <ac:chgData name="Alejandro Paolini Godoy" userId="c3a6e11a-e51d-46b0-a788-b09d2b3af6f8" providerId="ADAL" clId="{32975FC4-60DC-4260-AB6A-73CF78679369}" dt="2022-03-18T06:30:19.205" v="2402" actId="478"/>
          <ac:grpSpMkLst>
            <pc:docMk/>
            <pc:sldMk cId="1777345682" sldId="493"/>
            <ac:grpSpMk id="63" creationId="{FC4381B8-02E7-485E-961D-2E533CF52B5C}"/>
          </ac:grpSpMkLst>
        </pc:grpChg>
        <pc:grpChg chg="del">
          <ac:chgData name="Alejandro Paolini Godoy" userId="c3a6e11a-e51d-46b0-a788-b09d2b3af6f8" providerId="ADAL" clId="{32975FC4-60DC-4260-AB6A-73CF78679369}" dt="2022-03-18T06:30:23.161" v="2404" actId="478"/>
          <ac:grpSpMkLst>
            <pc:docMk/>
            <pc:sldMk cId="1777345682" sldId="493"/>
            <ac:grpSpMk id="66" creationId="{C72471B4-C294-4B06-9AA8-7FBA0B5912CE}"/>
          </ac:grpSpMkLst>
        </pc:grpChg>
        <pc:grpChg chg="del">
          <ac:chgData name="Alejandro Paolini Godoy" userId="c3a6e11a-e51d-46b0-a788-b09d2b3af6f8" providerId="ADAL" clId="{32975FC4-60DC-4260-AB6A-73CF78679369}" dt="2022-03-18T06:30:24.363" v="2405" actId="478"/>
          <ac:grpSpMkLst>
            <pc:docMk/>
            <pc:sldMk cId="1777345682" sldId="493"/>
            <ac:grpSpMk id="69" creationId="{5809564D-D908-4C60-B1B1-4A6860F202F9}"/>
          </ac:grpSpMkLst>
        </pc:grpChg>
        <pc:grpChg chg="del">
          <ac:chgData name="Alejandro Paolini Godoy" userId="c3a6e11a-e51d-46b0-a788-b09d2b3af6f8" providerId="ADAL" clId="{32975FC4-60DC-4260-AB6A-73CF78679369}" dt="2022-03-18T06:24:05.434" v="2359" actId="478"/>
          <ac:grpSpMkLst>
            <pc:docMk/>
            <pc:sldMk cId="1777345682" sldId="493"/>
            <ac:grpSpMk id="76" creationId="{9FFBF0D7-58E1-48D3-96A2-1950D34786E5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0593350" sldId="494"/>
        </pc:sldMkLst>
        <pc:spChg chg="del">
          <ac:chgData name="Alejandro Paolini Godoy" userId="c3a6e11a-e51d-46b0-a788-b09d2b3af6f8" providerId="ADAL" clId="{32975FC4-60DC-4260-AB6A-73CF78679369}" dt="2022-03-18T06:47:11.975" v="2493" actId="478"/>
          <ac:spMkLst>
            <pc:docMk/>
            <pc:sldMk cId="210593350" sldId="494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8T06:47:09.766" v="2492" actId="20577"/>
          <ac:spMkLst>
            <pc:docMk/>
            <pc:sldMk cId="210593350" sldId="49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8T06:56:25.390" v="2619"/>
          <ac:spMkLst>
            <pc:docMk/>
            <pc:sldMk cId="210593350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53:21.832" v="2602" actId="1076"/>
          <ac:spMkLst>
            <pc:docMk/>
            <pc:sldMk cId="210593350" sldId="494"/>
            <ac:spMk id="62" creationId="{99CE2C45-D20A-4E6D-8637-298D43E92994}"/>
          </ac:spMkLst>
        </pc:spChg>
        <pc:grpChg chg="add mod">
          <ac:chgData name="Alejandro Paolini Godoy" userId="c3a6e11a-e51d-46b0-a788-b09d2b3af6f8" providerId="ADAL" clId="{32975FC4-60DC-4260-AB6A-73CF78679369}" dt="2022-03-18T06:54:47.570" v="2615" actId="1076"/>
          <ac:grpSpMkLst>
            <pc:docMk/>
            <pc:sldMk cId="210593350" sldId="494"/>
            <ac:grpSpMk id="5" creationId="{AC33007C-E6BE-43F7-87F3-F35CA19EE308}"/>
          </ac:grpSpMkLst>
        </pc:grpChg>
        <pc:grpChg chg="del">
          <ac:chgData name="Alejandro Paolini Godoy" userId="c3a6e11a-e51d-46b0-a788-b09d2b3af6f8" providerId="ADAL" clId="{32975FC4-60DC-4260-AB6A-73CF78679369}" dt="2022-03-18T06:47:21.847" v="2495" actId="478"/>
          <ac:grpSpMkLst>
            <pc:docMk/>
            <pc:sldMk cId="210593350" sldId="494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8T06:47:22.996" v="2496" actId="478"/>
          <ac:grpSpMkLst>
            <pc:docMk/>
            <pc:sldMk cId="210593350" sldId="494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8T06:47:20.590" v="2494" actId="478"/>
          <ac:grpSpMkLst>
            <pc:docMk/>
            <pc:sldMk cId="210593350" sldId="494"/>
            <ac:grpSpMk id="91" creationId="{B445066A-B523-429D-A832-FD2DFF064BCB}"/>
          </ac:grpSpMkLst>
        </pc:grpChg>
        <pc:picChg chg="add mod ord modCrop">
          <ac:chgData name="Alejandro Paolini Godoy" userId="c3a6e11a-e51d-46b0-a788-b09d2b3af6f8" providerId="ADAL" clId="{32975FC4-60DC-4260-AB6A-73CF78679369}" dt="2022-03-18T06:55:45.647" v="2618" actId="167"/>
          <ac:picMkLst>
            <pc:docMk/>
            <pc:sldMk cId="210593350" sldId="494"/>
            <ac:picMk id="4" creationId="{C06004A9-0B1C-4179-951B-FC464FF5ABA2}"/>
          </ac:picMkLst>
        </pc:picChg>
        <pc:picChg chg="add mod modCrop">
          <ac:chgData name="Alejandro Paolini Godoy" userId="c3a6e11a-e51d-46b0-a788-b09d2b3af6f8" providerId="ADAL" clId="{32975FC4-60DC-4260-AB6A-73CF78679369}" dt="2022-03-18T06:54:35.449" v="2614" actId="164"/>
          <ac:picMkLst>
            <pc:docMk/>
            <pc:sldMk cId="210593350" sldId="494"/>
            <ac:picMk id="18" creationId="{E7B65DEA-A8D4-4633-9478-CF6EB41ECCDC}"/>
          </ac:picMkLst>
        </pc:picChg>
        <pc:picChg chg="add mod">
          <ac:chgData name="Alejandro Paolini Godoy" userId="c3a6e11a-e51d-46b0-a788-b09d2b3af6f8" providerId="ADAL" clId="{32975FC4-60DC-4260-AB6A-73CF78679369}" dt="2022-03-18T06:53:25.264" v="2603" actId="1076"/>
          <ac:picMkLst>
            <pc:docMk/>
            <pc:sldMk cId="210593350" sldId="494"/>
            <ac:picMk id="2050" creationId="{9AF63EB3-922A-419B-87C8-93B2644DD2BC}"/>
          </ac:picMkLst>
        </pc:picChg>
      </pc:sldChg>
      <pc:sldChg chg="modSp add mod ord">
        <pc:chgData name="Alejandro Paolini Godoy" userId="c3a6e11a-e51d-46b0-a788-b09d2b3af6f8" providerId="ADAL" clId="{32975FC4-60DC-4260-AB6A-73CF78679369}" dt="2022-03-18T06:57:46.843" v="2665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32975FC4-60DC-4260-AB6A-73CF78679369}" dt="2022-03-18T06:57:46.843" v="2665" actId="20577"/>
          <ac:spMkLst>
            <pc:docMk/>
            <pc:sldMk cId="684410775" sldId="495"/>
            <ac:spMk id="6" creationId="{64C74DA4-5CCB-4E44-991D-DAD3253CB00B}"/>
          </ac:spMkLst>
        </pc:spChg>
        <pc:spChg chg="mod">
          <ac:chgData name="Alejandro Paolini Godoy" userId="c3a6e11a-e51d-46b0-a788-b09d2b3af6f8" providerId="ADAL" clId="{32975FC4-60DC-4260-AB6A-73CF78679369}" dt="2022-03-18T06:57:25.070" v="2635" actId="20577"/>
          <ac:spMkLst>
            <pc:docMk/>
            <pc:sldMk cId="684410775" sldId="495"/>
            <ac:spMk id="187" creationId="{CFFCFB31-14BE-4A48-A5C6-43F99CAA4509}"/>
          </ac:spMkLst>
        </pc:s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49231562" sldId="496"/>
        </pc:sldMkLst>
        <pc:spChg chg="add del mod">
          <ac:chgData name="Alejandro Paolini Godoy" userId="c3a6e11a-e51d-46b0-a788-b09d2b3af6f8" providerId="ADAL" clId="{32975FC4-60DC-4260-AB6A-73CF78679369}" dt="2022-03-28T00:34:51.192" v="2739" actId="478"/>
          <ac:spMkLst>
            <pc:docMk/>
            <pc:sldMk cId="1849231562" sldId="496"/>
            <ac:spMk id="3" creationId="{55EF5763-262E-4F08-94CE-FCAF5134C981}"/>
          </ac:spMkLst>
        </pc:spChg>
        <pc:spChg chg="mod">
          <ac:chgData name="Alejandro Paolini Godoy" userId="c3a6e11a-e51d-46b0-a788-b09d2b3af6f8" providerId="ADAL" clId="{32975FC4-60DC-4260-AB6A-73CF78679369}" dt="2022-03-28T00:34:37.582" v="2735" actId="20577"/>
          <ac:spMkLst>
            <pc:docMk/>
            <pc:sldMk cId="1849231562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0:33:09.394" v="2721" actId="20577"/>
          <ac:spMkLst>
            <pc:docMk/>
            <pc:sldMk cId="1849231562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28T00:38:50.670" v="2757" actId="207"/>
          <ac:spMkLst>
            <pc:docMk/>
            <pc:sldMk cId="1849231562" sldId="496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28T00:34:48.675" v="2737" actId="478"/>
          <ac:spMkLst>
            <pc:docMk/>
            <pc:sldMk cId="1849231562" sldId="49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28T00:34:49.564" v="2738" actId="478"/>
          <ac:picMkLst>
            <pc:docMk/>
            <pc:sldMk cId="1849231562" sldId="496"/>
            <ac:picMk id="8" creationId="{C1A254A9-5086-445E-844E-F7AB5995D263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9676344" sldId="497"/>
        </pc:sldMkLst>
        <pc:spChg chg="add mod">
          <ac:chgData name="Alejandro Paolini Godoy" userId="c3a6e11a-e51d-46b0-a788-b09d2b3af6f8" providerId="ADAL" clId="{32975FC4-60DC-4260-AB6A-73CF78679369}" dt="2022-03-28T01:00:25.282" v="2849" actId="120"/>
          <ac:spMkLst>
            <pc:docMk/>
            <pc:sldMk cId="1879676344" sldId="497"/>
            <ac:spMk id="5" creationId="{2FB665D2-CFE8-4D5B-9AAD-C6471C243AA3}"/>
          </ac:spMkLst>
        </pc:spChg>
        <pc:spChg chg="mod">
          <ac:chgData name="Alejandro Paolini Godoy" userId="c3a6e11a-e51d-46b0-a788-b09d2b3af6f8" providerId="ADAL" clId="{32975FC4-60DC-4260-AB6A-73CF78679369}" dt="2022-03-28T01:00:23.056" v="2848" actId="120"/>
          <ac:spMkLst>
            <pc:docMk/>
            <pc:sldMk cId="1879676344" sldId="497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1:01:58.322" v="2861" actId="14100"/>
          <ac:spMkLst>
            <pc:docMk/>
            <pc:sldMk cId="1879676344" sldId="497"/>
            <ac:spMk id="7" creationId="{BA7A1752-B88E-4664-AB21-43679D89F4E2}"/>
          </ac:spMkLst>
        </pc:spChg>
        <pc:spChg chg="add mod ord modVis">
          <ac:chgData name="Alejandro Paolini Godoy" userId="c3a6e11a-e51d-46b0-a788-b09d2b3af6f8" providerId="ADAL" clId="{32975FC4-60DC-4260-AB6A-73CF78679369}" dt="2022-03-28T01:05:22.314" v="2890" actId="166"/>
          <ac:spMkLst>
            <pc:docMk/>
            <pc:sldMk cId="1879676344" sldId="497"/>
            <ac:spMk id="8" creationId="{8F50D776-4317-485B-AFDB-5EA040E07C8A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0" creationId="{3DFD2A83-AB98-4447-9E2A-46CF38E921A2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1" creationId="{9775D414-40E5-4C0B-8C98-A87779AD1F16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3" creationId="{CF7CB30C-A33C-436D-A1C3-AF62937A267D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4" creationId="{292B0E24-40E1-48E4-B659-CA9E4C840CD2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6" creationId="{7C4017F2-0F32-4A81-98B7-82CA5A2CE52A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7" creationId="{59E0B8A4-68FB-4908-AAC8-25B30037138C}"/>
          </ac:spMkLst>
        </pc:spChg>
        <pc:spChg chg="add mod">
          <ac:chgData name="Alejandro Paolini Godoy" userId="c3a6e11a-e51d-46b0-a788-b09d2b3af6f8" providerId="ADAL" clId="{32975FC4-60DC-4260-AB6A-73CF78679369}" dt="2022-03-28T01:04:51.570" v="2888" actId="113"/>
          <ac:spMkLst>
            <pc:docMk/>
            <pc:sldMk cId="1879676344" sldId="497"/>
            <ac:spMk id="18" creationId="{46B39B41-7960-4270-AE44-EFDC671C59E1}"/>
          </ac:spMkLst>
        </pc:spChg>
        <pc:spChg chg="mod">
          <ac:chgData name="Alejandro Paolini Godoy" userId="c3a6e11a-e51d-46b0-a788-b09d2b3af6f8" providerId="ADAL" clId="{32975FC4-60DC-4260-AB6A-73CF78679369}" dt="2022-03-28T01:01:55.481" v="2860" actId="14100"/>
          <ac:spMkLst>
            <pc:docMk/>
            <pc:sldMk cId="1879676344" sldId="497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2" creationId="{04D45B44-9733-4018-8036-B34417F27BF4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9" creationId="{CF37737F-EBA1-43C0-99FE-FDF54C365003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12" creationId="{C42B5525-29DD-4916-9E0C-67C2FA4F4BBA}"/>
          </ac:grpSpMkLst>
        </pc:grpChg>
        <pc:grpChg chg="add del mod">
          <ac:chgData name="Alejandro Paolini Godoy" userId="c3a6e11a-e51d-46b0-a788-b09d2b3af6f8" providerId="ADAL" clId="{32975FC4-60DC-4260-AB6A-73CF78679369}" dt="2022-03-28T01:03:07.808" v="2873"/>
          <ac:grpSpMkLst>
            <pc:docMk/>
            <pc:sldMk cId="1879676344" sldId="497"/>
            <ac:grpSpMk id="15" creationId="{FB25600C-62F9-42B0-84B5-914A310C3CD0}"/>
          </ac:grpSpMkLst>
        </pc:grp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62187424" sldId="498"/>
        </pc:sldMkLst>
        <pc:spChg chg="mod">
          <ac:chgData name="Alejandro Paolini Godoy" userId="c3a6e11a-e51d-46b0-a788-b09d2b3af6f8" providerId="ADAL" clId="{32975FC4-60DC-4260-AB6A-73CF78679369}" dt="2022-03-28T01:10:58.012" v="2954" actId="113"/>
          <ac:spMkLst>
            <pc:docMk/>
            <pc:sldMk cId="462187424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07:39.264" v="2931" actId="207"/>
          <ac:spMkLst>
            <pc:docMk/>
            <pc:sldMk cId="462187424" sldId="498"/>
            <ac:spMk id="59" creationId="{53109DF1-D188-4026-8BDD-C3289BBC0A39}"/>
          </ac:spMkLst>
        </pc:s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05175616" sldId="499"/>
        </pc:sldMkLst>
        <pc:spChg chg="mod">
          <ac:chgData name="Alejandro Paolini Godoy" userId="c3a6e11a-e51d-46b0-a788-b09d2b3af6f8" providerId="ADAL" clId="{32975FC4-60DC-4260-AB6A-73CF78679369}" dt="2022-03-28T01:11:02.772" v="2955" actId="113"/>
          <ac:spMkLst>
            <pc:docMk/>
            <pc:sldMk cId="2405175616" sldId="499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12:07.937" v="2965" actId="478"/>
          <ac:spMkLst>
            <pc:docMk/>
            <pc:sldMk cId="2405175616" sldId="499"/>
            <ac:spMk id="7" creationId="{22787DAC-ED17-4B31-A5CC-869E8BC5A0B8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8" creationId="{4847B5D9-89E7-44F7-87FA-1919927E5C0D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9" creationId="{79D60B3F-6CC0-46D7-9CB6-895F490BDF52}"/>
          </ac:spMkLst>
        </pc:spChg>
        <pc:spChg chg="add mod">
          <ac:chgData name="Alejandro Paolini Godoy" userId="c3a6e11a-e51d-46b0-a788-b09d2b3af6f8" providerId="ADAL" clId="{32975FC4-60DC-4260-AB6A-73CF78679369}" dt="2022-03-28T01:16:41.033" v="3025" actId="3064"/>
          <ac:spMkLst>
            <pc:docMk/>
            <pc:sldMk cId="2405175616" sldId="499"/>
            <ac:spMk id="10" creationId="{D2891137-3672-4D56-ADE0-70F807E48661}"/>
          </ac:spMkLst>
        </pc:spChg>
        <pc:spChg chg="add mod">
          <ac:chgData name="Alejandro Paolini Godoy" userId="c3a6e11a-e51d-46b0-a788-b09d2b3af6f8" providerId="ADAL" clId="{32975FC4-60DC-4260-AB6A-73CF78679369}" dt="2022-03-28T01:17:54.444" v="3033" actId="113"/>
          <ac:spMkLst>
            <pc:docMk/>
            <pc:sldMk cId="2405175616" sldId="499"/>
            <ac:spMk id="11" creationId="{CE25B88D-057C-4C33-898B-384D3F8C61B9}"/>
          </ac:spMkLst>
        </pc:spChg>
        <pc:spChg chg="mod">
          <ac:chgData name="Alejandro Paolini Godoy" userId="c3a6e11a-e51d-46b0-a788-b09d2b3af6f8" providerId="ADAL" clId="{32975FC4-60DC-4260-AB6A-73CF78679369}" dt="2022-03-28T01:13:45.959" v="2984" actId="14100"/>
          <ac:spMkLst>
            <pc:docMk/>
            <pc:sldMk cId="2405175616" sldId="499"/>
            <ac:spMk id="59" creationId="{53109DF1-D188-4026-8BDD-C3289BBC0A39}"/>
          </ac:spMkLst>
        </pc:spChg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520531034" sldId="500"/>
        </pc:sldMkLst>
        <pc:spChg chg="add mod">
          <ac:chgData name="Alejandro Paolini Godoy" userId="c3a6e11a-e51d-46b0-a788-b09d2b3af6f8" providerId="ADAL" clId="{32975FC4-60DC-4260-AB6A-73CF78679369}" dt="2022-03-28T01:19:40.154" v="3058" actId="14100"/>
          <ac:spMkLst>
            <pc:docMk/>
            <pc:sldMk cId="520531034" sldId="500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18:55.543" v="3048" actId="20577"/>
          <ac:spMkLst>
            <pc:docMk/>
            <pc:sldMk cId="520531034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8" creationId="{00A85E59-EEF1-4EAD-8641-DEAD110E5849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9" creationId="{C89420E3-8289-4687-87D5-DAE8288145D8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10" creationId="{62A294A8-3521-448F-9A41-A56BCB1A6A95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1" creationId="{CEA131A5-20E7-4182-BB8D-61BC3B497F63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2" creationId="{4260F26A-E1E7-40B2-9E96-C09158F7DE44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19:27.198" v="3055" actId="14100"/>
          <ac:spMkLst>
            <pc:docMk/>
            <pc:sldMk cId="520531034" sldId="50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1:24:04.497" v="3095" actId="1076"/>
          <ac:grpSpMkLst>
            <pc:docMk/>
            <pc:sldMk cId="520531034" sldId="500"/>
            <ac:grpSpMk id="7" creationId="{0CC4AB4D-B7EE-4F9B-9693-F4F9DA9D1BC2}"/>
          </ac:grpSpMkLst>
        </pc:grp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058661" sldId="501"/>
        </pc:sldMkLst>
        <pc:spChg chg="mod">
          <ac:chgData name="Alejandro Paolini Godoy" userId="c3a6e11a-e51d-46b0-a788-b09d2b3af6f8" providerId="ADAL" clId="{32975FC4-60DC-4260-AB6A-73CF78679369}" dt="2022-03-28T01:30:38.771" v="3160" actId="2710"/>
          <ac:spMkLst>
            <pc:docMk/>
            <pc:sldMk cId="187058661" sldId="501"/>
            <ac:spMk id="5" creationId="{B0E16016-A200-499D-AF46-97AE62E131C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1" creationId="{CEA131A5-20E7-4182-BB8D-61BC3B497F63}"/>
          </ac:spMkLst>
        </pc:spChg>
        <pc:spChg chg="del mod">
          <ac:chgData name="Alejandro Paolini Godoy" userId="c3a6e11a-e51d-46b0-a788-b09d2b3af6f8" providerId="ADAL" clId="{32975FC4-60DC-4260-AB6A-73CF78679369}" dt="2022-03-28T01:27:11.641" v="3129" actId="478"/>
          <ac:spMkLst>
            <pc:docMk/>
            <pc:sldMk cId="187058661" sldId="501"/>
            <ac:spMk id="12" creationId="{4260F26A-E1E7-40B2-9E96-C09158F7DE4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26:48.110" v="3123" actId="14100"/>
          <ac:spMkLst>
            <pc:docMk/>
            <pc:sldMk cId="187058661" sldId="501"/>
            <ac:spMk id="59" creationId="{53109DF1-D188-4026-8BDD-C3289BBC0A39}"/>
          </ac:spMkLst>
        </pc:spChg>
        <pc:grpChg chg="del mod">
          <ac:chgData name="Alejandro Paolini Godoy" userId="c3a6e11a-e51d-46b0-a788-b09d2b3af6f8" providerId="ADAL" clId="{32975FC4-60DC-4260-AB6A-73CF78679369}" dt="2022-03-28T01:27:07.752" v="3126" actId="478"/>
          <ac:grpSpMkLst>
            <pc:docMk/>
            <pc:sldMk cId="187058661" sldId="501"/>
            <ac:grpSpMk id="7" creationId="{0CC4AB4D-B7EE-4F9B-9693-F4F9DA9D1BC2}"/>
          </ac:grpSpMkLst>
        </pc:grp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494034523" sldId="502"/>
        </pc:sldMkLst>
        <pc:spChg chg="del">
          <ac:chgData name="Alejandro Paolini Godoy" userId="c3a6e11a-e51d-46b0-a788-b09d2b3af6f8" providerId="ADAL" clId="{32975FC4-60DC-4260-AB6A-73CF78679369}" dt="2022-03-28T01:32:45.247" v="3167" actId="478"/>
          <ac:spMkLst>
            <pc:docMk/>
            <pc:sldMk cId="3494034523" sldId="502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33:35.923" v="3199" actId="20577"/>
          <ac:spMkLst>
            <pc:docMk/>
            <pc:sldMk cId="3494034523" sldId="50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37:50.509" v="3247" actId="478"/>
          <ac:spMkLst>
            <pc:docMk/>
            <pc:sldMk cId="3494034523" sldId="502"/>
            <ac:spMk id="7" creationId="{9823575D-AD9B-4F15-8D13-460586665779}"/>
          </ac:spMkLst>
        </pc:spChg>
        <pc:spChg chg="add mod">
          <ac:chgData name="Alejandro Paolini Godoy" userId="c3a6e11a-e51d-46b0-a788-b09d2b3af6f8" providerId="ADAL" clId="{32975FC4-60DC-4260-AB6A-73CF78679369}" dt="2022-03-28T01:36:52.177" v="3236" actId="1076"/>
          <ac:spMkLst>
            <pc:docMk/>
            <pc:sldMk cId="3494034523" sldId="502"/>
            <ac:spMk id="8" creationId="{7A87E1EE-6698-48C6-9468-974877D6C9FD}"/>
          </ac:spMkLst>
        </pc:spChg>
        <pc:spChg chg="add del mod">
          <ac:chgData name="Alejandro Paolini Godoy" userId="c3a6e11a-e51d-46b0-a788-b09d2b3af6f8" providerId="ADAL" clId="{32975FC4-60DC-4260-AB6A-73CF78679369}" dt="2022-03-28T01:38:17.827" v="3258" actId="478"/>
          <ac:spMkLst>
            <pc:docMk/>
            <pc:sldMk cId="3494034523" sldId="502"/>
            <ac:spMk id="9" creationId="{571BABBE-2598-47CA-8D76-15E62B3C98D1}"/>
          </ac:spMkLst>
        </pc:spChg>
        <pc:spChg chg="add mod">
          <ac:chgData name="Alejandro Paolini Godoy" userId="c3a6e11a-e51d-46b0-a788-b09d2b3af6f8" providerId="ADAL" clId="{32975FC4-60DC-4260-AB6A-73CF78679369}" dt="2022-03-28T01:38:11.561" v="3254" actId="14100"/>
          <ac:spMkLst>
            <pc:docMk/>
            <pc:sldMk cId="3494034523" sldId="502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1:39:56.487" v="3286" actId="478"/>
          <ac:spMkLst>
            <pc:docMk/>
            <pc:sldMk cId="3494034523" sldId="502"/>
            <ac:spMk id="11" creationId="{1389E146-68C1-4E5A-9899-CC7B5E82D854}"/>
          </ac:spMkLst>
        </pc:spChg>
        <pc:spChg chg="add del mod">
          <ac:chgData name="Alejandro Paolini Godoy" userId="c3a6e11a-e51d-46b0-a788-b09d2b3af6f8" providerId="ADAL" clId="{32975FC4-60DC-4260-AB6A-73CF78679369}" dt="2022-03-28T01:39:57.163" v="3287" actId="478"/>
          <ac:spMkLst>
            <pc:docMk/>
            <pc:sldMk cId="3494034523" sldId="502"/>
            <ac:spMk id="12" creationId="{B70B98F7-08AE-4AFC-B02C-9BA9F8CE293D}"/>
          </ac:spMkLst>
        </pc:spChg>
        <pc:spChg chg="add del mod">
          <ac:chgData name="Alejandro Paolini Godoy" userId="c3a6e11a-e51d-46b0-a788-b09d2b3af6f8" providerId="ADAL" clId="{32975FC4-60DC-4260-AB6A-73CF78679369}" dt="2022-03-28T01:39:55.070" v="3285" actId="478"/>
          <ac:spMkLst>
            <pc:docMk/>
            <pc:sldMk cId="3494034523" sldId="502"/>
            <ac:spMk id="13" creationId="{D2F706EA-6C34-49CB-AB58-4917C6B06085}"/>
          </ac:spMkLst>
        </pc:spChg>
        <pc:spChg chg="add mod">
          <ac:chgData name="Alejandro Paolini Godoy" userId="c3a6e11a-e51d-46b0-a788-b09d2b3af6f8" providerId="ADAL" clId="{32975FC4-60DC-4260-AB6A-73CF78679369}" dt="2022-03-28T01:44:01.650" v="3351" actId="1076"/>
          <ac:spMkLst>
            <pc:docMk/>
            <pc:sldMk cId="3494034523" sldId="502"/>
            <ac:spMk id="14" creationId="{E9A50FEF-5A0C-4D82-BA1C-26BD4FD08CB3}"/>
          </ac:spMkLst>
        </pc:spChg>
        <pc:spChg chg="add mod">
          <ac:chgData name="Alejandro Paolini Godoy" userId="c3a6e11a-e51d-46b0-a788-b09d2b3af6f8" providerId="ADAL" clId="{32975FC4-60DC-4260-AB6A-73CF78679369}" dt="2022-03-28T01:44:04.563" v="3352" actId="1076"/>
          <ac:spMkLst>
            <pc:docMk/>
            <pc:sldMk cId="3494034523" sldId="502"/>
            <ac:spMk id="15" creationId="{BF58D942-99CC-4725-846F-C0630C8C6956}"/>
          </ac:spMkLst>
        </pc:spChg>
        <pc:spChg chg="add mod">
          <ac:chgData name="Alejandro Paolini Godoy" userId="c3a6e11a-e51d-46b0-a788-b09d2b3af6f8" providerId="ADAL" clId="{32975FC4-60DC-4260-AB6A-73CF78679369}" dt="2022-03-28T01:43:56.692" v="3349" actId="1076"/>
          <ac:spMkLst>
            <pc:docMk/>
            <pc:sldMk cId="3494034523" sldId="502"/>
            <ac:spMk id="16" creationId="{5F4EF28F-FBDE-496C-ADF7-44E39E143AB6}"/>
          </ac:spMkLst>
        </pc:spChg>
        <pc:spChg chg="mod">
          <ac:chgData name="Alejandro Paolini Godoy" userId="c3a6e11a-e51d-46b0-a788-b09d2b3af6f8" providerId="ADAL" clId="{32975FC4-60DC-4260-AB6A-73CF78679369}" dt="2022-03-28T01:41:47.884" v="3317" actId="404"/>
          <ac:spMkLst>
            <pc:docMk/>
            <pc:sldMk cId="3494034523" sldId="502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7" creationId="{713D3834-16DE-4F2F-9574-3D6D335E32F5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8" creationId="{7FAF96D1-E0BA-47AF-A4F2-5CCB239024E2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9" creationId="{5B7FA0A0-6D4C-452A-8316-448851CC1277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85417465" sldId="503"/>
        </pc:sldMkLst>
        <pc:spChg chg="mod">
          <ac:chgData name="Alejandro Paolini Godoy" userId="c3a6e11a-e51d-46b0-a788-b09d2b3af6f8" providerId="ADAL" clId="{32975FC4-60DC-4260-AB6A-73CF78679369}" dt="2022-03-28T02:17:48.286" v="3376" actId="20577"/>
          <ac:spMkLst>
            <pc:docMk/>
            <pc:sldMk cId="3685417465" sldId="503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32975FC4-60DC-4260-AB6A-73CF78679369}" dt="2022-03-28T02:17:37.434" v="3363" actId="478"/>
          <ac:spMkLst>
            <pc:docMk/>
            <pc:sldMk cId="3685417465" sldId="503"/>
            <ac:spMk id="8" creationId="{7A87E1EE-6698-48C6-9468-974877D6C9FD}"/>
          </ac:spMkLst>
        </pc:spChg>
        <pc:spChg chg="del">
          <ac:chgData name="Alejandro Paolini Godoy" userId="c3a6e11a-e51d-46b0-a788-b09d2b3af6f8" providerId="ADAL" clId="{32975FC4-60DC-4260-AB6A-73CF78679369}" dt="2022-03-28T02:17:36.687" v="3362" actId="478"/>
          <ac:spMkLst>
            <pc:docMk/>
            <pc:sldMk cId="3685417465" sldId="503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13" creationId="{EA65C470-BA21-4AF6-AB3A-1C3C2604717F}"/>
          </ac:spMkLst>
        </pc:spChg>
        <pc:spChg chg="del">
          <ac:chgData name="Alejandro Paolini Godoy" userId="c3a6e11a-e51d-46b0-a788-b09d2b3af6f8" providerId="ADAL" clId="{32975FC4-60DC-4260-AB6A-73CF78679369}" dt="2022-03-28T02:17:40.697" v="3366" actId="478"/>
          <ac:spMkLst>
            <pc:docMk/>
            <pc:sldMk cId="3685417465" sldId="503"/>
            <ac:spMk id="14" creationId="{E9A50FEF-5A0C-4D82-BA1C-26BD4FD08CB3}"/>
          </ac:spMkLst>
        </pc:spChg>
        <pc:spChg chg="del">
          <ac:chgData name="Alejandro Paolini Godoy" userId="c3a6e11a-e51d-46b0-a788-b09d2b3af6f8" providerId="ADAL" clId="{32975FC4-60DC-4260-AB6A-73CF78679369}" dt="2022-03-28T02:17:38.659" v="3364" actId="478"/>
          <ac:spMkLst>
            <pc:docMk/>
            <pc:sldMk cId="3685417465" sldId="503"/>
            <ac:spMk id="15" creationId="{BF58D942-99CC-4725-846F-C0630C8C6956}"/>
          </ac:spMkLst>
        </pc:spChg>
        <pc:spChg chg="del">
          <ac:chgData name="Alejandro Paolini Godoy" userId="c3a6e11a-e51d-46b0-a788-b09d2b3af6f8" providerId="ADAL" clId="{32975FC4-60DC-4260-AB6A-73CF78679369}" dt="2022-03-28T02:17:39.460" v="3365" actId="478"/>
          <ac:spMkLst>
            <pc:docMk/>
            <pc:sldMk cId="3685417465" sldId="503"/>
            <ac:spMk id="16" creationId="{5F4EF28F-FBDE-496C-ADF7-44E39E143AB6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0" creationId="{72C38486-DEE6-41B1-89AD-79EC97ED378A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1" creationId="{4A8636AE-CFDA-42A9-986F-E1BF44104F10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2" creationId="{04A23A57-4360-41E2-8088-80597237071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3" creationId="{178528FC-9078-42F3-8A4D-ADCA656FD03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4" creationId="{9D5370CF-9355-4B85-90C1-88EC9003E7A4}"/>
          </ac:spMkLst>
        </pc:spChg>
        <pc:spChg chg="mod">
          <ac:chgData name="Alejandro Paolini Godoy" userId="c3a6e11a-e51d-46b0-a788-b09d2b3af6f8" providerId="ADAL" clId="{32975FC4-60DC-4260-AB6A-73CF78679369}" dt="2022-03-28T02:17:58.706" v="3378" actId="14100"/>
          <ac:spMkLst>
            <pc:docMk/>
            <pc:sldMk cId="3685417465" sldId="503"/>
            <ac:spMk id="59" creationId="{53109DF1-D188-4026-8BDD-C3289BBC0A39}"/>
          </ac:spMkLst>
        </pc:spChg>
        <pc:graphicFrameChg chg="add del mod">
          <ac:chgData name="Alejandro Paolini Godoy" userId="c3a6e11a-e51d-46b0-a788-b09d2b3af6f8" providerId="ADAL" clId="{32975FC4-60DC-4260-AB6A-73CF78679369}" dt="2022-03-28T02:19:09.230" v="3380"/>
          <ac:graphicFrameMkLst>
            <pc:docMk/>
            <pc:sldMk cId="3685417465" sldId="503"/>
            <ac:graphicFrameMk id="25" creationId="{AC9609FA-C5A6-4F35-9B2B-AED871E0121C}"/>
          </ac:graphicFrameMkLst>
        </pc:graphicFrame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7" creationId="{713D3834-16DE-4F2F-9574-3D6D335E32F5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8" creationId="{7FAF96D1-E0BA-47AF-A4F2-5CCB239024E2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9" creationId="{5B7FA0A0-6D4C-452A-8316-448851CC1277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730356921" sldId="504"/>
        </pc:sldMkLst>
        <pc:spChg chg="add mod">
          <ac:chgData name="Alejandro Paolini Godoy" userId="c3a6e11a-e51d-46b0-a788-b09d2b3af6f8" providerId="ADAL" clId="{32975FC4-60DC-4260-AB6A-73CF78679369}" dt="2022-03-28T02:24:54.260" v="3656" actId="14100"/>
          <ac:spMkLst>
            <pc:docMk/>
            <pc:sldMk cId="730356921" sldId="504"/>
            <ac:spMk id="5" creationId="{EDF26E03-EB1E-4FB7-A1C2-6DFA5A993888}"/>
          </ac:spMkLst>
        </pc:spChg>
        <pc:spChg chg="add del mod">
          <ac:chgData name="Alejandro Paolini Godoy" userId="c3a6e11a-e51d-46b0-a788-b09d2b3af6f8" providerId="ADAL" clId="{32975FC4-60DC-4260-AB6A-73CF78679369}" dt="2022-03-28T02:22:46.336" v="3616" actId="478"/>
          <ac:spMkLst>
            <pc:docMk/>
            <pc:sldMk cId="730356921" sldId="504"/>
            <ac:spMk id="7" creationId="{50E69508-D433-4B1B-85CA-3F4428415D45}"/>
          </ac:spMkLst>
        </pc:spChg>
        <pc:spChg chg="add del mod">
          <ac:chgData name="Alejandro Paolini Godoy" userId="c3a6e11a-e51d-46b0-a788-b09d2b3af6f8" providerId="ADAL" clId="{32975FC4-60DC-4260-AB6A-73CF78679369}" dt="2022-03-28T02:22:47.085" v="3617" actId="478"/>
          <ac:spMkLst>
            <pc:docMk/>
            <pc:sldMk cId="730356921" sldId="504"/>
            <ac:spMk id="8" creationId="{8C93A33E-45C2-454D-89CE-F378CD790CCD}"/>
          </ac:spMkLst>
        </pc:spChg>
        <pc:spChg chg="add del mod">
          <ac:chgData name="Alejandro Paolini Godoy" userId="c3a6e11a-e51d-46b0-a788-b09d2b3af6f8" providerId="ADAL" clId="{32975FC4-60DC-4260-AB6A-73CF78679369}" dt="2022-03-28T02:22:48.601" v="3618" actId="478"/>
          <ac:spMkLst>
            <pc:docMk/>
            <pc:sldMk cId="730356921" sldId="504"/>
            <ac:spMk id="9" creationId="{1AA4CD13-A21B-4ED1-8748-71068B3925CE}"/>
          </ac:spMkLst>
        </pc:spChg>
        <pc:spChg chg="add del mod">
          <ac:chgData name="Alejandro Paolini Godoy" userId="c3a6e11a-e51d-46b0-a788-b09d2b3af6f8" providerId="ADAL" clId="{32975FC4-60DC-4260-AB6A-73CF78679369}" dt="2022-03-28T02:22:42.442" v="3615" actId="478"/>
          <ac:spMkLst>
            <pc:docMk/>
            <pc:sldMk cId="730356921" sldId="504"/>
            <ac:spMk id="10" creationId="{88F0762E-59A6-4D04-8D5C-D9E8F092E23D}"/>
          </ac:spMkLst>
        </pc:spChg>
        <pc:spChg chg="add mod">
          <ac:chgData name="Alejandro Paolini Godoy" userId="c3a6e11a-e51d-46b0-a788-b09d2b3af6f8" providerId="ADAL" clId="{32975FC4-60DC-4260-AB6A-73CF78679369}" dt="2022-03-28T02:19:21.317" v="3383"/>
          <ac:spMkLst>
            <pc:docMk/>
            <pc:sldMk cId="730356921" sldId="504"/>
            <ac:spMk id="11" creationId="{2B3E1A62-1624-4605-9E96-55211FC1DAD4}"/>
          </ac:spMkLst>
        </pc:spChg>
        <pc:spChg chg="del">
          <ac:chgData name="Alejandro Paolini Godoy" userId="c3a6e11a-e51d-46b0-a788-b09d2b3af6f8" providerId="ADAL" clId="{32975FC4-60DC-4260-AB6A-73CF78679369}" dt="2022-03-28T02:19:20.285" v="3382" actId="478"/>
          <ac:spMkLst>
            <pc:docMk/>
            <pc:sldMk cId="730356921" sldId="504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24:25.788" v="3655" actId="403"/>
          <ac:graphicFrameMkLst>
            <pc:docMk/>
            <pc:sldMk cId="730356921" sldId="504"/>
            <ac:graphicFrameMk id="12" creationId="{23A92BB6-7571-4407-A0A6-EBB58308EDE1}"/>
          </ac:graphicFrameMkLst>
        </pc:graphicFrame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319704703" sldId="505"/>
        </pc:sldMkLst>
        <pc:spChg chg="add del mod">
          <ac:chgData name="Alejandro Paolini Godoy" userId="c3a6e11a-e51d-46b0-a788-b09d2b3af6f8" providerId="ADAL" clId="{32975FC4-60DC-4260-AB6A-73CF78679369}" dt="2022-03-28T02:28:49.154" v="3701" actId="478"/>
          <ac:spMkLst>
            <pc:docMk/>
            <pc:sldMk cId="1319704703" sldId="505"/>
            <ac:spMk id="5" creationId="{9B414722-7F4F-4A5D-BCEF-EA387EA36932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7" creationId="{EC3FA77F-58EB-4338-8104-76A5731C556F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8" creationId="{569A14B1-D248-4A0B-8F3F-3747D8BAB380}"/>
          </ac:spMkLst>
        </pc:spChg>
        <pc:spChg chg="add mod">
          <ac:chgData name="Alejandro Paolini Godoy" userId="c3a6e11a-e51d-46b0-a788-b09d2b3af6f8" providerId="ADAL" clId="{32975FC4-60DC-4260-AB6A-73CF78679369}" dt="2022-03-28T02:29:03.934" v="3709" actId="207"/>
          <ac:spMkLst>
            <pc:docMk/>
            <pc:sldMk cId="1319704703" sldId="505"/>
            <ac:spMk id="10" creationId="{E63E6ADB-6B34-4F74-96B7-8D8C36E5F70C}"/>
          </ac:spMkLst>
        </pc:spChg>
        <pc:spChg chg="mod">
          <ac:chgData name="Alejandro Paolini Godoy" userId="c3a6e11a-e51d-46b0-a788-b09d2b3af6f8" providerId="ADAL" clId="{32975FC4-60DC-4260-AB6A-73CF78679369}" dt="2022-03-28T02:25:54.399" v="3669" actId="14100"/>
          <ac:spMkLst>
            <pc:docMk/>
            <pc:sldMk cId="1319704703" sldId="505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31:43.164" v="3797" actId="20577"/>
          <ac:graphicFrameMkLst>
            <pc:docMk/>
            <pc:sldMk cId="1319704703" sldId="505"/>
            <ac:graphicFrameMk id="9" creationId="{C6791997-7EEC-49B4-9108-300D9210CBC0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93931209" sldId="506"/>
        </pc:sldMkLst>
        <pc:spChg chg="mod">
          <ac:chgData name="Alejandro Paolini Godoy" userId="c3a6e11a-e51d-46b0-a788-b09d2b3af6f8" providerId="ADAL" clId="{32975FC4-60DC-4260-AB6A-73CF78679369}" dt="2022-03-28T02:34:26.841" v="3962" actId="14100"/>
          <ac:spMkLst>
            <pc:docMk/>
            <pc:sldMk cId="893931209" sldId="506"/>
            <ac:spMk id="5" creationId="{EDF26E03-EB1E-4FB7-A1C2-6DFA5A993888}"/>
          </ac:spMkLst>
        </pc:spChg>
        <pc:graphicFrameChg chg="modGraphic">
          <ac:chgData name="Alejandro Paolini Godoy" userId="c3a6e11a-e51d-46b0-a788-b09d2b3af6f8" providerId="ADAL" clId="{32975FC4-60DC-4260-AB6A-73CF78679369}" dt="2022-03-28T02:34:39.565" v="3974" actId="20577"/>
          <ac:graphicFrameMkLst>
            <pc:docMk/>
            <pc:sldMk cId="893931209" sldId="506"/>
            <ac:graphicFrameMk id="12" creationId="{23A92BB6-7571-4407-A0A6-EBB58308EDE1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55511580" sldId="507"/>
        </pc:sldMkLst>
        <pc:spChg chg="mod">
          <ac:chgData name="Alejandro Paolini Godoy" userId="c3a6e11a-e51d-46b0-a788-b09d2b3af6f8" providerId="ADAL" clId="{32975FC4-60DC-4260-AB6A-73CF78679369}" dt="2022-03-28T02:32:29.064" v="3801"/>
          <ac:spMkLst>
            <pc:docMk/>
            <pc:sldMk cId="3655511580" sldId="507"/>
            <ac:spMk id="59" creationId="{53109DF1-D188-4026-8BDD-C3289BBC0A39}"/>
          </ac:spMkLst>
        </pc:s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83905842" sldId="508"/>
        </pc:sldMkLst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33871034" sldId="509"/>
        </pc:sldMkLst>
        <pc:spChg chg="add mod">
          <ac:chgData name="Alejandro Paolini Godoy" userId="c3a6e11a-e51d-46b0-a788-b09d2b3af6f8" providerId="ADAL" clId="{32975FC4-60DC-4260-AB6A-73CF78679369}" dt="2022-03-28T02:55:07.691" v="4405" actId="1076"/>
          <ac:spMkLst>
            <pc:docMk/>
            <pc:sldMk cId="4133871034" sldId="509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29.332" v="4592" actId="20577"/>
          <ac:spMkLst>
            <pc:docMk/>
            <pc:sldMk cId="4133871034" sldId="509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2:54:01.220" v="4386" actId="14100"/>
          <ac:spMkLst>
            <pc:docMk/>
            <pc:sldMk cId="4133871034" sldId="50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2:55:46.669" v="4406" actId="20577"/>
          <ac:spMkLst>
            <pc:docMk/>
            <pc:sldMk cId="4133871034" sldId="509"/>
            <ac:spMk id="59" creationId="{53109DF1-D188-4026-8BDD-C3289BBC0A39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70000542" sldId="510"/>
        </pc:sldMkLst>
        <pc:spChg chg="del">
          <ac:chgData name="Alejandro Paolini Godoy" userId="c3a6e11a-e51d-46b0-a788-b09d2b3af6f8" providerId="ADAL" clId="{32975FC4-60DC-4260-AB6A-73CF78679369}" dt="2022-03-28T03:02:04.518" v="4408" actId="478"/>
          <ac:spMkLst>
            <pc:docMk/>
            <pc:sldMk cId="2170000542" sldId="510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18.503" v="4586" actId="20577"/>
          <ac:spMkLst>
            <pc:docMk/>
            <pc:sldMk cId="2170000542" sldId="51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06:46.660" v="4521" actId="1076"/>
          <ac:spMkLst>
            <pc:docMk/>
            <pc:sldMk cId="2170000542" sldId="510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9" creationId="{37370827-9F3B-4403-ACEE-5C7B3DD7C337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10" creationId="{937C0F7C-83DF-4D0D-AAA0-C655395D382E}"/>
          </ac:spMkLst>
        </pc:spChg>
        <pc:spChg chg="add del mod">
          <ac:chgData name="Alejandro Paolini Godoy" userId="c3a6e11a-e51d-46b0-a788-b09d2b3af6f8" providerId="ADAL" clId="{32975FC4-60DC-4260-AB6A-73CF78679369}" dt="2022-03-28T03:07:32.595" v="4531" actId="478"/>
          <ac:spMkLst>
            <pc:docMk/>
            <pc:sldMk cId="2170000542" sldId="510"/>
            <ac:spMk id="11" creationId="{3FD68F6D-1C8E-4690-8FF3-2554AAD3C7EE}"/>
          </ac:spMkLst>
        </pc:spChg>
        <pc:spChg chg="add mod">
          <ac:chgData name="Alejandro Paolini Godoy" userId="c3a6e11a-e51d-46b0-a788-b09d2b3af6f8" providerId="ADAL" clId="{32975FC4-60DC-4260-AB6A-73CF78679369}" dt="2022-03-28T03:08:40.215" v="4556" actId="1076"/>
          <ac:spMkLst>
            <pc:docMk/>
            <pc:sldMk cId="2170000542" sldId="510"/>
            <ac:spMk id="12" creationId="{14513E99-0441-48C7-8991-9AF0F8689C68}"/>
          </ac:spMkLst>
        </pc:spChg>
        <pc:spChg chg="add del mod">
          <ac:chgData name="Alejandro Paolini Godoy" userId="c3a6e11a-e51d-46b0-a788-b09d2b3af6f8" providerId="ADAL" clId="{32975FC4-60DC-4260-AB6A-73CF78679369}" dt="2022-03-28T03:08:02.387" v="4544" actId="478"/>
          <ac:spMkLst>
            <pc:docMk/>
            <pc:sldMk cId="2170000542" sldId="510"/>
            <ac:spMk id="13" creationId="{EC3D2FAD-6985-40B3-AFF2-3FB93C1998F4}"/>
          </ac:spMkLst>
        </pc:spChg>
        <pc:spChg chg="mod">
          <ac:chgData name="Alejandro Paolini Godoy" userId="c3a6e11a-e51d-46b0-a788-b09d2b3af6f8" providerId="ADAL" clId="{32975FC4-60DC-4260-AB6A-73CF78679369}" dt="2022-03-28T03:06:24.789" v="4510" actId="3064"/>
          <ac:spMkLst>
            <pc:docMk/>
            <pc:sldMk cId="2170000542" sldId="51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06:50.849" v="4522" actId="1076"/>
          <ac:grpSpMkLst>
            <pc:docMk/>
            <pc:sldMk cId="2170000542" sldId="510"/>
            <ac:grpSpMk id="8" creationId="{6B5D9360-C6B0-4B30-A592-F53F86C21BFF}"/>
          </ac:grpSpMkLst>
        </pc:grpChg>
        <pc:cxnChg chg="add mod">
          <ac:chgData name="Alejandro Paolini Godoy" userId="c3a6e11a-e51d-46b0-a788-b09d2b3af6f8" providerId="ADAL" clId="{32975FC4-60DC-4260-AB6A-73CF78679369}" dt="2022-03-28T03:10:34.069" v="4574" actId="1582"/>
          <ac:cxnSpMkLst>
            <pc:docMk/>
            <pc:sldMk cId="2170000542" sldId="510"/>
            <ac:cxnSpMk id="14" creationId="{66C1CBE9-0053-4FF6-8D35-259DAF066F7D}"/>
          </ac:cxnSpMkLst>
        </pc:cxnChg>
        <pc:cxnChg chg="add mod">
          <ac:chgData name="Alejandro Paolini Godoy" userId="c3a6e11a-e51d-46b0-a788-b09d2b3af6f8" providerId="ADAL" clId="{32975FC4-60DC-4260-AB6A-73CF78679369}" dt="2022-03-28T03:10:38.070" v="4575" actId="1582"/>
          <ac:cxnSpMkLst>
            <pc:docMk/>
            <pc:sldMk cId="2170000542" sldId="510"/>
            <ac:cxnSpMk id="21" creationId="{80B472B3-13FD-4626-8077-CE9AFA6CD927}"/>
          </ac:cxnSpMkLst>
        </pc:cxn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87772139" sldId="511"/>
        </pc:sldMkLst>
        <pc:spChg chg="mod">
          <ac:chgData name="Alejandro Paolini Godoy" userId="c3a6e11a-e51d-46b0-a788-b09d2b3af6f8" providerId="ADAL" clId="{32975FC4-60DC-4260-AB6A-73CF78679369}" dt="2022-03-28T03:15:08.986" v="4639" actId="1076"/>
          <ac:spMkLst>
            <pc:docMk/>
            <pc:sldMk cId="2187772139" sldId="511"/>
            <ac:spMk id="12" creationId="{14513E99-0441-48C7-8991-9AF0F8689C68}"/>
          </ac:spMkLst>
        </pc:spChg>
        <pc:cxnChg chg="mod">
          <ac:chgData name="Alejandro Paolini Godoy" userId="c3a6e11a-e51d-46b0-a788-b09d2b3af6f8" providerId="ADAL" clId="{32975FC4-60DC-4260-AB6A-73CF78679369}" dt="2022-03-28T03:15:12.602" v="4640" actId="1076"/>
          <ac:cxnSpMkLst>
            <pc:docMk/>
            <pc:sldMk cId="2187772139" sldId="511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5:24.720" v="4642" actId="14100"/>
          <ac:cxnSpMkLst>
            <pc:docMk/>
            <pc:sldMk cId="2187772139" sldId="511"/>
            <ac:cxnSpMk id="21" creationId="{80B472B3-13FD-4626-8077-CE9AFA6CD927}"/>
          </ac:cxnSpMkLst>
        </pc:cxn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6309205" sldId="512"/>
        </pc:sldMkLst>
        <pc:spChg chg="mod">
          <ac:chgData name="Alejandro Paolini Godoy" userId="c3a6e11a-e51d-46b0-a788-b09d2b3af6f8" providerId="ADAL" clId="{32975FC4-60DC-4260-AB6A-73CF78679369}" dt="2022-03-28T03:16:55.922" v="4656" actId="14100"/>
          <ac:spMkLst>
            <pc:docMk/>
            <pc:sldMk cId="2006309205" sldId="512"/>
            <ac:spMk id="12" creationId="{14513E99-0441-48C7-8991-9AF0F8689C68}"/>
          </ac:spMkLst>
        </pc:spChg>
        <pc:cxnChg chg="del">
          <ac:chgData name="Alejandro Paolini Godoy" userId="c3a6e11a-e51d-46b0-a788-b09d2b3af6f8" providerId="ADAL" clId="{32975FC4-60DC-4260-AB6A-73CF78679369}" dt="2022-03-28T03:16:18.073" v="4646" actId="478"/>
          <ac:cxnSpMkLst>
            <pc:docMk/>
            <pc:sldMk cId="2006309205" sldId="512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6:48.909" v="4655" actId="14100"/>
          <ac:cxnSpMkLst>
            <pc:docMk/>
            <pc:sldMk cId="2006309205" sldId="512"/>
            <ac:cxnSpMk id="21" creationId="{80B472B3-13FD-4626-8077-CE9AFA6CD927}"/>
          </ac:cxnSpMkLst>
        </pc:cxnChg>
      </pc:sldChg>
      <pc:sldChg chg="addSp delSp modSp add mod ord delAnim modAnim">
        <pc:chgData name="Alejandro Paolini Godoy" userId="c3a6e11a-e51d-46b0-a788-b09d2b3af6f8" providerId="ADAL" clId="{32975FC4-60DC-4260-AB6A-73CF78679369}" dt="2022-03-28T03:40:30.894" v="4756"/>
        <pc:sldMkLst>
          <pc:docMk/>
          <pc:sldMk cId="1793995254" sldId="513"/>
        </pc:sldMkLst>
        <pc:spChg chg="mod">
          <ac:chgData name="Alejandro Paolini Godoy" userId="c3a6e11a-e51d-46b0-a788-b09d2b3af6f8" providerId="ADAL" clId="{32975FC4-60DC-4260-AB6A-73CF78679369}" dt="2022-03-28T03:27:18.585" v="4660"/>
          <ac:spMkLst>
            <pc:docMk/>
            <pc:sldMk cId="1793995254" sldId="513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28T03:27:31.681" v="4673" actId="20577"/>
          <ac:spMkLst>
            <pc:docMk/>
            <pc:sldMk cId="1793995254" sldId="513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" creationId="{9CB06707-0C7B-4DCF-B36B-71B6BA0822DA}"/>
          </ac:spMkLst>
        </pc:spChg>
        <pc:spChg chg="del mod">
          <ac:chgData name="Alejandro Paolini Godoy" userId="c3a6e11a-e51d-46b0-a788-b09d2b3af6f8" providerId="ADAL" clId="{32975FC4-60DC-4260-AB6A-73CF78679369}" dt="2022-03-28T03:36:12.474" v="4749" actId="478"/>
          <ac:spMkLst>
            <pc:docMk/>
            <pc:sldMk cId="1793995254" sldId="513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8" creationId="{93EA2D8D-1EC5-4BA6-A078-9D2FD993A684}"/>
          </ac:spMkLst>
        </pc:spChg>
        <pc:spChg chg="del mod">
          <ac:chgData name="Alejandro Paolini Godoy" userId="c3a6e11a-e51d-46b0-a788-b09d2b3af6f8" providerId="ADAL" clId="{32975FC4-60DC-4260-AB6A-73CF78679369}" dt="2022-03-28T03:36:06.569" v="4748" actId="478"/>
          <ac:spMkLst>
            <pc:docMk/>
            <pc:sldMk cId="1793995254" sldId="513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5" creationId="{497C9919-A075-4AB4-87C8-9AC5CF1FF425}"/>
          </ac:spMkLst>
        </pc:spChg>
        <pc:spChg chg="add mod">
          <ac:chgData name="Alejandro Paolini Godoy" userId="c3a6e11a-e51d-46b0-a788-b09d2b3af6f8" providerId="ADAL" clId="{32975FC4-60DC-4260-AB6A-73CF78679369}" dt="2022-03-28T03:34:18.282" v="4730" actId="1076"/>
          <ac:spMkLst>
            <pc:docMk/>
            <pc:sldMk cId="1793995254" sldId="513"/>
            <ac:spMk id="117" creationId="{AC27EC79-AF00-49F7-BE8A-5E5DD246A602}"/>
          </ac:spMkLst>
        </pc:spChg>
        <pc:spChg chg="add mod">
          <ac:chgData name="Alejandro Paolini Godoy" userId="c3a6e11a-e51d-46b0-a788-b09d2b3af6f8" providerId="ADAL" clId="{32975FC4-60DC-4260-AB6A-73CF78679369}" dt="2022-03-28T03:40:11.516" v="4752" actId="14100"/>
          <ac:spMkLst>
            <pc:docMk/>
            <pc:sldMk cId="1793995254" sldId="513"/>
            <ac:spMk id="118" creationId="{CDFB4F5A-8BB9-4265-B854-A6758CDAA34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5" creationId="{2AE96359-CA6F-4CE3-AF02-CEFB4FBD02D5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6" creationId="{2E27C8B0-ACD2-469A-BCD3-61C36B0F640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0" creationId="{BCD71CEF-70D2-4FBE-92B4-5EDCBB0E9FF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1" creationId="{244CB32C-8D9E-4C34-8695-D599DD083F2C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4" creationId="{72781C03-A61C-4395-AF6C-079CA939099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5" creationId="{EB8CB9A6-4445-4A23-88C0-887AF219CD56}"/>
          </ac:spMkLst>
        </pc:spChg>
        <pc:grpChg chg="mod">
          <ac:chgData name="Alejandro Paolini Godoy" userId="c3a6e11a-e51d-46b0-a788-b09d2b3af6f8" providerId="ADAL" clId="{32975FC4-60DC-4260-AB6A-73CF78679369}" dt="2022-03-28T03:36:15.055" v="4750" actId="478"/>
          <ac:grpSpMkLst>
            <pc:docMk/>
            <pc:sldMk cId="1793995254" sldId="513"/>
            <ac:grpSpMk id="116" creationId="{1896D618-0009-4D03-86CC-161B175EECE9}"/>
          </ac:grpSpMkLst>
        </pc:gr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070455749" sldId="514"/>
        </pc:sldMkLst>
        <pc:spChg chg="del mod">
          <ac:chgData name="Alejandro Paolini Godoy" userId="c3a6e11a-e51d-46b0-a788-b09d2b3af6f8" providerId="ADAL" clId="{32975FC4-60DC-4260-AB6A-73CF78679369}" dt="2022-03-28T03:44:32.018" v="4799" actId="478"/>
          <ac:spMkLst>
            <pc:docMk/>
            <pc:sldMk cId="3070455749" sldId="514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43:45.848" v="4761" actId="20577"/>
          <ac:spMkLst>
            <pc:docMk/>
            <pc:sldMk cId="3070455749" sldId="51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7" creationId="{A9D788A8-0A85-406E-A463-8023F43955F3}"/>
          </ac:spMkLst>
        </pc:spChg>
        <pc:spChg chg="add del mod">
          <ac:chgData name="Alejandro Paolini Godoy" userId="c3a6e11a-e51d-46b0-a788-b09d2b3af6f8" providerId="ADAL" clId="{32975FC4-60DC-4260-AB6A-73CF78679369}" dt="2022-03-28T03:44:58.958" v="4805" actId="478"/>
          <ac:spMkLst>
            <pc:docMk/>
            <pc:sldMk cId="3070455749" sldId="514"/>
            <ac:spMk id="8" creationId="{FE3FD588-BAB9-490C-BB7C-CF071AEBDAA2}"/>
          </ac:spMkLst>
        </pc:spChg>
        <pc:spChg chg="add mod">
          <ac:chgData name="Alejandro Paolini Godoy" userId="c3a6e11a-e51d-46b0-a788-b09d2b3af6f8" providerId="ADAL" clId="{32975FC4-60DC-4260-AB6A-73CF78679369}" dt="2022-03-28T03:52:47.401" v="4896" actId="207"/>
          <ac:spMkLst>
            <pc:docMk/>
            <pc:sldMk cId="3070455749" sldId="514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0" creationId="{0DF5CB6D-6BFC-4B4B-9BEC-EE2EB90125AD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1" creationId="{12CEE33E-EECB-4A53-8C4B-D34925B284D0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2" creationId="{0C3313F8-5425-4D0A-8E13-A66529AA30D5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3" creationId="{D7569D20-641F-4B79-8766-5A4B296B370E}"/>
          </ac:spMkLst>
        </pc:spChg>
        <pc:spChg chg="mod">
          <ac:chgData name="Alejandro Paolini Godoy" userId="c3a6e11a-e51d-46b0-a788-b09d2b3af6f8" providerId="ADAL" clId="{32975FC4-60DC-4260-AB6A-73CF78679369}" dt="2022-03-28T03:52:17.589" v="4891" actId="20577"/>
          <ac:spMkLst>
            <pc:docMk/>
            <pc:sldMk cId="3070455749" sldId="514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51:02.666" v="4880" actId="1076"/>
          <ac:grpSpMkLst>
            <pc:docMk/>
            <pc:sldMk cId="3070455749" sldId="514"/>
            <ac:grpSpMk id="2" creationId="{52F8979B-51C7-4912-9A27-8B547DAC1868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09438162" sldId="515"/>
        </pc:sldMkLst>
        <pc:spChg chg="mod">
          <ac:chgData name="Alejandro Paolini Godoy" userId="c3a6e11a-e51d-46b0-a788-b09d2b3af6f8" providerId="ADAL" clId="{32975FC4-60DC-4260-AB6A-73CF78679369}" dt="2022-03-28T03:53:09.856" v="4906" actId="20577"/>
          <ac:spMkLst>
            <pc:docMk/>
            <pc:sldMk cId="809438162" sldId="51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7:51.561" v="4943" actId="3064"/>
          <ac:spMkLst>
            <pc:docMk/>
            <pc:sldMk cId="809438162" sldId="515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2:33.354" v="4974" actId="14100"/>
          <ac:spMkLst>
            <pc:docMk/>
            <pc:sldMk cId="809438162" sldId="515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2975FC4-60DC-4260-AB6A-73CF78679369}" dt="2022-03-28T03:59:27.822" v="4951" actId="1076"/>
          <ac:spMkLst>
            <pc:docMk/>
            <pc:sldMk cId="809438162" sldId="515"/>
            <ac:spMk id="10" creationId="{0DF5CB6D-6BFC-4B4B-9BEC-EE2EB90125AD}"/>
          </ac:spMkLst>
        </pc:spChg>
        <pc:spChg chg="del">
          <ac:chgData name="Alejandro Paolini Godoy" userId="c3a6e11a-e51d-46b0-a788-b09d2b3af6f8" providerId="ADAL" clId="{32975FC4-60DC-4260-AB6A-73CF78679369}" dt="2022-03-28T03:55:46.968" v="4920" actId="478"/>
          <ac:spMkLst>
            <pc:docMk/>
            <pc:sldMk cId="809438162" sldId="515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3:55:43.244" v="4918" actId="478"/>
          <ac:spMkLst>
            <pc:docMk/>
            <pc:sldMk cId="809438162" sldId="515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3:55:45.277" v="4919" actId="478"/>
          <ac:spMkLst>
            <pc:docMk/>
            <pc:sldMk cId="809438162" sldId="515"/>
            <ac:spMk id="13" creationId="{D7569D20-641F-4B79-8766-5A4B296B370E}"/>
          </ac:spMkLst>
        </pc:spChg>
        <pc:spChg chg="add mod">
          <ac:chgData name="Alejandro Paolini Godoy" userId="c3a6e11a-e51d-46b0-a788-b09d2b3af6f8" providerId="ADAL" clId="{32975FC4-60DC-4260-AB6A-73CF78679369}" dt="2022-03-28T04:02:38.095" v="4975" actId="14100"/>
          <ac:spMkLst>
            <pc:docMk/>
            <pc:sldMk cId="809438162" sldId="515"/>
            <ac:spMk id="14" creationId="{B0E8342B-C7FA-48F6-B22F-99092EA65BBC}"/>
          </ac:spMkLst>
        </pc:spChg>
        <pc:spChg chg="mod">
          <ac:chgData name="Alejandro Paolini Godoy" userId="c3a6e11a-e51d-46b0-a788-b09d2b3af6f8" providerId="ADAL" clId="{32975FC4-60DC-4260-AB6A-73CF78679369}" dt="2022-03-28T03:59:13.448" v="4950" actId="14100"/>
          <ac:spMkLst>
            <pc:docMk/>
            <pc:sldMk cId="809438162" sldId="515"/>
            <ac:spMk id="59" creationId="{53109DF1-D188-4026-8BDD-C3289BBC0A39}"/>
          </ac:spMkLst>
        </pc:spChg>
        <pc:grpChg chg="mod">
          <ac:chgData name="Alejandro Paolini Godoy" userId="c3a6e11a-e51d-46b0-a788-b09d2b3af6f8" providerId="ADAL" clId="{32975FC4-60DC-4260-AB6A-73CF78679369}" dt="2022-03-28T03:59:10.426" v="4949" actId="14100"/>
          <ac:grpSpMkLst>
            <pc:docMk/>
            <pc:sldMk cId="809438162" sldId="515"/>
            <ac:grpSpMk id="2" creationId="{52F8979B-51C7-4912-9A27-8B547DAC1868}"/>
          </ac:grpSpMkLst>
        </pc:grpChg>
        <pc:picChg chg="add del mod">
          <ac:chgData name="Alejandro Paolini Godoy" userId="c3a6e11a-e51d-46b0-a788-b09d2b3af6f8" providerId="ADAL" clId="{32975FC4-60DC-4260-AB6A-73CF78679369}" dt="2022-03-28T04:04:43.135" v="5026" actId="478"/>
          <ac:picMkLst>
            <pc:docMk/>
            <pc:sldMk cId="809438162" sldId="515"/>
            <ac:picMk id="4" creationId="{B5221CC2-9698-4B70-B3CE-70B8D40537E1}"/>
          </ac:picMkLst>
        </pc:picChg>
        <pc:picChg chg="add mod">
          <ac:chgData name="Alejandro Paolini Godoy" userId="c3a6e11a-e51d-46b0-a788-b09d2b3af6f8" providerId="ADAL" clId="{32975FC4-60DC-4260-AB6A-73CF78679369}" dt="2022-03-28T04:02:31.145" v="4973" actId="1076"/>
          <ac:picMkLst>
            <pc:docMk/>
            <pc:sldMk cId="809438162" sldId="515"/>
            <ac:picMk id="8" creationId="{C52DF99B-1437-4247-90CD-113105281D1E}"/>
          </ac:picMkLst>
        </pc:picChg>
        <pc:picChg chg="add mod">
          <ac:chgData name="Alejandro Paolini Godoy" userId="c3a6e11a-e51d-46b0-a788-b09d2b3af6f8" providerId="ADAL" clId="{32975FC4-60DC-4260-AB6A-73CF78679369}" dt="2022-03-28T04:02:23.280" v="4972" actId="571"/>
          <ac:picMkLst>
            <pc:docMk/>
            <pc:sldMk cId="809438162" sldId="515"/>
            <ac:picMk id="17" creationId="{05C1AB87-66DE-4F6B-83F5-518D1C67B603}"/>
          </ac:picMkLst>
        </pc:pic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901134600" sldId="516"/>
        </pc:sldMkLst>
        <pc:spChg chg="mod">
          <ac:chgData name="Alejandro Paolini Godoy" userId="c3a6e11a-e51d-46b0-a788-b09d2b3af6f8" providerId="ADAL" clId="{32975FC4-60DC-4260-AB6A-73CF78679369}" dt="2022-03-28T04:03:49.643" v="5021"/>
          <ac:spMkLst>
            <pc:docMk/>
            <pc:sldMk cId="2901134600" sldId="516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4:10.184" v="5025" actId="113"/>
          <ac:spMkLst>
            <pc:docMk/>
            <pc:sldMk cId="2901134600" sldId="516"/>
            <ac:spMk id="59" creationId="{53109DF1-D188-4026-8BDD-C3289BBC0A39}"/>
          </ac:spMkLst>
        </pc:spChg>
        <pc:picChg chg="mod">
          <ac:chgData name="Alejandro Paolini Godoy" userId="c3a6e11a-e51d-46b0-a788-b09d2b3af6f8" providerId="ADAL" clId="{32975FC4-60DC-4260-AB6A-73CF78679369}" dt="2022-03-28T04:03:37.500" v="5020" actId="207"/>
          <ac:picMkLst>
            <pc:docMk/>
            <pc:sldMk cId="2901134600" sldId="516"/>
            <ac:picMk id="4" creationId="{B5221CC2-9698-4B70-B3CE-70B8D40537E1}"/>
          </ac:picMkLst>
        </pc:picChg>
        <pc:picChg chg="del">
          <ac:chgData name="Alejandro Paolini Godoy" userId="c3a6e11a-e51d-46b0-a788-b09d2b3af6f8" providerId="ADAL" clId="{32975FC4-60DC-4260-AB6A-73CF78679369}" dt="2022-03-28T04:02:50.151" v="4977" actId="478"/>
          <ac:picMkLst>
            <pc:docMk/>
            <pc:sldMk cId="2901134600" sldId="516"/>
            <ac:picMk id="8" creationId="{C52DF99B-1437-4247-90CD-113105281D1E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23562144" sldId="517"/>
        </pc:sldMkLst>
        <pc:spChg chg="mod">
          <ac:chgData name="Alejandro Paolini Godoy" userId="c3a6e11a-e51d-46b0-a788-b09d2b3af6f8" providerId="ADAL" clId="{32975FC4-60DC-4260-AB6A-73CF78679369}" dt="2022-03-28T04:06:40.694" v="5035" actId="20577"/>
          <ac:spMkLst>
            <pc:docMk/>
            <pc:sldMk cId="2423562144" sldId="517"/>
            <ac:spMk id="6" creationId="{F0ACAD3D-6F09-4D90-A5CF-7C56DC976CC4}"/>
          </ac:spMkLst>
        </pc:spChg>
        <pc:spChg chg="mod topLvl">
          <ac:chgData name="Alejandro Paolini Godoy" userId="c3a6e11a-e51d-46b0-a788-b09d2b3af6f8" providerId="ADAL" clId="{32975FC4-60DC-4260-AB6A-73CF78679369}" dt="2022-03-28T04:07:56.731" v="5063" actId="1076"/>
          <ac:spMkLst>
            <pc:docMk/>
            <pc:sldMk cId="2423562144" sldId="517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7:38.725" v="5058" actId="1076"/>
          <ac:spMkLst>
            <pc:docMk/>
            <pc:sldMk cId="2423562144" sldId="517"/>
            <ac:spMk id="9" creationId="{3817ADEE-A817-4D56-89B7-442952613BC8}"/>
          </ac:spMkLst>
        </pc:spChg>
        <pc:spChg chg="del">
          <ac:chgData name="Alejandro Paolini Godoy" userId="c3a6e11a-e51d-46b0-a788-b09d2b3af6f8" providerId="ADAL" clId="{32975FC4-60DC-4260-AB6A-73CF78679369}" dt="2022-03-28T04:07:07.476" v="5050" actId="478"/>
          <ac:spMkLst>
            <pc:docMk/>
            <pc:sldMk cId="2423562144" sldId="517"/>
            <ac:spMk id="10" creationId="{0DF5CB6D-6BFC-4B4B-9BEC-EE2EB90125AD}"/>
          </ac:spMkLst>
        </pc:spChg>
        <pc:spChg chg="del topLvl">
          <ac:chgData name="Alejandro Paolini Godoy" userId="c3a6e11a-e51d-46b0-a788-b09d2b3af6f8" providerId="ADAL" clId="{32975FC4-60DC-4260-AB6A-73CF78679369}" dt="2022-03-28T04:07:14.650" v="5053" actId="478"/>
          <ac:spMkLst>
            <pc:docMk/>
            <pc:sldMk cId="2423562144" sldId="517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4:07:09.257" v="5051" actId="478"/>
          <ac:spMkLst>
            <pc:docMk/>
            <pc:sldMk cId="2423562144" sldId="517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4:07:10.927" v="5052" actId="478"/>
          <ac:spMkLst>
            <pc:docMk/>
            <pc:sldMk cId="2423562144" sldId="517"/>
            <ac:spMk id="13" creationId="{D7569D20-641F-4B79-8766-5A4B296B370E}"/>
          </ac:spMkLst>
        </pc:spChg>
        <pc:spChg chg="del">
          <ac:chgData name="Alejandro Paolini Godoy" userId="c3a6e11a-e51d-46b0-a788-b09d2b3af6f8" providerId="ADAL" clId="{32975FC4-60DC-4260-AB6A-73CF78679369}" dt="2022-03-28T04:07:22.839" v="5055" actId="478"/>
          <ac:spMkLst>
            <pc:docMk/>
            <pc:sldMk cId="2423562144" sldId="517"/>
            <ac:spMk id="59" creationId="{53109DF1-D188-4026-8BDD-C3289BBC0A39}"/>
          </ac:spMkLst>
        </pc:spChg>
        <pc:grpChg chg="del">
          <ac:chgData name="Alejandro Paolini Godoy" userId="c3a6e11a-e51d-46b0-a788-b09d2b3af6f8" providerId="ADAL" clId="{32975FC4-60DC-4260-AB6A-73CF78679369}" dt="2022-03-28T04:07:14.650" v="5053" actId="478"/>
          <ac:grpSpMkLst>
            <pc:docMk/>
            <pc:sldMk cId="2423562144" sldId="517"/>
            <ac:grpSpMk id="2" creationId="{52F8979B-51C7-4912-9A27-8B547DAC1868}"/>
          </ac:grpSpMkLst>
        </pc:gr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447227248" sldId="518"/>
        </pc:sldMkLst>
        <pc:spChg chg="mod">
          <ac:chgData name="Alejandro Paolini Godoy" userId="c3a6e11a-e51d-46b0-a788-b09d2b3af6f8" providerId="ADAL" clId="{32975FC4-60DC-4260-AB6A-73CF78679369}" dt="2022-03-28T04:08:21.245" v="5066" actId="20577"/>
          <ac:spMkLst>
            <pc:docMk/>
            <pc:sldMk cId="1447227248" sldId="51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31.333" v="5141" actId="14100"/>
          <ac:spMkLst>
            <pc:docMk/>
            <pc:sldMk cId="1447227248" sldId="518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28.216" v="5140" actId="14100"/>
          <ac:spMkLst>
            <pc:docMk/>
            <pc:sldMk cId="1447227248" sldId="518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27911" sldId="519"/>
        </pc:sldMkLst>
        <pc:spChg chg="mod">
          <ac:chgData name="Alejandro Paolini Godoy" userId="c3a6e11a-e51d-46b0-a788-b09d2b3af6f8" providerId="ADAL" clId="{32975FC4-60DC-4260-AB6A-73CF78679369}" dt="2022-03-28T04:16:59.108" v="5137" actId="20577"/>
          <ac:spMkLst>
            <pc:docMk/>
            <pc:sldMk cId="33427911" sldId="51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18.792" v="5139" actId="14100"/>
          <ac:spMkLst>
            <pc:docMk/>
            <pc:sldMk cId="33427911" sldId="51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15.603" v="5138" actId="14100"/>
          <ac:spMkLst>
            <pc:docMk/>
            <pc:sldMk cId="33427911" sldId="519"/>
            <ac:spMk id="9" creationId="{3817ADEE-A817-4D56-89B7-442952613BC8}"/>
          </ac:spMkLst>
        </pc:spChg>
      </pc:sldChg>
      <pc:sldChg chg="add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7820944" sldId="520"/>
        </pc:sldMkLst>
        <pc:spChg chg="mod">
          <ac:chgData name="Alejandro Paolini Godoy" userId="c3a6e11a-e51d-46b0-a788-b09d2b3af6f8" providerId="ADAL" clId="{32975FC4-60DC-4260-AB6A-73CF78679369}" dt="2022-03-28T04:16:52.916" v="5135" actId="20577"/>
          <ac:spMkLst>
            <pc:docMk/>
            <pc:sldMk cId="3347820944" sldId="52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6:05.477" v="5120" actId="14100"/>
          <ac:spMkLst>
            <pc:docMk/>
            <pc:sldMk cId="3347820944" sldId="520"/>
            <ac:spMk id="7" creationId="{A9D788A8-0A85-406E-A463-8023F43955F3}"/>
          </ac:spMkLst>
        </pc:spChg>
        <pc:spChg chg="add mod">
          <ac:chgData name="Alejandro Paolini Godoy" userId="c3a6e11a-e51d-46b0-a788-b09d2b3af6f8" providerId="ADAL" clId="{32975FC4-60DC-4260-AB6A-73CF78679369}" dt="2022-03-28T04:16:00.374" v="5119" actId="14100"/>
          <ac:spMkLst>
            <pc:docMk/>
            <pc:sldMk cId="3347820944" sldId="520"/>
            <ac:spMk id="8" creationId="{10FFF091-444B-404F-9837-BE97DF884254}"/>
          </ac:spMkLst>
        </pc:spChg>
        <pc:spChg chg="mod">
          <ac:chgData name="Alejandro Paolini Godoy" userId="c3a6e11a-e51d-46b0-a788-b09d2b3af6f8" providerId="ADAL" clId="{32975FC4-60DC-4260-AB6A-73CF78679369}" dt="2022-03-28T04:16:26.490" v="5122" actId="113"/>
          <ac:spMkLst>
            <pc:docMk/>
            <pc:sldMk cId="3347820944" sldId="520"/>
            <ac:spMk id="9" creationId="{3817ADEE-A817-4D56-89B7-442952613BC8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62370996" sldId="521"/>
        </pc:sldMkLst>
        <pc:spChg chg="mod ord">
          <ac:chgData name="Alejandro Paolini Godoy" userId="c3a6e11a-e51d-46b0-a788-b09d2b3af6f8" providerId="ADAL" clId="{32975FC4-60DC-4260-AB6A-73CF78679369}" dt="2022-03-28T04:22:06.024" v="5416" actId="1076"/>
          <ac:spMkLst>
            <pc:docMk/>
            <pc:sldMk cId="962370996" sldId="521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24:25.590" v="5429" actId="113"/>
          <ac:spMkLst>
            <pc:docMk/>
            <pc:sldMk cId="962370996" sldId="521"/>
            <ac:spMk id="8" creationId="{10FFF091-444B-404F-9837-BE97DF884254}"/>
          </ac:spMkLst>
        </pc:spChg>
        <pc:spChg chg="del">
          <ac:chgData name="Alejandro Paolini Godoy" userId="c3a6e11a-e51d-46b0-a788-b09d2b3af6f8" providerId="ADAL" clId="{32975FC4-60DC-4260-AB6A-73CF78679369}" dt="2022-03-28T04:18:18.161" v="5145" actId="478"/>
          <ac:spMkLst>
            <pc:docMk/>
            <pc:sldMk cId="962370996" sldId="521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4:22:30.975" v="5419" actId="1076"/>
          <ac:spMkLst>
            <pc:docMk/>
            <pc:sldMk cId="962370996" sldId="521"/>
            <ac:spMk id="10" creationId="{43A32FCB-8CF1-4AFF-B692-B3DC5C03F61C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2" creationId="{41DBA55F-C2EF-4111-BC3A-D999786159DD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3" creationId="{A1DFE544-8399-43EB-B810-3B5B8AC5E7E2}"/>
          </ac:spMkLst>
        </pc:spChg>
        <pc:grpChg chg="add mod">
          <ac:chgData name="Alejandro Paolini Godoy" userId="c3a6e11a-e51d-46b0-a788-b09d2b3af6f8" providerId="ADAL" clId="{32975FC4-60DC-4260-AB6A-73CF78679369}" dt="2022-03-28T04:20:45.410" v="5165" actId="1076"/>
          <ac:grpSpMkLst>
            <pc:docMk/>
            <pc:sldMk cId="962370996" sldId="521"/>
            <ac:grpSpMk id="11" creationId="{E5072B9F-3061-4280-AF15-2E871962C329}"/>
          </ac:grpSpMkLst>
        </pc:grpChg>
      </pc:sldChg>
      <pc:sldChg chg="delSp modSp add mod ord modAnim">
        <pc:chgData name="Alejandro Paolini Godoy" userId="c3a6e11a-e51d-46b0-a788-b09d2b3af6f8" providerId="ADAL" clId="{32975FC4-60DC-4260-AB6A-73CF78679369}" dt="2022-03-28T04:41:56.374" v="5588" actId="403"/>
        <pc:sldMkLst>
          <pc:docMk/>
          <pc:sldMk cId="2716041945" sldId="522"/>
        </pc:sldMkLst>
        <pc:spChg chg="mod">
          <ac:chgData name="Alejandro Paolini Godoy" userId="c3a6e11a-e51d-46b0-a788-b09d2b3af6f8" providerId="ADAL" clId="{32975FC4-60DC-4260-AB6A-73CF78679369}" dt="2022-03-28T04:27:35.773" v="5470" actId="20577"/>
          <ac:spMkLst>
            <pc:docMk/>
            <pc:sldMk cId="2716041945" sldId="522"/>
            <ac:spMk id="2" creationId="{2850C538-CF10-4E37-9220-CAB4378F4420}"/>
          </ac:spMkLst>
        </pc:spChg>
        <pc:spChg chg="mod">
          <ac:chgData name="Alejandro Paolini Godoy" userId="c3a6e11a-e51d-46b0-a788-b09d2b3af6f8" providerId="ADAL" clId="{32975FC4-60DC-4260-AB6A-73CF78679369}" dt="2022-03-28T04:27:44.238" v="5471"/>
          <ac:spMkLst>
            <pc:docMk/>
            <pc:sldMk cId="2716041945" sldId="522"/>
            <ac:spMk id="3" creationId="{AF7FEA0A-CF71-4C78-B2AC-D3A3972AB323}"/>
          </ac:spMkLst>
        </pc:spChg>
        <pc:spChg chg="mod">
          <ac:chgData name="Alejandro Paolini Godoy" userId="c3a6e11a-e51d-46b0-a788-b09d2b3af6f8" providerId="ADAL" clId="{32975FC4-60DC-4260-AB6A-73CF78679369}" dt="2022-03-28T04:41:51.170" v="5586" actId="403"/>
          <ac:spMkLst>
            <pc:docMk/>
            <pc:sldMk cId="2716041945" sldId="522"/>
            <ac:spMk id="4" creationId="{7A754651-557A-42CA-82BB-39D0DFC0B323}"/>
          </ac:spMkLst>
        </pc:spChg>
        <pc:spChg chg="mod">
          <ac:chgData name="Alejandro Paolini Godoy" userId="c3a6e11a-e51d-46b0-a788-b09d2b3af6f8" providerId="ADAL" clId="{32975FC4-60DC-4260-AB6A-73CF78679369}" dt="2022-03-28T04:41:53.935" v="5587" actId="403"/>
          <ac:spMkLst>
            <pc:docMk/>
            <pc:sldMk cId="2716041945" sldId="522"/>
            <ac:spMk id="5" creationId="{EA248A1E-79A1-41D4-A743-662BAE6BC6E3}"/>
          </ac:spMkLst>
        </pc:spChg>
        <pc:spChg chg="mod">
          <ac:chgData name="Alejandro Paolini Godoy" userId="c3a6e11a-e51d-46b0-a788-b09d2b3af6f8" providerId="ADAL" clId="{32975FC4-60DC-4260-AB6A-73CF78679369}" dt="2022-03-28T04:41:56.374" v="5588" actId="403"/>
          <ac:spMkLst>
            <pc:docMk/>
            <pc:sldMk cId="2716041945" sldId="522"/>
            <ac:spMk id="6" creationId="{9AB2D684-5072-4627-9E04-60B1970332C1}"/>
          </ac:spMkLst>
        </pc:spChg>
        <pc:spChg chg="del">
          <ac:chgData name="Alejandro Paolini Godoy" userId="c3a6e11a-e51d-46b0-a788-b09d2b3af6f8" providerId="ADAL" clId="{32975FC4-60DC-4260-AB6A-73CF78679369}" dt="2022-03-28T04:27:55.155" v="5481" actId="478"/>
          <ac:spMkLst>
            <pc:docMk/>
            <pc:sldMk cId="2716041945" sldId="522"/>
            <ac:spMk id="7" creationId="{17E1CA5E-74B2-4286-B5E7-CE442C59CF4A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4:41:31.022" v="5585" actId="403"/>
        <pc:sldMkLst>
          <pc:docMk/>
          <pc:sldMk cId="747292005" sldId="523"/>
        </pc:sldMkLst>
        <pc:spChg chg="mod">
          <ac:chgData name="Alejandro Paolini Godoy" userId="c3a6e11a-e51d-46b0-a788-b09d2b3af6f8" providerId="ADAL" clId="{32975FC4-60DC-4260-AB6A-73CF78679369}" dt="2022-03-28T04:41:31.022" v="5585" actId="403"/>
          <ac:spMkLst>
            <pc:docMk/>
            <pc:sldMk cId="747292005" sldId="523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4:45.675" v="5535" actId="478"/>
          <ac:spMkLst>
            <pc:docMk/>
            <pc:sldMk cId="747292005" sldId="523"/>
            <ac:spMk id="5" creationId="{EA248A1E-79A1-41D4-A743-662BAE6BC6E3}"/>
          </ac:spMkLst>
        </pc:spChg>
        <pc:spChg chg="del">
          <ac:chgData name="Alejandro Paolini Godoy" userId="c3a6e11a-e51d-46b0-a788-b09d2b3af6f8" providerId="ADAL" clId="{32975FC4-60DC-4260-AB6A-73CF78679369}" dt="2022-03-28T04:31:53.690" v="5502" actId="478"/>
          <ac:spMkLst>
            <pc:docMk/>
            <pc:sldMk cId="747292005" sldId="523"/>
            <ac:spMk id="6" creationId="{9AB2D684-5072-4627-9E04-60B1970332C1}"/>
          </ac:spMkLst>
        </pc:spChg>
        <pc:spChg chg="add mod">
          <ac:chgData name="Alejandro Paolini Godoy" userId="c3a6e11a-e51d-46b0-a788-b09d2b3af6f8" providerId="ADAL" clId="{32975FC4-60DC-4260-AB6A-73CF78679369}" dt="2022-03-28T04:38:29.463" v="5556" actId="1076"/>
          <ac:spMkLst>
            <pc:docMk/>
            <pc:sldMk cId="747292005" sldId="523"/>
            <ac:spMk id="7" creationId="{30E2B351-458C-4A53-BFC8-0C60DB923C2D}"/>
          </ac:spMkLst>
        </pc:spChg>
      </pc:sldChg>
      <pc:sldChg chg="delSp modSp add mod delAnim">
        <pc:chgData name="Alejandro Paolini Godoy" userId="c3a6e11a-e51d-46b0-a788-b09d2b3af6f8" providerId="ADAL" clId="{32975FC4-60DC-4260-AB6A-73CF78679369}" dt="2022-03-28T04:41:14.647" v="5583" actId="403"/>
        <pc:sldMkLst>
          <pc:docMk/>
          <pc:sldMk cId="3753253695" sldId="524"/>
        </pc:sldMkLst>
        <pc:spChg chg="mod">
          <ac:chgData name="Alejandro Paolini Godoy" userId="c3a6e11a-e51d-46b0-a788-b09d2b3af6f8" providerId="ADAL" clId="{32975FC4-60DC-4260-AB6A-73CF78679369}" dt="2022-03-28T04:41:14.647" v="5583" actId="403"/>
          <ac:spMkLst>
            <pc:docMk/>
            <pc:sldMk cId="3753253695" sldId="524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9:07.452" v="5565" actId="478"/>
          <ac:spMkLst>
            <pc:docMk/>
            <pc:sldMk cId="3753253695" sldId="524"/>
            <ac:spMk id="7" creationId="{30E2B351-458C-4A53-BFC8-0C60DB923C2D}"/>
          </ac:spMkLst>
        </pc:spChg>
      </pc:sldChg>
      <pc:sldMasterChg chg="modSp mod delSldLayout modSldLayout">
        <pc:chgData name="Alejandro Paolini Godoy" userId="c3a6e11a-e51d-46b0-a788-b09d2b3af6f8" providerId="ADAL" clId="{32975FC4-60DC-4260-AB6A-73CF78679369}" dt="2022-03-28T05:00:00.869" v="5672"/>
        <pc:sldMasterMkLst>
          <pc:docMk/>
          <pc:sldMasterMk cId="3723443045" sldId="2147483648"/>
        </pc:sldMasterMkLst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2" creationId="{1F8FD356-D67A-49FD-8EBB-36F3E7FADA7B}"/>
          </ac:spMkLst>
        </pc:spChg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3" creationId="{A06529B4-86B5-4DC8-B5A5-22B15CCE9035}"/>
          </ac:spMkLst>
        </pc:spChg>
        <pc:sldLayoutChg chg="modSp mod">
          <pc:chgData name="Alejandro Paolini Godoy" userId="c3a6e11a-e51d-46b0-a788-b09d2b3af6f8" providerId="ADAL" clId="{32975FC4-60DC-4260-AB6A-73CF78679369}" dt="2022-03-13T04:04:48.267" v="366" actId="790"/>
          <pc:sldLayoutMkLst>
            <pc:docMk/>
            <pc:sldMasterMk cId="3723443045" sldId="2147483648"/>
            <pc:sldLayoutMk cId="3546385287" sldId="2147483650"/>
          </pc:sldLayoutMkLst>
          <pc:spChg chg="mod">
            <ac:chgData name="Alejandro Paolini Godoy" userId="c3a6e11a-e51d-46b0-a788-b09d2b3af6f8" providerId="ADAL" clId="{32975FC4-60DC-4260-AB6A-73CF78679369}" dt="2022-03-13T04:04:48.267" v="366" actId="790"/>
            <ac:spMkLst>
              <pc:docMk/>
              <pc:sldMasterMk cId="3723443045" sldId="2147483648"/>
              <pc:sldLayoutMk cId="3546385287" sldId="2147483650"/>
              <ac:spMk id="6" creationId="{40ACE91A-E851-4D42-9BE9-AFB4E7C10A7A}"/>
            </ac:spMkLst>
          </pc:spChg>
        </pc:sldLayoutChg>
        <pc:sldLayoutChg chg="modAnim">
          <pc:chgData name="Alejandro Paolini Godoy" userId="c3a6e11a-e51d-46b0-a788-b09d2b3af6f8" providerId="ADAL" clId="{32975FC4-60DC-4260-AB6A-73CF78679369}" dt="2022-03-13T03:22:39.632" v="6"/>
          <pc:sldLayoutMkLst>
            <pc:docMk/>
            <pc:sldMasterMk cId="3723443045" sldId="2147483648"/>
            <pc:sldLayoutMk cId="2247634786" sldId="2147483662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884905733" sldId="2147483668"/>
          </pc:sldLayoutMkLst>
        </pc:sldLayoutChg>
        <pc:sldLayoutChg chg="modAnim">
          <pc:chgData name="Alejandro Paolini Godoy" userId="c3a6e11a-e51d-46b0-a788-b09d2b3af6f8" providerId="ADAL" clId="{32975FC4-60DC-4260-AB6A-73CF78679369}" dt="2022-03-13T03:21:56.003" v="5"/>
          <pc:sldLayoutMkLst>
            <pc:docMk/>
            <pc:sldMasterMk cId="3723443045" sldId="2147483648"/>
            <pc:sldLayoutMk cId="1960462249" sldId="2147483669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2806130229" sldId="2147483673"/>
          </pc:sldLayoutMkLst>
        </pc:sldLayoutChg>
        <pc:sldLayoutChg chg="modAnim">
          <pc:chgData name="Alejandro Paolini Godoy" userId="c3a6e11a-e51d-46b0-a788-b09d2b3af6f8" providerId="ADAL" clId="{32975FC4-60DC-4260-AB6A-73CF78679369}" dt="2022-03-28T05:00:00.869" v="5672"/>
          <pc:sldLayoutMkLst>
            <pc:docMk/>
            <pc:sldMasterMk cId="3723443045" sldId="2147483648"/>
            <pc:sldLayoutMk cId="3044383840" sldId="2147483674"/>
          </pc:sldLayoutMkLst>
        </pc:sldLayoutChg>
        <pc:sldLayoutChg chg="modSp mod">
          <pc:chgData name="Alejandro Paolini Godoy" userId="c3a6e11a-e51d-46b0-a788-b09d2b3af6f8" providerId="ADAL" clId="{32975FC4-60DC-4260-AB6A-73CF78679369}" dt="2022-03-13T04:05:16.104" v="368" actId="790"/>
          <pc:sldLayoutMkLst>
            <pc:docMk/>
            <pc:sldMasterMk cId="3723443045" sldId="2147483648"/>
            <pc:sldLayoutMk cId="332735961" sldId="2147483675"/>
          </pc:sldLayoutMkLst>
          <pc:spChg chg="mod">
            <ac:chgData name="Alejandro Paolini Godoy" userId="c3a6e11a-e51d-46b0-a788-b09d2b3af6f8" providerId="ADAL" clId="{32975FC4-60DC-4260-AB6A-73CF78679369}" dt="2022-03-13T04:05:16.104" v="368" actId="790"/>
            <ac:spMkLst>
              <pc:docMk/>
              <pc:sldMasterMk cId="3723443045" sldId="2147483648"/>
              <pc:sldLayoutMk cId="332735961" sldId="2147483675"/>
              <ac:spMk id="6" creationId="{40ACE91A-E851-4D42-9BE9-AFB4E7C10A7A}"/>
            </ac:spMkLst>
          </pc:spChg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035517453" sldId="2147483676"/>
          </pc:sldLayoutMkLst>
        </pc:sldLayoutChg>
      </pc:sldMasterChg>
    </pc:docChg>
  </pc:docChgLst>
  <pc:docChgLst>
    <pc:chgData name="Alejandro Paolini Godoy" userId="c3a6e11a-e51d-46b0-a788-b09d2b3af6f8" providerId="ADAL" clId="{26A0E3B3-D1EE-4885-B66F-0E32D55F2DFA}"/>
    <pc:docChg chg="undo redo custSel addSld modSld sldOrd">
      <pc:chgData name="Alejandro Paolini Godoy" userId="c3a6e11a-e51d-46b0-a788-b09d2b3af6f8" providerId="ADAL" clId="{26A0E3B3-D1EE-4885-B66F-0E32D55F2DFA}" dt="2022-04-18T06:39:02.789" v="144" actId="113"/>
      <pc:docMkLst>
        <pc:docMk/>
      </pc:docMkLst>
      <pc:sldChg chg="modSp mod">
        <pc:chgData name="Alejandro Paolini Godoy" userId="c3a6e11a-e51d-46b0-a788-b09d2b3af6f8" providerId="ADAL" clId="{26A0E3B3-D1EE-4885-B66F-0E32D55F2DFA}" dt="2022-04-18T06:27:50.239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26A0E3B3-D1EE-4885-B66F-0E32D55F2DFA}" dt="2022-04-18T06:27:50.239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26A0E3B3-D1EE-4885-B66F-0E32D55F2DFA}" dt="2022-04-18T06:30:01.713" v="20" actId="14100"/>
        <pc:sldMkLst>
          <pc:docMk/>
          <pc:sldMk cId="628169496" sldId="480"/>
        </pc:sldMkLst>
        <pc:spChg chg="mod">
          <ac:chgData name="Alejandro Paolini Godoy" userId="c3a6e11a-e51d-46b0-a788-b09d2b3af6f8" providerId="ADAL" clId="{26A0E3B3-D1EE-4885-B66F-0E32D55F2DFA}" dt="2022-04-18T06:27:54.225" v="2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0:01.713" v="20" actId="14100"/>
          <ac:spMkLst>
            <pc:docMk/>
            <pc:sldMk cId="628169496" sldId="480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26A0E3B3-D1EE-4885-B66F-0E32D55F2DFA}" dt="2022-04-18T06:29:56.953" v="19" actId="14100"/>
        <pc:sldMkLst>
          <pc:docMk/>
          <pc:sldMk cId="3114984838" sldId="481"/>
        </pc:sldMkLst>
        <pc:spChg chg="mod">
          <ac:chgData name="Alejandro Paolini Godoy" userId="c3a6e11a-e51d-46b0-a788-b09d2b3af6f8" providerId="ADAL" clId="{26A0E3B3-D1EE-4885-B66F-0E32D55F2DFA}" dt="2022-04-18T06:28:02.410" v="5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29:56.953" v="19" actId="14100"/>
          <ac:spMkLst>
            <pc:docMk/>
            <pc:sldMk cId="3114984838" sldId="481"/>
            <ac:spMk id="59" creationId="{53109DF1-D188-4026-8BDD-C3289BBC0A39}"/>
          </ac:spMkLst>
        </pc:spChg>
      </pc:sldChg>
      <pc:sldChg chg="addSp delSp modSp mod">
        <pc:chgData name="Alejandro Paolini Godoy" userId="c3a6e11a-e51d-46b0-a788-b09d2b3af6f8" providerId="ADAL" clId="{26A0E3B3-D1EE-4885-B66F-0E32D55F2DFA}" dt="2022-04-18T06:34:09.051" v="64" actId="14100"/>
        <pc:sldMkLst>
          <pc:docMk/>
          <pc:sldMk cId="2893348967" sldId="482"/>
        </pc:sldMkLst>
        <pc:spChg chg="del">
          <ac:chgData name="Alejandro Paolini Godoy" userId="c3a6e11a-e51d-46b0-a788-b09d2b3af6f8" providerId="ADAL" clId="{26A0E3B3-D1EE-4885-B66F-0E32D55F2DFA}" dt="2022-04-18T06:33:46.562" v="58" actId="478"/>
          <ac:spMkLst>
            <pc:docMk/>
            <pc:sldMk cId="2893348967" sldId="482"/>
            <ac:spMk id="5" creationId="{DCCBDFD6-EBE7-4B4C-9443-53514FF022DC}"/>
          </ac:spMkLst>
        </pc:spChg>
        <pc:spChg chg="mod">
          <ac:chgData name="Alejandro Paolini Godoy" userId="c3a6e11a-e51d-46b0-a788-b09d2b3af6f8" providerId="ADAL" clId="{26A0E3B3-D1EE-4885-B66F-0E32D55F2DFA}" dt="2022-04-18T06:33:26.169" v="54" actId="20577"/>
          <ac:spMkLst>
            <pc:docMk/>
            <pc:sldMk cId="2893348967" sldId="4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05.383" v="6"/>
          <ac:spMkLst>
            <pc:docMk/>
            <pc:sldMk cId="2893348967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3:59.057" v="62" actId="14100"/>
          <ac:spMkLst>
            <pc:docMk/>
            <pc:sldMk cId="2893348967" sldId="482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4:09.051" v="64" actId="14100"/>
          <ac:picMkLst>
            <pc:docMk/>
            <pc:sldMk cId="2893348967" sldId="482"/>
            <ac:picMk id="7" creationId="{D4E540F7-F0DC-4A1E-80F4-67C523D98BB7}"/>
          </ac:picMkLst>
        </pc:picChg>
      </pc:sldChg>
      <pc:sldChg chg="addSp modSp mod">
        <pc:chgData name="Alejandro Paolini Godoy" userId="c3a6e11a-e51d-46b0-a788-b09d2b3af6f8" providerId="ADAL" clId="{26A0E3B3-D1EE-4885-B66F-0E32D55F2DFA}" dt="2022-04-18T06:37:13.382" v="127" actId="20577"/>
        <pc:sldMkLst>
          <pc:docMk/>
          <pc:sldMk cId="783968871" sldId="483"/>
        </pc:sldMkLst>
        <pc:spChg chg="mod">
          <ac:chgData name="Alejandro Paolini Godoy" userId="c3a6e11a-e51d-46b0-a788-b09d2b3af6f8" providerId="ADAL" clId="{26A0E3B3-D1EE-4885-B66F-0E32D55F2DFA}" dt="2022-04-18T06:37:13.382" v="127" actId="20577"/>
          <ac:spMkLst>
            <pc:docMk/>
            <pc:sldMk cId="783968871" sldId="4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08.443" v="7"/>
          <ac:spMkLst>
            <pc:docMk/>
            <pc:sldMk cId="783968871" sldId="483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6:44.318" v="124" actId="20577"/>
          <ac:spMkLst>
            <pc:docMk/>
            <pc:sldMk cId="783968871" sldId="483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6:58.350" v="125" actId="1076"/>
          <ac:picMkLst>
            <pc:docMk/>
            <pc:sldMk cId="783968871" sldId="483"/>
            <ac:picMk id="5" creationId="{237DF507-711C-4526-AFC5-69688BE282A0}"/>
          </ac:picMkLst>
        </pc:picChg>
      </pc:sldChg>
      <pc:sldChg chg="modSp mod">
        <pc:chgData name="Alejandro Paolini Godoy" userId="c3a6e11a-e51d-46b0-a788-b09d2b3af6f8" providerId="ADAL" clId="{26A0E3B3-D1EE-4885-B66F-0E32D55F2DFA}" dt="2022-04-18T06:38:01.375" v="133" actId="2710"/>
        <pc:sldMkLst>
          <pc:docMk/>
          <pc:sldMk cId="1952717414" sldId="485"/>
        </pc:sldMkLst>
        <pc:spChg chg="mod">
          <ac:chgData name="Alejandro Paolini Godoy" userId="c3a6e11a-e51d-46b0-a788-b09d2b3af6f8" providerId="ADAL" clId="{26A0E3B3-D1EE-4885-B66F-0E32D55F2DFA}" dt="2022-04-18T06:37:23.086" v="128" actId="20577"/>
          <ac:spMkLst>
            <pc:docMk/>
            <pc:sldMk cId="1952717414" sldId="48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11.012" v="8"/>
          <ac:spMkLst>
            <pc:docMk/>
            <pc:sldMk cId="1952717414" sldId="48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8:01.375" v="133" actId="2710"/>
          <ac:spMkLst>
            <pc:docMk/>
            <pc:sldMk cId="1952717414" sldId="485"/>
            <ac:spMk id="59" creationId="{53109DF1-D188-4026-8BDD-C3289BBC0A39}"/>
          </ac:spMkLst>
        </pc:spChg>
      </pc:sldChg>
      <pc:sldChg chg="addSp modSp mod">
        <pc:chgData name="Alejandro Paolini Godoy" userId="c3a6e11a-e51d-46b0-a788-b09d2b3af6f8" providerId="ADAL" clId="{26A0E3B3-D1EE-4885-B66F-0E32D55F2DFA}" dt="2022-04-18T06:39:02.789" v="144" actId="113"/>
        <pc:sldMkLst>
          <pc:docMk/>
          <pc:sldMk cId="332612039" sldId="486"/>
        </pc:sldMkLst>
        <pc:spChg chg="mod">
          <ac:chgData name="Alejandro Paolini Godoy" userId="c3a6e11a-e51d-46b0-a788-b09d2b3af6f8" providerId="ADAL" clId="{26A0E3B3-D1EE-4885-B66F-0E32D55F2DFA}" dt="2022-04-18T06:38:11.434" v="134" actId="20577"/>
          <ac:spMkLst>
            <pc:docMk/>
            <pc:sldMk cId="332612039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13.807" v="9"/>
          <ac:spMkLst>
            <pc:docMk/>
            <pc:sldMk cId="332612039" sldId="48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9:02.789" v="144" actId="113"/>
          <ac:spMkLst>
            <pc:docMk/>
            <pc:sldMk cId="332612039" sldId="486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8:53.407" v="143" actId="14100"/>
          <ac:picMkLst>
            <pc:docMk/>
            <pc:sldMk cId="332612039" sldId="486"/>
            <ac:picMk id="5" creationId="{BAB29A2A-5897-440F-8558-66F5CDB3680C}"/>
          </ac:picMkLst>
        </pc:picChg>
      </pc:sldChg>
      <pc:sldChg chg="modSp add mod">
        <pc:chgData name="Alejandro Paolini Godoy" userId="c3a6e11a-e51d-46b0-a788-b09d2b3af6f8" providerId="ADAL" clId="{26A0E3B3-D1EE-4885-B66F-0E32D55F2DFA}" dt="2022-04-18T06:30:33.711" v="25" actId="15"/>
        <pc:sldMkLst>
          <pc:docMk/>
          <pc:sldMk cId="2693055403" sldId="487"/>
        </pc:sldMkLst>
        <pc:spChg chg="mod">
          <ac:chgData name="Alejandro Paolini Godoy" userId="c3a6e11a-e51d-46b0-a788-b09d2b3af6f8" providerId="ADAL" clId="{26A0E3B3-D1EE-4885-B66F-0E32D55F2DFA}" dt="2022-04-18T06:30:21.971" v="22" actId="20577"/>
          <ac:spMkLst>
            <pc:docMk/>
            <pc:sldMk cId="2693055403" sldId="48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0:33.711" v="25" actId="15"/>
          <ac:spMkLst>
            <pc:docMk/>
            <pc:sldMk cId="2693055403" sldId="487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26A0E3B3-D1EE-4885-B66F-0E32D55F2DFA}" dt="2022-04-18T06:31:13.919" v="30" actId="15"/>
        <pc:sldMkLst>
          <pc:docMk/>
          <pc:sldMk cId="675308783" sldId="488"/>
        </pc:sldMkLst>
        <pc:spChg chg="mod">
          <ac:chgData name="Alejandro Paolini Godoy" userId="c3a6e11a-e51d-46b0-a788-b09d2b3af6f8" providerId="ADAL" clId="{26A0E3B3-D1EE-4885-B66F-0E32D55F2DFA}" dt="2022-04-18T06:30:58.074" v="27" actId="20577"/>
          <ac:spMkLst>
            <pc:docMk/>
            <pc:sldMk cId="675308783" sldId="48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1:13.919" v="30" actId="15"/>
          <ac:spMkLst>
            <pc:docMk/>
            <pc:sldMk cId="675308783" sldId="488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26A0E3B3-D1EE-4885-B66F-0E32D55F2DFA}" dt="2022-04-18T06:32:09.752" v="37" actId="404"/>
        <pc:sldMkLst>
          <pc:docMk/>
          <pc:sldMk cId="14989572" sldId="489"/>
        </pc:sldMkLst>
        <pc:spChg chg="mod">
          <ac:chgData name="Alejandro Paolini Godoy" userId="c3a6e11a-e51d-46b0-a788-b09d2b3af6f8" providerId="ADAL" clId="{26A0E3B3-D1EE-4885-B66F-0E32D55F2DFA}" dt="2022-04-18T06:31:32.431" v="32" actId="20577"/>
          <ac:spMkLst>
            <pc:docMk/>
            <pc:sldMk cId="14989572" sldId="48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2:09.752" v="37" actId="404"/>
          <ac:spMkLst>
            <pc:docMk/>
            <pc:sldMk cId="14989572" sldId="489"/>
            <ac:spMk id="59" creationId="{53109DF1-D188-4026-8BDD-C3289BBC0A39}"/>
          </ac:spMkLst>
        </pc:spChg>
      </pc:sldChg>
      <pc:sldChg chg="modSp add mod ord">
        <pc:chgData name="Alejandro Paolini Godoy" userId="c3a6e11a-e51d-46b0-a788-b09d2b3af6f8" providerId="ADAL" clId="{26A0E3B3-D1EE-4885-B66F-0E32D55F2DFA}" dt="2022-04-18T06:33:15.831" v="48" actId="15"/>
        <pc:sldMkLst>
          <pc:docMk/>
          <pc:sldMk cId="1972003251" sldId="490"/>
        </pc:sldMkLst>
        <pc:spChg chg="mod">
          <ac:chgData name="Alejandro Paolini Godoy" userId="c3a6e11a-e51d-46b0-a788-b09d2b3af6f8" providerId="ADAL" clId="{26A0E3B3-D1EE-4885-B66F-0E32D55F2DFA}" dt="2022-04-18T06:32:35.457" v="41" actId="20577"/>
          <ac:spMkLst>
            <pc:docMk/>
            <pc:sldMk cId="1972003251" sldId="49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3:15.831" v="48" actId="15"/>
          <ac:spMkLst>
            <pc:docMk/>
            <pc:sldMk cId="1972003251" sldId="490"/>
            <ac:spMk id="59" creationId="{53109DF1-D188-4026-8BDD-C3289BBC0A39}"/>
          </ac:spMkLst>
        </pc:spChg>
      </pc:sldChg>
    </pc:docChg>
  </pc:docChgLst>
  <pc:docChgLst>
    <pc:chgData name="Alejandro Paolini Godoy" userId="c3a6e11a-e51d-46b0-a788-b09d2b3af6f8" providerId="ADAL" clId="{26F7D737-48E8-404A-8792-71E674EC0ECA}"/>
    <pc:docChg chg="undo custSel addSld modSld">
      <pc:chgData name="Alejandro Paolini Godoy" userId="c3a6e11a-e51d-46b0-a788-b09d2b3af6f8" providerId="ADAL" clId="{26F7D737-48E8-404A-8792-71E674EC0ECA}" dt="2022-06-06T07:01:55.299" v="39" actId="1076"/>
      <pc:docMkLst>
        <pc:docMk/>
      </pc:docMkLst>
      <pc:sldChg chg="modSp mod">
        <pc:chgData name="Alejandro Paolini Godoy" userId="c3a6e11a-e51d-46b0-a788-b09d2b3af6f8" providerId="ADAL" clId="{26F7D737-48E8-404A-8792-71E674EC0ECA}" dt="2022-06-06T06:56:41.882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26F7D737-48E8-404A-8792-71E674EC0ECA}" dt="2022-06-06T06:56:41.882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delSp modSp mod modNotesTx">
        <pc:chgData name="Alejandro Paolini Godoy" userId="c3a6e11a-e51d-46b0-a788-b09d2b3af6f8" providerId="ADAL" clId="{26F7D737-48E8-404A-8792-71E674EC0ECA}" dt="2022-06-06T07:01:55.299" v="39" actId="1076"/>
        <pc:sldMkLst>
          <pc:docMk/>
          <pc:sldMk cId="3114984838" sldId="481"/>
        </pc:sldMkLst>
        <pc:spChg chg="mod">
          <ac:chgData name="Alejandro Paolini Godoy" userId="c3a6e11a-e51d-46b0-a788-b09d2b3af6f8" providerId="ADAL" clId="{26F7D737-48E8-404A-8792-71E674EC0ECA}" dt="2022-06-06T06:57:44.726" v="9"/>
          <ac:spMkLst>
            <pc:docMk/>
            <pc:sldMk cId="3114984838" sldId="481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26F7D737-48E8-404A-8792-71E674EC0ECA}" dt="2022-06-06T07:01:55.299" v="39" actId="1076"/>
          <ac:graphicFrameMkLst>
            <pc:docMk/>
            <pc:sldMk cId="3114984838" sldId="481"/>
            <ac:graphicFrameMk id="7" creationId="{30B6D1E2-D26B-CA0D-13B9-5F784D360622}"/>
          </ac:graphicFrameMkLst>
        </pc:graphicFrameChg>
        <pc:picChg chg="del">
          <ac:chgData name="Alejandro Paolini Godoy" userId="c3a6e11a-e51d-46b0-a788-b09d2b3af6f8" providerId="ADAL" clId="{26F7D737-48E8-404A-8792-71E674EC0ECA}" dt="2022-06-06T06:57:03.180" v="4" actId="478"/>
          <ac:picMkLst>
            <pc:docMk/>
            <pc:sldMk cId="3114984838" sldId="481"/>
            <ac:picMk id="5" creationId="{F0A3FD6F-437B-1C2B-5CDA-6EAE83133645}"/>
          </ac:picMkLst>
        </pc:picChg>
      </pc:sldChg>
      <pc:sldChg chg="addSp delSp modSp mod modNotesTx">
        <pc:chgData name="Alejandro Paolini Godoy" userId="c3a6e11a-e51d-46b0-a788-b09d2b3af6f8" providerId="ADAL" clId="{26F7D737-48E8-404A-8792-71E674EC0ECA}" dt="2022-06-06T06:59:23.316" v="23"/>
        <pc:sldMkLst>
          <pc:docMk/>
          <pc:sldMk cId="1732089573" sldId="494"/>
        </pc:sldMkLst>
        <pc:spChg chg="mod">
          <ac:chgData name="Alejandro Paolini Godoy" userId="c3a6e11a-e51d-46b0-a788-b09d2b3af6f8" providerId="ADAL" clId="{26F7D737-48E8-404A-8792-71E674EC0ECA}" dt="2022-06-06T06:58:09.218" v="11" actId="14100"/>
          <ac:spMkLst>
            <pc:docMk/>
            <pc:sldMk cId="1732089573" sldId="494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26F7D737-48E8-404A-8792-71E674EC0ECA}" dt="2022-06-06T06:58:22.627" v="14" actId="1076"/>
          <ac:graphicFrameMkLst>
            <pc:docMk/>
            <pc:sldMk cId="1732089573" sldId="494"/>
            <ac:graphicFrameMk id="8" creationId="{5FA8571C-3F83-DA9C-6523-C39A4677D339}"/>
          </ac:graphicFrameMkLst>
        </pc:graphicFrameChg>
        <pc:picChg chg="del">
          <ac:chgData name="Alejandro Paolini Godoy" userId="c3a6e11a-e51d-46b0-a788-b09d2b3af6f8" providerId="ADAL" clId="{26F7D737-48E8-404A-8792-71E674EC0ECA}" dt="2022-06-06T06:58:13.396" v="12" actId="478"/>
          <ac:picMkLst>
            <pc:docMk/>
            <pc:sldMk cId="1732089573" sldId="494"/>
            <ac:picMk id="7" creationId="{B93C7C43-D4E2-C426-7DD3-948C02B1D0C2}"/>
          </ac:picMkLst>
        </pc:picChg>
      </pc:sldChg>
      <pc:sldChg chg="addSp delSp modSp mod modNotesTx">
        <pc:chgData name="Alejandro Paolini Godoy" userId="c3a6e11a-e51d-46b0-a788-b09d2b3af6f8" providerId="ADAL" clId="{26F7D737-48E8-404A-8792-71E674EC0ECA}" dt="2022-06-06T07:00:38.204" v="38" actId="1076"/>
        <pc:sldMkLst>
          <pc:docMk/>
          <pc:sldMk cId="254409782" sldId="495"/>
        </pc:sldMkLst>
        <pc:spChg chg="mod">
          <ac:chgData name="Alejandro Paolini Godoy" userId="c3a6e11a-e51d-46b0-a788-b09d2b3af6f8" providerId="ADAL" clId="{26F7D737-48E8-404A-8792-71E674EC0ECA}" dt="2022-06-06T06:59:04.954" v="21" actId="14100"/>
          <ac:spMkLst>
            <pc:docMk/>
            <pc:sldMk cId="254409782" sldId="495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26F7D737-48E8-404A-8792-71E674EC0ECA}" dt="2022-06-06T07:00:38.204" v="38" actId="1076"/>
          <ac:graphicFrameMkLst>
            <pc:docMk/>
            <pc:sldMk cId="254409782" sldId="495"/>
            <ac:graphicFrameMk id="7" creationId="{FAA2DD2A-9BA6-826A-363F-D08D928AAAF0}"/>
          </ac:graphicFrameMkLst>
        </pc:graphicFrameChg>
        <pc:picChg chg="del">
          <ac:chgData name="Alejandro Paolini Godoy" userId="c3a6e11a-e51d-46b0-a788-b09d2b3af6f8" providerId="ADAL" clId="{26F7D737-48E8-404A-8792-71E674EC0ECA}" dt="2022-06-06T06:58:44.280" v="17" actId="478"/>
          <ac:picMkLst>
            <pc:docMk/>
            <pc:sldMk cId="254409782" sldId="495"/>
            <ac:picMk id="5" creationId="{4DB42206-D51A-6227-DA6F-CAAC3D97B6B0}"/>
          </ac:picMkLst>
        </pc:picChg>
      </pc:sldChg>
      <pc:sldChg chg="delSp modSp mod">
        <pc:chgData name="Alejandro Paolini Godoy" userId="c3a6e11a-e51d-46b0-a788-b09d2b3af6f8" providerId="ADAL" clId="{26F7D737-48E8-404A-8792-71E674EC0ECA}" dt="2022-06-06T07:00:05.008" v="32" actId="14100"/>
        <pc:sldMkLst>
          <pc:docMk/>
          <pc:sldMk cId="4253053513" sldId="496"/>
        </pc:sldMkLst>
        <pc:spChg chg="mod">
          <ac:chgData name="Alejandro Paolini Godoy" userId="c3a6e11a-e51d-46b0-a788-b09d2b3af6f8" providerId="ADAL" clId="{26F7D737-48E8-404A-8792-71E674EC0ECA}" dt="2022-06-06T07:00:05.008" v="32" actId="14100"/>
          <ac:spMkLst>
            <pc:docMk/>
            <pc:sldMk cId="4253053513" sldId="496"/>
            <ac:spMk id="59" creationId="{53109DF1-D188-4026-8BDD-C3289BBC0A39}"/>
          </ac:spMkLst>
        </pc:spChg>
        <pc:picChg chg="del">
          <ac:chgData name="Alejandro Paolini Godoy" userId="c3a6e11a-e51d-46b0-a788-b09d2b3af6f8" providerId="ADAL" clId="{26F7D737-48E8-404A-8792-71E674EC0ECA}" dt="2022-06-06T06:59:47.828" v="28" actId="478"/>
          <ac:picMkLst>
            <pc:docMk/>
            <pc:sldMk cId="4253053513" sldId="496"/>
            <ac:picMk id="5" creationId="{A19E16C8-EBE0-C85D-AC46-30954D7C493D}"/>
          </ac:picMkLst>
        </pc:picChg>
      </pc:sldChg>
      <pc:sldChg chg="addSp delSp modSp add mod">
        <pc:chgData name="Alejandro Paolini Godoy" userId="c3a6e11a-e51d-46b0-a788-b09d2b3af6f8" providerId="ADAL" clId="{26F7D737-48E8-404A-8792-71E674EC0ECA}" dt="2022-06-06T07:00:26.126" v="37" actId="1076"/>
        <pc:sldMkLst>
          <pc:docMk/>
          <pc:sldMk cId="3049731845" sldId="497"/>
        </pc:sldMkLst>
        <pc:spChg chg="del">
          <ac:chgData name="Alejandro Paolini Godoy" userId="c3a6e11a-e51d-46b0-a788-b09d2b3af6f8" providerId="ADAL" clId="{26F7D737-48E8-404A-8792-71E674EC0ECA}" dt="2022-06-06T07:00:18.459" v="34" actId="478"/>
          <ac:spMkLst>
            <pc:docMk/>
            <pc:sldMk cId="3049731845" sldId="497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26F7D737-48E8-404A-8792-71E674EC0ECA}" dt="2022-06-06T07:00:26.126" v="37" actId="1076"/>
          <ac:graphicFrameMkLst>
            <pc:docMk/>
            <pc:sldMk cId="3049731845" sldId="497"/>
            <ac:graphicFrameMk id="7" creationId="{F8F5E868-83FA-F8B0-61D9-5E6211B37A2B}"/>
          </ac:graphicFrameMkLst>
        </pc:graphicFrameChg>
        <pc:picChg chg="add mod">
          <ac:chgData name="Alejandro Paolini Godoy" userId="c3a6e11a-e51d-46b0-a788-b09d2b3af6f8" providerId="ADAL" clId="{26F7D737-48E8-404A-8792-71E674EC0ECA}" dt="2022-06-06T07:00:19.241" v="35"/>
          <ac:picMkLst>
            <pc:docMk/>
            <pc:sldMk cId="3049731845" sldId="497"/>
            <ac:picMk id="5" creationId="{BB367513-A218-1C4E-AA87-5721BC82130B}"/>
          </ac:picMkLst>
        </pc:picChg>
      </pc:sldChg>
    </pc:docChg>
  </pc:docChgLst>
  <pc:docChgLst>
    <pc:chgData name="Alejandro Paolini Godoy" userId="c3a6e11a-e51d-46b0-a788-b09d2b3af6f8" providerId="ADAL" clId="{80E81033-C7B8-425D-921E-71858E55D1AA}"/>
    <pc:docChg chg="undo custSel delSld modSld">
      <pc:chgData name="Alejandro Paolini Godoy" userId="c3a6e11a-e51d-46b0-a788-b09d2b3af6f8" providerId="ADAL" clId="{80E81033-C7B8-425D-921E-71858E55D1AA}" dt="2022-06-13T07:23:57.166" v="72" actId="1076"/>
      <pc:docMkLst>
        <pc:docMk/>
      </pc:docMkLst>
      <pc:sldChg chg="modSp mod">
        <pc:chgData name="Alejandro Paolini Godoy" userId="c3a6e11a-e51d-46b0-a788-b09d2b3af6f8" providerId="ADAL" clId="{80E81033-C7B8-425D-921E-71858E55D1AA}" dt="2022-06-13T07:18:30.573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80E81033-C7B8-425D-921E-71858E55D1AA}" dt="2022-06-13T07:18:30.573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delSp modSp mod modAnim">
        <pc:chgData name="Alejandro Paolini Godoy" userId="c3a6e11a-e51d-46b0-a788-b09d2b3af6f8" providerId="ADAL" clId="{80E81033-C7B8-425D-921E-71858E55D1AA}" dt="2022-06-13T07:23:39.447" v="71" actId="1076"/>
        <pc:sldMkLst>
          <pc:docMk/>
          <pc:sldMk cId="3114984838" sldId="481"/>
        </pc:sldMkLst>
        <pc:spChg chg="mod">
          <ac:chgData name="Alejandro Paolini Godoy" userId="c3a6e11a-e51d-46b0-a788-b09d2b3af6f8" providerId="ADAL" clId="{80E81033-C7B8-425D-921E-71858E55D1AA}" dt="2022-06-13T07:21:32.464" v="48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80E81033-C7B8-425D-921E-71858E55D1AA}" dt="2022-06-13T07:19:03.399" v="17" actId="14100"/>
          <ac:spMkLst>
            <pc:docMk/>
            <pc:sldMk cId="3114984838" sldId="481"/>
            <ac:spMk id="59" creationId="{53109DF1-D188-4026-8BDD-C3289BBC0A39}"/>
          </ac:spMkLst>
        </pc:spChg>
        <pc:graphicFrameChg chg="del">
          <ac:chgData name="Alejandro Paolini Godoy" userId="c3a6e11a-e51d-46b0-a788-b09d2b3af6f8" providerId="ADAL" clId="{80E81033-C7B8-425D-921E-71858E55D1AA}" dt="2022-06-13T07:19:06.251" v="18" actId="478"/>
          <ac:graphicFrameMkLst>
            <pc:docMk/>
            <pc:sldMk cId="3114984838" sldId="481"/>
            <ac:graphicFrameMk id="7" creationId="{30B6D1E2-D26B-CA0D-13B9-5F784D360622}"/>
          </ac:graphicFrameMkLst>
        </pc:graphicFrameChg>
        <pc:picChg chg="add mod">
          <ac:chgData name="Alejandro Paolini Godoy" userId="c3a6e11a-e51d-46b0-a788-b09d2b3af6f8" providerId="ADAL" clId="{80E81033-C7B8-425D-921E-71858E55D1AA}" dt="2022-06-13T07:23:39.447" v="71" actId="1076"/>
          <ac:picMkLst>
            <pc:docMk/>
            <pc:sldMk cId="3114984838" sldId="481"/>
            <ac:picMk id="8" creationId="{20B55D60-C40C-F696-0CCE-9C9006590A06}"/>
          </ac:picMkLst>
        </pc:picChg>
      </pc:sldChg>
      <pc:sldChg chg="addSp delSp modSp mod modAnim">
        <pc:chgData name="Alejandro Paolini Godoy" userId="c3a6e11a-e51d-46b0-a788-b09d2b3af6f8" providerId="ADAL" clId="{80E81033-C7B8-425D-921E-71858E55D1AA}" dt="2022-06-13T07:23:57.166" v="72" actId="1076"/>
        <pc:sldMkLst>
          <pc:docMk/>
          <pc:sldMk cId="1732089573" sldId="494"/>
        </pc:sldMkLst>
        <pc:spChg chg="mod">
          <ac:chgData name="Alejandro Paolini Godoy" userId="c3a6e11a-e51d-46b0-a788-b09d2b3af6f8" providerId="ADAL" clId="{80E81033-C7B8-425D-921E-71858E55D1AA}" dt="2022-06-13T07:19:55.224" v="28" actId="20577"/>
          <ac:spMkLst>
            <pc:docMk/>
            <pc:sldMk cId="1732089573" sldId="494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80E81033-C7B8-425D-921E-71858E55D1AA}" dt="2022-06-13T07:19:48.121" v="26" actId="113"/>
          <ac:spMkLst>
            <pc:docMk/>
            <pc:sldMk cId="1732089573" sldId="494"/>
            <ac:spMk id="9" creationId="{FE99B938-6D0D-B17D-93DC-CB3EC69715EE}"/>
          </ac:spMkLst>
        </pc:spChg>
        <pc:spChg chg="mod">
          <ac:chgData name="Alejandro Paolini Godoy" userId="c3a6e11a-e51d-46b0-a788-b09d2b3af6f8" providerId="ADAL" clId="{80E81033-C7B8-425D-921E-71858E55D1AA}" dt="2022-06-13T07:21:30.198" v="47"/>
          <ac:spMkLst>
            <pc:docMk/>
            <pc:sldMk cId="1732089573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80E81033-C7B8-425D-921E-71858E55D1AA}" dt="2022-06-13T07:19:24.032" v="20"/>
          <ac:spMkLst>
            <pc:docMk/>
            <pc:sldMk cId="1732089573" sldId="494"/>
            <ac:spMk id="59" creationId="{53109DF1-D188-4026-8BDD-C3289BBC0A39}"/>
          </ac:spMkLst>
        </pc:spChg>
        <pc:graphicFrameChg chg="del">
          <ac:chgData name="Alejandro Paolini Godoy" userId="c3a6e11a-e51d-46b0-a788-b09d2b3af6f8" providerId="ADAL" clId="{80E81033-C7B8-425D-921E-71858E55D1AA}" dt="2022-06-13T07:19:27.377" v="21" actId="478"/>
          <ac:graphicFrameMkLst>
            <pc:docMk/>
            <pc:sldMk cId="1732089573" sldId="494"/>
            <ac:graphicFrameMk id="8" creationId="{5FA8571C-3F83-DA9C-6523-C39A4677D339}"/>
          </ac:graphicFrameMkLst>
        </pc:graphicFrameChg>
        <pc:picChg chg="add mod">
          <ac:chgData name="Alejandro Paolini Godoy" userId="c3a6e11a-e51d-46b0-a788-b09d2b3af6f8" providerId="ADAL" clId="{80E81033-C7B8-425D-921E-71858E55D1AA}" dt="2022-06-13T07:23:57.166" v="72" actId="1076"/>
          <ac:picMkLst>
            <pc:docMk/>
            <pc:sldMk cId="1732089573" sldId="494"/>
            <ac:picMk id="7" creationId="{B7844C70-9984-D15D-1AB8-A8B71920B8DF}"/>
          </ac:picMkLst>
        </pc:picChg>
      </pc:sldChg>
      <pc:sldChg chg="addSp delSp modSp mod">
        <pc:chgData name="Alejandro Paolini Godoy" userId="c3a6e11a-e51d-46b0-a788-b09d2b3af6f8" providerId="ADAL" clId="{80E81033-C7B8-425D-921E-71858E55D1AA}" dt="2022-06-13T07:21:22.826" v="45" actId="20577"/>
        <pc:sldMkLst>
          <pc:docMk/>
          <pc:sldMk cId="254409782" sldId="495"/>
        </pc:sldMkLst>
        <pc:spChg chg="mod">
          <ac:chgData name="Alejandro Paolini Godoy" userId="c3a6e11a-e51d-46b0-a788-b09d2b3af6f8" providerId="ADAL" clId="{80E81033-C7B8-425D-921E-71858E55D1AA}" dt="2022-06-13T07:20:00.629" v="29" actId="20577"/>
          <ac:spMkLst>
            <pc:docMk/>
            <pc:sldMk cId="254409782" sldId="495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80E81033-C7B8-425D-921E-71858E55D1AA}" dt="2022-06-13T07:21:15.526" v="43" actId="1076"/>
          <ac:spMkLst>
            <pc:docMk/>
            <pc:sldMk cId="254409782" sldId="495"/>
            <ac:spMk id="8" creationId="{CBCA5253-148E-CC29-BAD0-5924A5A6DF03}"/>
          </ac:spMkLst>
        </pc:spChg>
        <pc:spChg chg="mod">
          <ac:chgData name="Alejandro Paolini Godoy" userId="c3a6e11a-e51d-46b0-a788-b09d2b3af6f8" providerId="ADAL" clId="{80E81033-C7B8-425D-921E-71858E55D1AA}" dt="2022-06-13T07:21:22.826" v="45" actId="20577"/>
          <ac:spMkLst>
            <pc:docMk/>
            <pc:sldMk cId="254409782" sldId="49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80E81033-C7B8-425D-921E-71858E55D1AA}" dt="2022-06-13T07:21:01.380" v="42" actId="14100"/>
          <ac:spMkLst>
            <pc:docMk/>
            <pc:sldMk cId="254409782" sldId="495"/>
            <ac:spMk id="59" creationId="{53109DF1-D188-4026-8BDD-C3289BBC0A39}"/>
          </ac:spMkLst>
        </pc:spChg>
        <pc:graphicFrameChg chg="del">
          <ac:chgData name="Alejandro Paolini Godoy" userId="c3a6e11a-e51d-46b0-a788-b09d2b3af6f8" providerId="ADAL" clId="{80E81033-C7B8-425D-921E-71858E55D1AA}" dt="2022-06-13T07:20:14.008" v="31" actId="478"/>
          <ac:graphicFrameMkLst>
            <pc:docMk/>
            <pc:sldMk cId="254409782" sldId="495"/>
            <ac:graphicFrameMk id="7" creationId="{FAA2DD2A-9BA6-826A-363F-D08D928AAAF0}"/>
          </ac:graphicFrameMkLst>
        </pc:graphicFrameChg>
      </pc:sldChg>
      <pc:sldChg chg="addSp modSp mod">
        <pc:chgData name="Alejandro Paolini Godoy" userId="c3a6e11a-e51d-46b0-a788-b09d2b3af6f8" providerId="ADAL" clId="{80E81033-C7B8-425D-921E-71858E55D1AA}" dt="2022-06-13T07:23:24.032" v="70" actId="20577"/>
        <pc:sldMkLst>
          <pc:docMk/>
          <pc:sldMk cId="4253053513" sldId="496"/>
        </pc:sldMkLst>
        <pc:spChg chg="mod">
          <ac:chgData name="Alejandro Paolini Godoy" userId="c3a6e11a-e51d-46b0-a788-b09d2b3af6f8" providerId="ADAL" clId="{80E81033-C7B8-425D-921E-71858E55D1AA}" dt="2022-06-13T07:23:24.032" v="70" actId="20577"/>
          <ac:spMkLst>
            <pc:docMk/>
            <pc:sldMk cId="4253053513" sldId="496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80E81033-C7B8-425D-921E-71858E55D1AA}" dt="2022-06-13T07:23:12.273" v="67" actId="403"/>
          <ac:spMkLst>
            <pc:docMk/>
            <pc:sldMk cId="4253053513" sldId="496"/>
            <ac:spMk id="7" creationId="{0D2E8186-7052-A36B-9406-8D0DD221A577}"/>
          </ac:spMkLst>
        </pc:spChg>
        <pc:spChg chg="mod">
          <ac:chgData name="Alejandro Paolini Godoy" userId="c3a6e11a-e51d-46b0-a788-b09d2b3af6f8" providerId="ADAL" clId="{80E81033-C7B8-425D-921E-71858E55D1AA}" dt="2022-06-13T07:21:27.634" v="46"/>
          <ac:spMkLst>
            <pc:docMk/>
            <pc:sldMk cId="4253053513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80E81033-C7B8-425D-921E-71858E55D1AA}" dt="2022-06-13T07:22:15.632" v="55" actId="12"/>
          <ac:spMkLst>
            <pc:docMk/>
            <pc:sldMk cId="4253053513" sldId="496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80E81033-C7B8-425D-921E-71858E55D1AA}" dt="2022-06-13T07:22:55.384" v="63" actId="1076"/>
          <ac:graphicFrameMkLst>
            <pc:docMk/>
            <pc:sldMk cId="4253053513" sldId="496"/>
            <ac:graphicFrameMk id="5" creationId="{ED05BB4B-EEAF-D867-DB61-86C52BA34885}"/>
          </ac:graphicFrameMkLst>
        </pc:graphicFrameChg>
      </pc:sldChg>
      <pc:sldChg chg="del">
        <pc:chgData name="Alejandro Paolini Godoy" userId="c3a6e11a-e51d-46b0-a788-b09d2b3af6f8" providerId="ADAL" clId="{80E81033-C7B8-425D-921E-71858E55D1AA}" dt="2022-06-13T07:23:20.266" v="68" actId="47"/>
        <pc:sldMkLst>
          <pc:docMk/>
          <pc:sldMk cId="3049731845" sldId="497"/>
        </pc:sldMkLst>
      </pc:sldChg>
    </pc:docChg>
  </pc:docChgLst>
  <pc:docChgLst>
    <pc:chgData name="Alejandro Paolini Godoy" userId="c3a6e11a-e51d-46b0-a788-b09d2b3af6f8" providerId="ADAL" clId="{D9680E4B-65B6-498E-A083-36890017DF55}"/>
    <pc:docChg chg="undo custSel addSld delSld modSld">
      <pc:chgData name="Alejandro Paolini Godoy" userId="c3a6e11a-e51d-46b0-a788-b09d2b3af6f8" providerId="ADAL" clId="{D9680E4B-65B6-498E-A083-36890017DF55}" dt="2022-05-23T07:18:13.213" v="84" actId="20577"/>
      <pc:docMkLst>
        <pc:docMk/>
      </pc:docMkLst>
      <pc:sldChg chg="modSp mod">
        <pc:chgData name="Alejandro Paolini Godoy" userId="c3a6e11a-e51d-46b0-a788-b09d2b3af6f8" providerId="ADAL" clId="{D9680E4B-65B6-498E-A083-36890017DF55}" dt="2022-05-23T06:57:49.776" v="3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D9680E4B-65B6-498E-A083-36890017DF55}" dt="2022-05-23T06:57:49.776" v="3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D9680E4B-65B6-498E-A083-36890017DF55}" dt="2022-05-23T07:00:04.749" v="27" actId="20577"/>
        <pc:sldMkLst>
          <pc:docMk/>
          <pc:sldMk cId="3114984838" sldId="481"/>
        </pc:sldMkLst>
        <pc:spChg chg="mod">
          <ac:chgData name="Alejandro Paolini Godoy" userId="c3a6e11a-e51d-46b0-a788-b09d2b3af6f8" providerId="ADAL" clId="{D9680E4B-65B6-498E-A083-36890017DF55}" dt="2022-05-23T07:00:04.749" v="27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6:58:26.204" v="7" actId="207"/>
          <ac:spMkLst>
            <pc:docMk/>
            <pc:sldMk cId="3114984838" sldId="481"/>
            <ac:spMk id="59" creationId="{53109DF1-D188-4026-8BDD-C3289BBC0A39}"/>
          </ac:spMkLst>
        </pc:spChg>
      </pc:sldChg>
      <pc:sldChg chg="addSp modSp mod modAnim">
        <pc:chgData name="Alejandro Paolini Godoy" userId="c3a6e11a-e51d-46b0-a788-b09d2b3af6f8" providerId="ADAL" clId="{D9680E4B-65B6-498E-A083-36890017DF55}" dt="2022-05-23T07:00:00.564" v="25" actId="20577"/>
        <pc:sldMkLst>
          <pc:docMk/>
          <pc:sldMk cId="1732089573" sldId="494"/>
        </pc:sldMkLst>
        <pc:spChg chg="mod">
          <ac:chgData name="Alejandro Paolini Godoy" userId="c3a6e11a-e51d-46b0-a788-b09d2b3af6f8" providerId="ADAL" clId="{D9680E4B-65B6-498E-A083-36890017DF55}" dt="2022-05-23T07:00:00.564" v="25" actId="20577"/>
          <ac:spMkLst>
            <pc:docMk/>
            <pc:sldMk cId="1732089573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6:59:35.285" v="21" actId="20577"/>
          <ac:spMkLst>
            <pc:docMk/>
            <pc:sldMk cId="1732089573" sldId="494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D9680E4B-65B6-498E-A083-36890017DF55}" dt="2022-05-23T06:59:49.867" v="23" actId="1076"/>
          <ac:picMkLst>
            <pc:docMk/>
            <pc:sldMk cId="1732089573" sldId="494"/>
            <ac:picMk id="5" creationId="{F5754E70-AC53-A5F2-4AB1-3AC1F574EB17}"/>
          </ac:picMkLst>
        </pc:picChg>
      </pc:sldChg>
      <pc:sldChg chg="modSp mod">
        <pc:chgData name="Alejandro Paolini Godoy" userId="c3a6e11a-e51d-46b0-a788-b09d2b3af6f8" providerId="ADAL" clId="{D9680E4B-65B6-498E-A083-36890017DF55}" dt="2022-05-23T07:03:17.762" v="37" actId="20577"/>
        <pc:sldMkLst>
          <pc:docMk/>
          <pc:sldMk cId="254409782" sldId="495"/>
        </pc:sldMkLst>
        <pc:spChg chg="mod">
          <ac:chgData name="Alejandro Paolini Godoy" userId="c3a6e11a-e51d-46b0-a788-b09d2b3af6f8" providerId="ADAL" clId="{D9680E4B-65B6-498E-A083-36890017DF55}" dt="2022-05-23T07:03:17.762" v="37" actId="20577"/>
          <ac:spMkLst>
            <pc:docMk/>
            <pc:sldMk cId="254409782" sldId="49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1:53.342" v="32" actId="12"/>
          <ac:spMkLst>
            <pc:docMk/>
            <pc:sldMk cId="254409782" sldId="495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D9680E4B-65B6-498E-A083-36890017DF55}" dt="2022-05-23T07:03:30.841" v="39" actId="14100"/>
        <pc:sldMkLst>
          <pc:docMk/>
          <pc:sldMk cId="4253053513" sldId="496"/>
        </pc:sldMkLst>
        <pc:spChg chg="mod">
          <ac:chgData name="Alejandro Paolini Godoy" userId="c3a6e11a-e51d-46b0-a788-b09d2b3af6f8" providerId="ADAL" clId="{D9680E4B-65B6-498E-A083-36890017DF55}" dt="2022-05-23T07:03:11.135" v="33" actId="20577"/>
          <ac:spMkLst>
            <pc:docMk/>
            <pc:sldMk cId="4253053513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3:14.442" v="35" actId="20577"/>
          <ac:spMkLst>
            <pc:docMk/>
            <pc:sldMk cId="4253053513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3:30.841" v="39" actId="14100"/>
          <ac:spMkLst>
            <pc:docMk/>
            <pc:sldMk cId="4253053513" sldId="496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D9680E4B-65B6-498E-A083-36890017DF55}" dt="2022-05-23T07:04:42.373" v="45" actId="47"/>
        <pc:sldMkLst>
          <pc:docMk/>
          <pc:sldMk cId="3982931841" sldId="497"/>
        </pc:sldMkLst>
      </pc:sldChg>
      <pc:sldChg chg="modSp mod">
        <pc:chgData name="Alejandro Paolini Godoy" userId="c3a6e11a-e51d-46b0-a788-b09d2b3af6f8" providerId="ADAL" clId="{D9680E4B-65B6-498E-A083-36890017DF55}" dt="2022-05-23T07:08:22.342" v="70" actId="20577"/>
        <pc:sldMkLst>
          <pc:docMk/>
          <pc:sldMk cId="4241329360" sldId="498"/>
        </pc:sldMkLst>
        <pc:spChg chg="mod">
          <ac:chgData name="Alejandro Paolini Godoy" userId="c3a6e11a-e51d-46b0-a788-b09d2b3af6f8" providerId="ADAL" clId="{D9680E4B-65B6-498E-A083-36890017DF55}" dt="2022-05-23T07:04:49.427" v="46" actId="20577"/>
          <ac:spMkLst>
            <pc:docMk/>
            <pc:sldMk cId="4241329360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8:22.342" v="70" actId="20577"/>
          <ac:spMkLst>
            <pc:docMk/>
            <pc:sldMk cId="4241329360" sldId="498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5:08.069" v="52" actId="20577"/>
          <ac:spMkLst>
            <pc:docMk/>
            <pc:sldMk cId="4241329360" sldId="498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D9680E4B-65B6-498E-A083-36890017DF55}" dt="2022-05-23T07:06:17.739" v="55" actId="47"/>
        <pc:sldMkLst>
          <pc:docMk/>
          <pc:sldMk cId="3185196605" sldId="499"/>
        </pc:sldMkLst>
      </pc:sldChg>
      <pc:sldChg chg="modSp mod">
        <pc:chgData name="Alejandro Paolini Godoy" userId="c3a6e11a-e51d-46b0-a788-b09d2b3af6f8" providerId="ADAL" clId="{D9680E4B-65B6-498E-A083-36890017DF55}" dt="2022-05-23T07:08:17.335" v="68" actId="20577"/>
        <pc:sldMkLst>
          <pc:docMk/>
          <pc:sldMk cId="2256319489" sldId="500"/>
        </pc:sldMkLst>
        <pc:spChg chg="mod">
          <ac:chgData name="Alejandro Paolini Godoy" userId="c3a6e11a-e51d-46b0-a788-b09d2b3af6f8" providerId="ADAL" clId="{D9680E4B-65B6-498E-A083-36890017DF55}" dt="2022-05-23T07:06:21.992" v="56" actId="20577"/>
          <ac:spMkLst>
            <pc:docMk/>
            <pc:sldMk cId="2256319489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8:17.335" v="68" actId="20577"/>
          <ac:spMkLst>
            <pc:docMk/>
            <pc:sldMk cId="2256319489" sldId="50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6:39.542" v="61" actId="20577"/>
          <ac:spMkLst>
            <pc:docMk/>
            <pc:sldMk cId="2256319489" sldId="500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D9680E4B-65B6-498E-A083-36890017DF55}" dt="2022-05-23T07:08:02.241" v="62" actId="47"/>
        <pc:sldMkLst>
          <pc:docMk/>
          <pc:sldMk cId="2748386171" sldId="501"/>
        </pc:sldMkLst>
      </pc:sldChg>
      <pc:sldChg chg="del">
        <pc:chgData name="Alejandro Paolini Godoy" userId="c3a6e11a-e51d-46b0-a788-b09d2b3af6f8" providerId="ADAL" clId="{D9680E4B-65B6-498E-A083-36890017DF55}" dt="2022-05-23T07:08:04.046" v="63" actId="47"/>
        <pc:sldMkLst>
          <pc:docMk/>
          <pc:sldMk cId="967579548" sldId="503"/>
        </pc:sldMkLst>
      </pc:sldChg>
      <pc:sldChg chg="del">
        <pc:chgData name="Alejandro Paolini Godoy" userId="c3a6e11a-e51d-46b0-a788-b09d2b3af6f8" providerId="ADAL" clId="{D9680E4B-65B6-498E-A083-36890017DF55}" dt="2022-05-23T07:08:10.628" v="65" actId="47"/>
        <pc:sldMkLst>
          <pc:docMk/>
          <pc:sldMk cId="1463106788" sldId="504"/>
        </pc:sldMkLst>
      </pc:sldChg>
      <pc:sldChg chg="modSp add mod">
        <pc:chgData name="Alejandro Paolini Godoy" userId="c3a6e11a-e51d-46b0-a788-b09d2b3af6f8" providerId="ADAL" clId="{D9680E4B-65B6-498E-A083-36890017DF55}" dt="2022-05-23T07:04:06.918" v="44" actId="14100"/>
        <pc:sldMkLst>
          <pc:docMk/>
          <pc:sldMk cId="2724316519" sldId="505"/>
        </pc:sldMkLst>
        <pc:spChg chg="mod">
          <ac:chgData name="Alejandro Paolini Godoy" userId="c3a6e11a-e51d-46b0-a788-b09d2b3af6f8" providerId="ADAL" clId="{D9680E4B-65B6-498E-A083-36890017DF55}" dt="2022-05-23T07:03:56.637" v="42" actId="20577"/>
          <ac:spMkLst>
            <pc:docMk/>
            <pc:sldMk cId="2724316519" sldId="50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4:06.918" v="44" actId="14100"/>
          <ac:spMkLst>
            <pc:docMk/>
            <pc:sldMk cId="2724316519" sldId="505"/>
            <ac:spMk id="59" creationId="{53109DF1-D188-4026-8BDD-C3289BBC0A39}"/>
          </ac:spMkLst>
        </pc:spChg>
      </pc:sldChg>
      <pc:sldChg chg="addSp modSp add mod">
        <pc:chgData name="Alejandro Paolini Godoy" userId="c3a6e11a-e51d-46b0-a788-b09d2b3af6f8" providerId="ADAL" clId="{D9680E4B-65B6-498E-A083-36890017DF55}" dt="2022-05-23T07:18:13.213" v="84" actId="20577"/>
        <pc:sldMkLst>
          <pc:docMk/>
          <pc:sldMk cId="917901956" sldId="506"/>
        </pc:sldMkLst>
        <pc:spChg chg="mod">
          <ac:chgData name="Alejandro Paolini Godoy" userId="c3a6e11a-e51d-46b0-a788-b09d2b3af6f8" providerId="ADAL" clId="{D9680E4B-65B6-498E-A083-36890017DF55}" dt="2022-05-23T07:18:13.213" v="84" actId="20577"/>
          <ac:spMkLst>
            <pc:docMk/>
            <pc:sldMk cId="917901956" sldId="50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8:12.978" v="66" actId="20577"/>
          <ac:spMkLst>
            <pc:docMk/>
            <pc:sldMk cId="917901956" sldId="50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9:26.289" v="83" actId="14100"/>
          <ac:spMkLst>
            <pc:docMk/>
            <pc:sldMk cId="917901956" sldId="506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D9680E4B-65B6-498E-A083-36890017DF55}" dt="2022-05-23T07:09:20.990" v="82" actId="1076"/>
          <ac:picMkLst>
            <pc:docMk/>
            <pc:sldMk cId="917901956" sldId="506"/>
            <ac:picMk id="5" creationId="{1D82E1FE-89F2-51EE-FB89-55819BB8AB0C}"/>
          </ac:picMkLst>
        </pc:picChg>
      </pc:sldChg>
      <pc:sldChg chg="add del">
        <pc:chgData name="Alejandro Paolini Godoy" userId="c3a6e11a-e51d-46b0-a788-b09d2b3af6f8" providerId="ADAL" clId="{D9680E4B-65B6-498E-A083-36890017DF55}" dt="2022-05-23T07:06:16.544" v="54" actId="47"/>
        <pc:sldMkLst>
          <pc:docMk/>
          <pc:sldMk cId="3782458024" sldId="506"/>
        </pc:sldMkLst>
      </pc:sldChg>
    </pc:docChg>
  </pc:docChgLst>
  <pc:docChgLst>
    <pc:chgData name="Alejandro Paolini Godoy" userId="c3a6e11a-e51d-46b0-a788-b09d2b3af6f8" providerId="ADAL" clId="{53B48004-1975-46CF-94EE-0A93A4022B1B}"/>
    <pc:docChg chg="undo custSel addSld delSld modSld sldOrd">
      <pc:chgData name="Alejandro Paolini Godoy" userId="c3a6e11a-e51d-46b0-a788-b09d2b3af6f8" providerId="ADAL" clId="{53B48004-1975-46CF-94EE-0A93A4022B1B}" dt="2022-04-25T08:33:25.895" v="269" actId="113"/>
      <pc:docMkLst>
        <pc:docMk/>
      </pc:docMkLst>
      <pc:sldChg chg="modSp mod">
        <pc:chgData name="Alejandro Paolini Godoy" userId="c3a6e11a-e51d-46b0-a788-b09d2b3af6f8" providerId="ADAL" clId="{53B48004-1975-46CF-94EE-0A93A4022B1B}" dt="2022-04-25T08:08:51.433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53B48004-1975-46CF-94EE-0A93A4022B1B}" dt="2022-04-25T08:08:51.433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modSp mod">
        <pc:chgData name="Alejandro Paolini Godoy" userId="c3a6e11a-e51d-46b0-a788-b09d2b3af6f8" providerId="ADAL" clId="{53B48004-1975-46CF-94EE-0A93A4022B1B}" dt="2022-04-25T08:21:10.065" v="117" actId="20577"/>
        <pc:sldMkLst>
          <pc:docMk/>
          <pc:sldMk cId="628169496" sldId="480"/>
        </pc:sldMkLst>
        <pc:spChg chg="add mod">
          <ac:chgData name="Alejandro Paolini Godoy" userId="c3a6e11a-e51d-46b0-a788-b09d2b3af6f8" providerId="ADAL" clId="{53B48004-1975-46CF-94EE-0A93A4022B1B}" dt="2022-04-25T08:15:10.611" v="97" actId="14100"/>
          <ac:spMkLst>
            <pc:docMk/>
            <pc:sldMk cId="628169496" sldId="480"/>
            <ac:spMk id="7" creationId="{2AE1A69D-BD38-4C58-AF4C-D2421677F424}"/>
          </ac:spMkLst>
        </pc:spChg>
        <pc:spChg chg="mod">
          <ac:chgData name="Alejandro Paolini Godoy" userId="c3a6e11a-e51d-46b0-a788-b09d2b3af6f8" providerId="ADAL" clId="{53B48004-1975-46CF-94EE-0A93A4022B1B}" dt="2022-04-25T08:21:10.065" v="117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14:04.161" v="30" actId="14100"/>
          <ac:spMkLst>
            <pc:docMk/>
            <pc:sldMk cId="628169496" sldId="480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53B48004-1975-46CF-94EE-0A93A4022B1B}" dt="2022-04-25T08:15:16.913" v="98" actId="1076"/>
          <ac:picMkLst>
            <pc:docMk/>
            <pc:sldMk cId="628169496" sldId="480"/>
            <ac:picMk id="3" creationId="{5DADEBF5-4B26-4725-885B-449B1EE37166}"/>
          </ac:picMkLst>
        </pc:picChg>
      </pc:sldChg>
      <pc:sldChg chg="modSp mod">
        <pc:chgData name="Alejandro Paolini Godoy" userId="c3a6e11a-e51d-46b0-a788-b09d2b3af6f8" providerId="ADAL" clId="{53B48004-1975-46CF-94EE-0A93A4022B1B}" dt="2022-04-25T08:23:03.027" v="140" actId="207"/>
        <pc:sldMkLst>
          <pc:docMk/>
          <pc:sldMk cId="3114984838" sldId="481"/>
        </pc:sldMkLst>
        <pc:spChg chg="mod">
          <ac:chgData name="Alejandro Paolini Godoy" userId="c3a6e11a-e51d-46b0-a788-b09d2b3af6f8" providerId="ADAL" clId="{53B48004-1975-46CF-94EE-0A93A4022B1B}" dt="2022-04-25T08:22:24.786" v="131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3:03.027" v="140" actId="207"/>
          <ac:spMkLst>
            <pc:docMk/>
            <pc:sldMk cId="3114984838" sldId="481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2893348967" sldId="482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783968871" sldId="483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952717414" sldId="485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332612039" sldId="486"/>
        </pc:sldMkLst>
      </pc:sldChg>
      <pc:sldChg chg="addSp modSp mod">
        <pc:chgData name="Alejandro Paolini Godoy" userId="c3a6e11a-e51d-46b0-a788-b09d2b3af6f8" providerId="ADAL" clId="{53B48004-1975-46CF-94EE-0A93A4022B1B}" dt="2022-04-25T08:27:21.709" v="200" actId="113"/>
        <pc:sldMkLst>
          <pc:docMk/>
          <pc:sldMk cId="2693055403" sldId="487"/>
        </pc:sldMkLst>
        <pc:spChg chg="mod">
          <ac:chgData name="Alejandro Paolini Godoy" userId="c3a6e11a-e51d-46b0-a788-b09d2b3af6f8" providerId="ADAL" clId="{53B48004-1975-46CF-94EE-0A93A4022B1B}" dt="2022-04-25T08:23:19.225" v="141"/>
          <ac:spMkLst>
            <pc:docMk/>
            <pc:sldMk cId="2693055403" sldId="487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7:21.709" v="200" actId="113"/>
          <ac:spMkLst>
            <pc:docMk/>
            <pc:sldMk cId="2693055403" sldId="487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53B48004-1975-46CF-94EE-0A93A4022B1B}" dt="2022-04-25T08:25:45.347" v="179" actId="14100"/>
          <ac:picMkLst>
            <pc:docMk/>
            <pc:sldMk cId="2693055403" sldId="487"/>
            <ac:picMk id="3" creationId="{51B8F8A6-2A53-4596-96F6-9D8985A2A923}"/>
          </ac:picMkLst>
        </pc:picChg>
        <pc:cxnChg chg="add mod">
          <ac:chgData name="Alejandro Paolini Godoy" userId="c3a6e11a-e51d-46b0-a788-b09d2b3af6f8" providerId="ADAL" clId="{53B48004-1975-46CF-94EE-0A93A4022B1B}" dt="2022-04-25T08:27:05.626" v="196" actId="14100"/>
          <ac:cxnSpMkLst>
            <pc:docMk/>
            <pc:sldMk cId="2693055403" sldId="487"/>
            <ac:cxnSpMk id="5" creationId="{901A4E8B-4245-42D3-8E96-31D70C28F83B}"/>
          </ac:cxnSpMkLst>
        </pc:cxnChg>
        <pc:cxnChg chg="add mod">
          <ac:chgData name="Alejandro Paolini Godoy" userId="c3a6e11a-e51d-46b0-a788-b09d2b3af6f8" providerId="ADAL" clId="{53B48004-1975-46CF-94EE-0A93A4022B1B}" dt="2022-04-25T08:27:11.657" v="198" actId="14100"/>
          <ac:cxnSpMkLst>
            <pc:docMk/>
            <pc:sldMk cId="2693055403" sldId="487"/>
            <ac:cxnSpMk id="9" creationId="{F1F194F6-549A-49D6-B831-AAED6B342F98}"/>
          </ac:cxnSpMkLst>
        </pc:cxnChg>
        <pc:cxnChg chg="add mod">
          <ac:chgData name="Alejandro Paolini Godoy" userId="c3a6e11a-e51d-46b0-a788-b09d2b3af6f8" providerId="ADAL" clId="{53B48004-1975-46CF-94EE-0A93A4022B1B}" dt="2022-04-25T08:27:09.012" v="197" actId="14100"/>
          <ac:cxnSpMkLst>
            <pc:docMk/>
            <pc:sldMk cId="2693055403" sldId="487"/>
            <ac:cxnSpMk id="10" creationId="{290B1AC3-0320-4FF5-8F08-DCD6E3AAEA68}"/>
          </ac:cxnSpMkLst>
        </pc:cxnChg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675308783" sldId="488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4989572" sldId="489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972003251" sldId="490"/>
        </pc:sldMkLst>
      </pc:sldChg>
      <pc:sldChg chg="addSp delSp modSp add mod">
        <pc:chgData name="Alejandro Paolini Godoy" userId="c3a6e11a-e51d-46b0-a788-b09d2b3af6f8" providerId="ADAL" clId="{53B48004-1975-46CF-94EE-0A93A4022B1B}" dt="2022-04-25T08:22:04.123" v="130" actId="207"/>
        <pc:sldMkLst>
          <pc:docMk/>
          <pc:sldMk cId="2004325199" sldId="491"/>
        </pc:sldMkLst>
        <pc:spChg chg="mod">
          <ac:chgData name="Alejandro Paolini Godoy" userId="c3a6e11a-e51d-46b0-a788-b09d2b3af6f8" providerId="ADAL" clId="{53B48004-1975-46CF-94EE-0A93A4022B1B}" dt="2022-04-25T08:21:02.857" v="113" actId="20577"/>
          <ac:spMkLst>
            <pc:docMk/>
            <pc:sldMk cId="2004325199" sldId="491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53B48004-1975-46CF-94EE-0A93A4022B1B}" dt="2022-04-25T08:21:38.441" v="122" actId="478"/>
          <ac:spMkLst>
            <pc:docMk/>
            <pc:sldMk cId="2004325199" sldId="491"/>
            <ac:spMk id="7" creationId="{2AE1A69D-BD38-4C58-AF4C-D2421677F424}"/>
          </ac:spMkLst>
        </pc:spChg>
        <pc:spChg chg="mod">
          <ac:chgData name="Alejandro Paolini Godoy" userId="c3a6e11a-e51d-46b0-a788-b09d2b3af6f8" providerId="ADAL" clId="{53B48004-1975-46CF-94EE-0A93A4022B1B}" dt="2022-04-25T08:21:06.494" v="115" actId="20577"/>
          <ac:spMkLst>
            <pc:docMk/>
            <pc:sldMk cId="2004325199" sldId="49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2:04.123" v="130" actId="207"/>
          <ac:spMkLst>
            <pc:docMk/>
            <pc:sldMk cId="2004325199" sldId="491"/>
            <ac:spMk id="59" creationId="{53109DF1-D188-4026-8BDD-C3289BBC0A39}"/>
          </ac:spMkLst>
        </pc:spChg>
        <pc:picChg chg="del">
          <ac:chgData name="Alejandro Paolini Godoy" userId="c3a6e11a-e51d-46b0-a788-b09d2b3af6f8" providerId="ADAL" clId="{53B48004-1975-46CF-94EE-0A93A4022B1B}" dt="2022-04-25T08:20:12.459" v="100" actId="478"/>
          <ac:picMkLst>
            <pc:docMk/>
            <pc:sldMk cId="2004325199" sldId="491"/>
            <ac:picMk id="3" creationId="{5DADEBF5-4B26-4725-885B-449B1EE37166}"/>
          </ac:picMkLst>
        </pc:picChg>
        <pc:picChg chg="add mod modCrop">
          <ac:chgData name="Alejandro Paolini Godoy" userId="c3a6e11a-e51d-46b0-a788-b09d2b3af6f8" providerId="ADAL" clId="{53B48004-1975-46CF-94EE-0A93A4022B1B}" dt="2022-04-25T08:21:46.083" v="125" actId="1076"/>
          <ac:picMkLst>
            <pc:docMk/>
            <pc:sldMk cId="2004325199" sldId="491"/>
            <ac:picMk id="4" creationId="{4570D24D-4521-4D8D-A533-B074BD5C2699}"/>
          </ac:picMkLst>
        </pc:picChg>
      </pc:sldChg>
      <pc:sldChg chg="addSp modSp add mod">
        <pc:chgData name="Alejandro Paolini Godoy" userId="c3a6e11a-e51d-46b0-a788-b09d2b3af6f8" providerId="ADAL" clId="{53B48004-1975-46CF-94EE-0A93A4022B1B}" dt="2022-04-25T08:33:25.895" v="269" actId="113"/>
        <pc:sldMkLst>
          <pc:docMk/>
          <pc:sldMk cId="2653124167" sldId="492"/>
        </pc:sldMkLst>
        <pc:spChg chg="add mod">
          <ac:chgData name="Alejandro Paolini Godoy" userId="c3a6e11a-e51d-46b0-a788-b09d2b3af6f8" providerId="ADAL" clId="{53B48004-1975-46CF-94EE-0A93A4022B1B}" dt="2022-04-25T08:32:19.301" v="256" actId="1076"/>
          <ac:spMkLst>
            <pc:docMk/>
            <pc:sldMk cId="2653124167" sldId="492"/>
            <ac:spMk id="11" creationId="{4EAA4C70-FC2C-417C-9CB3-EB3B50085AD4}"/>
          </ac:spMkLst>
        </pc:spChg>
        <pc:spChg chg="add mod">
          <ac:chgData name="Alejandro Paolini Godoy" userId="c3a6e11a-e51d-46b0-a788-b09d2b3af6f8" providerId="ADAL" clId="{53B48004-1975-46CF-94EE-0A93A4022B1B}" dt="2022-04-25T08:32:34.315" v="260" actId="14100"/>
          <ac:spMkLst>
            <pc:docMk/>
            <pc:sldMk cId="2653124167" sldId="492"/>
            <ac:spMk id="12" creationId="{EE8E4703-A037-4719-A944-5FB2FAD4AF53}"/>
          </ac:spMkLst>
        </pc:spChg>
        <pc:spChg chg="add mod">
          <ac:chgData name="Alejandro Paolini Godoy" userId="c3a6e11a-e51d-46b0-a788-b09d2b3af6f8" providerId="ADAL" clId="{53B48004-1975-46CF-94EE-0A93A4022B1B}" dt="2022-04-25T08:31:21.658" v="244" actId="207"/>
          <ac:spMkLst>
            <pc:docMk/>
            <pc:sldMk cId="2653124167" sldId="492"/>
            <ac:spMk id="13" creationId="{A33528BB-015F-45B4-B435-9405B7F0B290}"/>
          </ac:spMkLst>
        </pc:spChg>
        <pc:spChg chg="mod">
          <ac:chgData name="Alejandro Paolini Godoy" userId="c3a6e11a-e51d-46b0-a788-b09d2b3af6f8" providerId="ADAL" clId="{53B48004-1975-46CF-94EE-0A93A4022B1B}" dt="2022-04-25T08:33:25.895" v="269" actId="113"/>
          <ac:spMkLst>
            <pc:docMk/>
            <pc:sldMk cId="2653124167" sldId="492"/>
            <ac:spMk id="59" creationId="{53109DF1-D188-4026-8BDD-C3289BBC0A39}"/>
          </ac:spMkLst>
        </pc:spChg>
        <pc:picChg chg="mod">
          <ac:chgData name="Alejandro Paolini Godoy" userId="c3a6e11a-e51d-46b0-a788-b09d2b3af6f8" providerId="ADAL" clId="{53B48004-1975-46CF-94EE-0A93A4022B1B}" dt="2022-04-25T08:32:13.198" v="254" actId="1076"/>
          <ac:picMkLst>
            <pc:docMk/>
            <pc:sldMk cId="2653124167" sldId="492"/>
            <ac:picMk id="3" creationId="{51B8F8A6-2A53-4596-96F6-9D8985A2A923}"/>
          </ac:picMkLst>
        </pc:picChg>
        <pc:cxnChg chg="mod">
          <ac:chgData name="Alejandro Paolini Godoy" userId="c3a6e11a-e51d-46b0-a788-b09d2b3af6f8" providerId="ADAL" clId="{53B48004-1975-46CF-94EE-0A93A4022B1B}" dt="2022-04-25T08:32:38.487" v="261" actId="1076"/>
          <ac:cxnSpMkLst>
            <pc:docMk/>
            <pc:sldMk cId="2653124167" sldId="492"/>
            <ac:cxnSpMk id="5" creationId="{901A4E8B-4245-42D3-8E96-31D70C28F83B}"/>
          </ac:cxnSpMkLst>
        </pc:cxnChg>
        <pc:cxnChg chg="mod">
          <ac:chgData name="Alejandro Paolini Godoy" userId="c3a6e11a-e51d-46b0-a788-b09d2b3af6f8" providerId="ADAL" clId="{53B48004-1975-46CF-94EE-0A93A4022B1B}" dt="2022-04-25T08:32:48.971" v="264" actId="14100"/>
          <ac:cxnSpMkLst>
            <pc:docMk/>
            <pc:sldMk cId="2653124167" sldId="492"/>
            <ac:cxnSpMk id="9" creationId="{F1F194F6-549A-49D6-B831-AAED6B342F98}"/>
          </ac:cxnSpMkLst>
        </pc:cxnChg>
        <pc:cxnChg chg="mod">
          <ac:chgData name="Alejandro Paolini Godoy" userId="c3a6e11a-e51d-46b0-a788-b09d2b3af6f8" providerId="ADAL" clId="{53B48004-1975-46CF-94EE-0A93A4022B1B}" dt="2022-04-25T08:32:44.614" v="263" actId="1076"/>
          <ac:cxnSpMkLst>
            <pc:docMk/>
            <pc:sldMk cId="2653124167" sldId="492"/>
            <ac:cxnSpMk id="10" creationId="{290B1AC3-0320-4FF5-8F08-DCD6E3AAEA68}"/>
          </ac:cxnSpMkLst>
        </pc:cxnChg>
      </pc:sldChg>
      <pc:sldChg chg="modSp add mod ord">
        <pc:chgData name="Alejandro Paolini Godoy" userId="c3a6e11a-e51d-46b0-a788-b09d2b3af6f8" providerId="ADAL" clId="{53B48004-1975-46CF-94EE-0A93A4022B1B}" dt="2022-04-25T08:28:56.577" v="219" actId="20577"/>
        <pc:sldMkLst>
          <pc:docMk/>
          <pc:sldMk cId="4007828711" sldId="493"/>
        </pc:sldMkLst>
        <pc:spChg chg="mod">
          <ac:chgData name="Alejandro Paolini Godoy" userId="c3a6e11a-e51d-46b0-a788-b09d2b3af6f8" providerId="ADAL" clId="{53B48004-1975-46CF-94EE-0A93A4022B1B}" dt="2022-04-25T08:28:02.411" v="206" actId="20577"/>
          <ac:spMkLst>
            <pc:docMk/>
            <pc:sldMk cId="4007828711" sldId="49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53B48004-1975-46CF-94EE-0A93A4022B1B}" dt="2022-04-25T08:28:56.577" v="219" actId="20577"/>
          <ac:spMkLst>
            <pc:docMk/>
            <pc:sldMk cId="4007828711" sldId="493"/>
            <ac:spMk id="59" creationId="{53109DF1-D188-4026-8BDD-C3289BBC0A39}"/>
          </ac:spMkLst>
        </pc:spChg>
      </pc:sldChg>
    </pc:docChg>
  </pc:docChgLst>
  <pc:docChgLst>
    <pc:chgData name="Alejandro Paolini Godoy" userId="c3a6e11a-e51d-46b0-a788-b09d2b3af6f8" providerId="ADAL" clId="{E467B512-8A20-43F7-8B96-5713BB53F101}"/>
    <pc:docChg chg="undo custSel addSld delSld modSld sldOrd">
      <pc:chgData name="Alejandro Paolini Godoy" userId="c3a6e11a-e51d-46b0-a788-b09d2b3af6f8" providerId="ADAL" clId="{E467B512-8A20-43F7-8B96-5713BB53F101}" dt="2022-05-09T06:57:06.192" v="248" actId="1076"/>
      <pc:docMkLst>
        <pc:docMk/>
      </pc:docMkLst>
      <pc:sldChg chg="modSp mod">
        <pc:chgData name="Alejandro Paolini Godoy" userId="c3a6e11a-e51d-46b0-a788-b09d2b3af6f8" providerId="ADAL" clId="{E467B512-8A20-43F7-8B96-5713BB53F101}" dt="2022-05-09T06:40:22.013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E467B512-8A20-43F7-8B96-5713BB53F101}" dt="2022-05-09T06:40:22.013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del">
        <pc:chgData name="Alejandro Paolini Godoy" userId="c3a6e11a-e51d-46b0-a788-b09d2b3af6f8" providerId="ADAL" clId="{E467B512-8A20-43F7-8B96-5713BB53F101}" dt="2022-05-09T06:53:20.305" v="156" actId="47"/>
        <pc:sldMkLst>
          <pc:docMk/>
          <pc:sldMk cId="628169496" sldId="480"/>
        </pc:sldMkLst>
      </pc:sldChg>
      <pc:sldChg chg="modSp mod ord">
        <pc:chgData name="Alejandro Paolini Godoy" userId="c3a6e11a-e51d-46b0-a788-b09d2b3af6f8" providerId="ADAL" clId="{E467B512-8A20-43F7-8B96-5713BB53F101}" dt="2022-05-09T06:41:21.937" v="48" actId="12"/>
        <pc:sldMkLst>
          <pc:docMk/>
          <pc:sldMk cId="3114984838" sldId="481"/>
        </pc:sldMkLst>
        <pc:spChg chg="mod">
          <ac:chgData name="Alejandro Paolini Godoy" userId="c3a6e11a-e51d-46b0-a788-b09d2b3af6f8" providerId="ADAL" clId="{E467B512-8A20-43F7-8B96-5713BB53F101}" dt="2022-05-09T06:40:59.034" v="38" actId="20577"/>
          <ac:spMkLst>
            <pc:docMk/>
            <pc:sldMk cId="3114984838" sldId="48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0:51.914" v="37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E467B512-8A20-43F7-8B96-5713BB53F101}" dt="2022-05-09T06:41:21.937" v="48" actId="12"/>
          <ac:spMkLst>
            <pc:docMk/>
            <pc:sldMk cId="3114984838" sldId="481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E467B512-8A20-43F7-8B96-5713BB53F101}" dt="2022-05-09T06:53:21.812" v="158" actId="47"/>
        <pc:sldMkLst>
          <pc:docMk/>
          <pc:sldMk cId="2693055403" sldId="487"/>
        </pc:sldMkLst>
      </pc:sldChg>
      <pc:sldChg chg="del">
        <pc:chgData name="Alejandro Paolini Godoy" userId="c3a6e11a-e51d-46b0-a788-b09d2b3af6f8" providerId="ADAL" clId="{E467B512-8A20-43F7-8B96-5713BB53F101}" dt="2022-05-09T06:53:20.953" v="157" actId="47"/>
        <pc:sldMkLst>
          <pc:docMk/>
          <pc:sldMk cId="2004325199" sldId="491"/>
        </pc:sldMkLst>
      </pc:sldChg>
      <pc:sldChg chg="del">
        <pc:chgData name="Alejandro Paolini Godoy" userId="c3a6e11a-e51d-46b0-a788-b09d2b3af6f8" providerId="ADAL" clId="{E467B512-8A20-43F7-8B96-5713BB53F101}" dt="2022-05-09T06:53:22.290" v="159" actId="47"/>
        <pc:sldMkLst>
          <pc:docMk/>
          <pc:sldMk cId="2653124167" sldId="492"/>
        </pc:sldMkLst>
      </pc:sldChg>
      <pc:sldChg chg="del">
        <pc:chgData name="Alejandro Paolini Godoy" userId="c3a6e11a-e51d-46b0-a788-b09d2b3af6f8" providerId="ADAL" clId="{E467B512-8A20-43F7-8B96-5713BB53F101}" dt="2022-05-09T06:53:22.736" v="160" actId="47"/>
        <pc:sldMkLst>
          <pc:docMk/>
          <pc:sldMk cId="4007828711" sldId="493"/>
        </pc:sldMkLst>
      </pc:sldChg>
      <pc:sldChg chg="modSp add mod">
        <pc:chgData name="Alejandro Paolini Godoy" userId="c3a6e11a-e51d-46b0-a788-b09d2b3af6f8" providerId="ADAL" clId="{E467B512-8A20-43F7-8B96-5713BB53F101}" dt="2022-05-09T06:42:16" v="59" actId="2710"/>
        <pc:sldMkLst>
          <pc:docMk/>
          <pc:sldMk cId="1732089573" sldId="494"/>
        </pc:sldMkLst>
        <pc:spChg chg="mod">
          <ac:chgData name="Alejandro Paolini Godoy" userId="c3a6e11a-e51d-46b0-a788-b09d2b3af6f8" providerId="ADAL" clId="{E467B512-8A20-43F7-8B96-5713BB53F101}" dt="2022-05-09T06:41:38.222" v="50" actId="20577"/>
          <ac:spMkLst>
            <pc:docMk/>
            <pc:sldMk cId="1732089573" sldId="49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2:16" v="59" actId="2710"/>
          <ac:spMkLst>
            <pc:docMk/>
            <pc:sldMk cId="1732089573" sldId="494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45:45.099" v="77" actId="14100"/>
        <pc:sldMkLst>
          <pc:docMk/>
          <pc:sldMk cId="254409782" sldId="495"/>
        </pc:sldMkLst>
        <pc:spChg chg="mod">
          <ac:chgData name="Alejandro Paolini Godoy" userId="c3a6e11a-e51d-46b0-a788-b09d2b3af6f8" providerId="ADAL" clId="{E467B512-8A20-43F7-8B96-5713BB53F101}" dt="2022-05-09T06:42:32.093" v="61" actId="20577"/>
          <ac:spMkLst>
            <pc:docMk/>
            <pc:sldMk cId="254409782" sldId="49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5:45.099" v="77" actId="14100"/>
          <ac:spMkLst>
            <pc:docMk/>
            <pc:sldMk cId="254409782" sldId="495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47:17.624" v="104" actId="6549"/>
        <pc:sldMkLst>
          <pc:docMk/>
          <pc:sldMk cId="4253053513" sldId="496"/>
        </pc:sldMkLst>
        <pc:spChg chg="mod">
          <ac:chgData name="Alejandro Paolini Godoy" userId="c3a6e11a-e51d-46b0-a788-b09d2b3af6f8" providerId="ADAL" clId="{E467B512-8A20-43F7-8B96-5713BB53F101}" dt="2022-05-09T06:45:54.723" v="90" actId="20577"/>
          <ac:spMkLst>
            <pc:docMk/>
            <pc:sldMk cId="4253053513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7:17.624" v="104" actId="6549"/>
          <ac:spMkLst>
            <pc:docMk/>
            <pc:sldMk cId="4253053513" sldId="496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48:44.391" v="137" actId="403"/>
        <pc:sldMkLst>
          <pc:docMk/>
          <pc:sldMk cId="3982931841" sldId="497"/>
        </pc:sldMkLst>
        <pc:spChg chg="mod">
          <ac:chgData name="Alejandro Paolini Godoy" userId="c3a6e11a-e51d-46b0-a788-b09d2b3af6f8" providerId="ADAL" clId="{E467B512-8A20-43F7-8B96-5713BB53F101}" dt="2022-05-09T06:47:21.996" v="105" actId="20577"/>
          <ac:spMkLst>
            <pc:docMk/>
            <pc:sldMk cId="3982931841" sldId="49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8:44.391" v="137" actId="403"/>
          <ac:spMkLst>
            <pc:docMk/>
            <pc:sldMk cId="3982931841" sldId="497"/>
            <ac:spMk id="59" creationId="{53109DF1-D188-4026-8BDD-C3289BBC0A39}"/>
          </ac:spMkLst>
        </pc:spChg>
      </pc:sldChg>
      <pc:sldChg chg="modSp add mod ord">
        <pc:chgData name="Alejandro Paolini Godoy" userId="c3a6e11a-e51d-46b0-a788-b09d2b3af6f8" providerId="ADAL" clId="{E467B512-8A20-43F7-8B96-5713BB53F101}" dt="2022-05-09T06:49:33.524" v="151" actId="12"/>
        <pc:sldMkLst>
          <pc:docMk/>
          <pc:sldMk cId="4241329360" sldId="498"/>
        </pc:sldMkLst>
        <pc:spChg chg="mod">
          <ac:chgData name="Alejandro Paolini Godoy" userId="c3a6e11a-e51d-46b0-a788-b09d2b3af6f8" providerId="ADAL" clId="{E467B512-8A20-43F7-8B96-5713BB53F101}" dt="2022-05-09T06:49:02.704" v="141" actId="20577"/>
          <ac:spMkLst>
            <pc:docMk/>
            <pc:sldMk cId="4241329360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9:33.524" v="151" actId="12"/>
          <ac:spMkLst>
            <pc:docMk/>
            <pc:sldMk cId="4241329360" sldId="498"/>
            <ac:spMk id="59" creationId="{53109DF1-D188-4026-8BDD-C3289BBC0A39}"/>
          </ac:spMkLst>
        </pc:spChg>
      </pc:sldChg>
      <pc:sldChg chg="addSp delSp modSp add mod">
        <pc:chgData name="Alejandro Paolini Godoy" userId="c3a6e11a-e51d-46b0-a788-b09d2b3af6f8" providerId="ADAL" clId="{E467B512-8A20-43F7-8B96-5713BB53F101}" dt="2022-05-09T06:49:52.532" v="155" actId="1076"/>
        <pc:sldMkLst>
          <pc:docMk/>
          <pc:sldMk cId="3185196605" sldId="499"/>
        </pc:sldMkLst>
        <pc:spChg chg="del">
          <ac:chgData name="Alejandro Paolini Godoy" userId="c3a6e11a-e51d-46b0-a788-b09d2b3af6f8" providerId="ADAL" clId="{E467B512-8A20-43F7-8B96-5713BB53F101}" dt="2022-05-09T06:49:43.701" v="153" actId="478"/>
          <ac:spMkLst>
            <pc:docMk/>
            <pc:sldMk cId="3185196605" sldId="499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E467B512-8A20-43F7-8B96-5713BB53F101}" dt="2022-05-09T06:49:52.532" v="155" actId="1076"/>
          <ac:graphicFrameMkLst>
            <pc:docMk/>
            <pc:sldMk cId="3185196605" sldId="499"/>
            <ac:graphicFrameMk id="5" creationId="{E6916785-0911-63BC-DE83-4A1F75C402AE}"/>
          </ac:graphicFrameMkLst>
        </pc:graphicFrameChg>
        <pc:graphicFrameChg chg="add mod">
          <ac:chgData name="Alejandro Paolini Godoy" userId="c3a6e11a-e51d-46b0-a788-b09d2b3af6f8" providerId="ADAL" clId="{E467B512-8A20-43F7-8B96-5713BB53F101}" dt="2022-05-09T06:49:52.532" v="155" actId="1076"/>
          <ac:graphicFrameMkLst>
            <pc:docMk/>
            <pc:sldMk cId="3185196605" sldId="499"/>
            <ac:graphicFrameMk id="7" creationId="{E73D3D18-BC1F-976D-10B7-58A3B5FDE852}"/>
          </ac:graphicFrameMkLst>
        </pc:graphicFrameChg>
      </pc:sldChg>
      <pc:sldChg chg="modSp add mod ord">
        <pc:chgData name="Alejandro Paolini Godoy" userId="c3a6e11a-e51d-46b0-a788-b09d2b3af6f8" providerId="ADAL" clId="{E467B512-8A20-43F7-8B96-5713BB53F101}" dt="2022-05-09T06:54:06.201" v="174" actId="14100"/>
        <pc:sldMkLst>
          <pc:docMk/>
          <pc:sldMk cId="2256319489" sldId="500"/>
        </pc:sldMkLst>
        <pc:spChg chg="mod">
          <ac:chgData name="Alejandro Paolini Godoy" userId="c3a6e11a-e51d-46b0-a788-b09d2b3af6f8" providerId="ADAL" clId="{E467B512-8A20-43F7-8B96-5713BB53F101}" dt="2022-05-09T06:53:36.915" v="165" actId="20577"/>
          <ac:spMkLst>
            <pc:docMk/>
            <pc:sldMk cId="2256319489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54:06.201" v="174" actId="14100"/>
          <ac:spMkLst>
            <pc:docMk/>
            <pc:sldMk cId="2256319489" sldId="500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55:07.192" v="187" actId="6549"/>
        <pc:sldMkLst>
          <pc:docMk/>
          <pc:sldMk cId="2748386171" sldId="501"/>
        </pc:sldMkLst>
        <pc:spChg chg="mod">
          <ac:chgData name="Alejandro Paolini Godoy" userId="c3a6e11a-e51d-46b0-a788-b09d2b3af6f8" providerId="ADAL" clId="{E467B512-8A20-43F7-8B96-5713BB53F101}" dt="2022-05-09T06:54:19.745" v="177" actId="20577"/>
          <ac:spMkLst>
            <pc:docMk/>
            <pc:sldMk cId="2748386171" sldId="50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55:07.192" v="187" actId="6549"/>
          <ac:spMkLst>
            <pc:docMk/>
            <pc:sldMk cId="2748386171" sldId="501"/>
            <ac:spMk id="59" creationId="{53109DF1-D188-4026-8BDD-C3289BBC0A39}"/>
          </ac:spMkLst>
        </pc:spChg>
      </pc:sldChg>
      <pc:sldChg chg="modSp add del mod">
        <pc:chgData name="Alejandro Paolini Godoy" userId="c3a6e11a-e51d-46b0-a788-b09d2b3af6f8" providerId="ADAL" clId="{E467B512-8A20-43F7-8B96-5713BB53F101}" dt="2022-05-09T06:56:47.283" v="243" actId="47"/>
        <pc:sldMkLst>
          <pc:docMk/>
          <pc:sldMk cId="2131494329" sldId="502"/>
        </pc:sldMkLst>
        <pc:spChg chg="mod">
          <ac:chgData name="Alejandro Paolini Godoy" userId="c3a6e11a-e51d-46b0-a788-b09d2b3af6f8" providerId="ADAL" clId="{E467B512-8A20-43F7-8B96-5713BB53F101}" dt="2022-05-09T06:55:26.303" v="191" actId="20577"/>
          <ac:spMkLst>
            <pc:docMk/>
            <pc:sldMk cId="2131494329" sldId="502"/>
            <ac:spMk id="6" creationId="{F0ACAD3D-6F09-4D90-A5CF-7C56DC976CC4}"/>
          </ac:spMkLst>
        </pc:spChg>
      </pc:sldChg>
      <pc:sldChg chg="addSp modSp add mod ord">
        <pc:chgData name="Alejandro Paolini Godoy" userId="c3a6e11a-e51d-46b0-a788-b09d2b3af6f8" providerId="ADAL" clId="{E467B512-8A20-43F7-8B96-5713BB53F101}" dt="2022-05-09T06:56:45.695" v="242" actId="20577"/>
        <pc:sldMkLst>
          <pc:docMk/>
          <pc:sldMk cId="967579548" sldId="503"/>
        </pc:sldMkLst>
        <pc:spChg chg="mod">
          <ac:chgData name="Alejandro Paolini Godoy" userId="c3a6e11a-e51d-46b0-a788-b09d2b3af6f8" providerId="ADAL" clId="{E467B512-8A20-43F7-8B96-5713BB53F101}" dt="2022-05-09T06:56:45.695" v="242" actId="20577"/>
          <ac:spMkLst>
            <pc:docMk/>
            <pc:sldMk cId="967579548" sldId="50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56:29.893" v="239" actId="20577"/>
          <ac:spMkLst>
            <pc:docMk/>
            <pc:sldMk cId="967579548" sldId="503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E467B512-8A20-43F7-8B96-5713BB53F101}" dt="2022-05-09T06:55:50.717" v="197" actId="1076"/>
          <ac:picMkLst>
            <pc:docMk/>
            <pc:sldMk cId="967579548" sldId="503"/>
            <ac:picMk id="5" creationId="{D223CFAA-15BE-0BF0-76A9-B214C9155688}"/>
          </ac:picMkLst>
        </pc:picChg>
      </pc:sldChg>
      <pc:sldChg chg="addSp delSp modSp add mod">
        <pc:chgData name="Alejandro Paolini Godoy" userId="c3a6e11a-e51d-46b0-a788-b09d2b3af6f8" providerId="ADAL" clId="{E467B512-8A20-43F7-8B96-5713BB53F101}" dt="2022-05-09T06:57:06.192" v="248" actId="1076"/>
        <pc:sldMkLst>
          <pc:docMk/>
          <pc:sldMk cId="1463106788" sldId="504"/>
        </pc:sldMkLst>
        <pc:spChg chg="mod">
          <ac:chgData name="Alejandro Paolini Godoy" userId="c3a6e11a-e51d-46b0-a788-b09d2b3af6f8" providerId="ADAL" clId="{E467B512-8A20-43F7-8B96-5713BB53F101}" dt="2022-05-09T06:56:52.473" v="245" actId="20577"/>
          <ac:spMkLst>
            <pc:docMk/>
            <pc:sldMk cId="1463106788" sldId="504"/>
            <ac:spMk id="6" creationId="{F0ACAD3D-6F09-4D90-A5CF-7C56DC976CC4}"/>
          </ac:spMkLst>
        </pc:spChg>
        <pc:picChg chg="del">
          <ac:chgData name="Alejandro Paolini Godoy" userId="c3a6e11a-e51d-46b0-a788-b09d2b3af6f8" providerId="ADAL" clId="{E467B512-8A20-43F7-8B96-5713BB53F101}" dt="2022-05-09T06:56:59.298" v="246" actId="478"/>
          <ac:picMkLst>
            <pc:docMk/>
            <pc:sldMk cId="1463106788" sldId="504"/>
            <ac:picMk id="5" creationId="{D223CFAA-15BE-0BF0-76A9-B214C9155688}"/>
          </ac:picMkLst>
        </pc:picChg>
        <pc:picChg chg="add mod">
          <ac:chgData name="Alejandro Paolini Godoy" userId="c3a6e11a-e51d-46b0-a788-b09d2b3af6f8" providerId="ADAL" clId="{E467B512-8A20-43F7-8B96-5713BB53F101}" dt="2022-05-09T06:57:06.192" v="248" actId="1076"/>
          <ac:picMkLst>
            <pc:docMk/>
            <pc:sldMk cId="1463106788" sldId="504"/>
            <ac:picMk id="7" creationId="{B4B3DB4E-94F0-F6C9-5FEA-F200A29B9D8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CB2618-338C-4B94-BA43-77CF590F7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38008-5827-46A4-94B7-7B9E63B9B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62D3-EE7B-472D-9FA7-7F986A902DC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6B9A4-54E1-4CD4-8BAB-324C78E663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6CBCE-70E6-4547-B3AA-E33DA97FB1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6D842-F525-4302-AFE4-2CF58A98D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8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D2548-C08F-4125-89BD-2387F6CA4F62}" type="datetimeFigureOut">
              <a:rPr lang="es-CL" smtClean="0"/>
              <a:t>20-06-2022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13086-0194-489F-A6DA-993362884A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774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13086-0194-489F-A6DA-993362884AD2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34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13086-0194-489F-A6DA-993362884AD2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81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13086-0194-489F-A6DA-993362884AD2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7951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13086-0194-489F-A6DA-993362884AD2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984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2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4746A0-DD2E-46F3-ADC0-70A4B93801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AF10501-93BC-4981-ACC6-AEBB50887E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7087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ECB8E71-8D51-41AE-8031-EEE93EB933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3685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F399607-B036-4A42-82DE-490AEEF51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282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FF1B1B7-C0E9-4D6E-8500-B91D9A94C9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62601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14000" decel="86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7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14000" decel="86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14000" decel="86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7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14000" decel="86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AFC14BC-C77C-44BB-B2B5-7080B228B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08058"/>
            <a:ext cx="12192000" cy="2172372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F9192EF0-B452-4C59-AFD6-793DCA71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73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8B6CB37-A829-41E3-9FE1-D1C497D306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216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C44F9BB-C7AD-4F1E-8478-526C09B8B4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58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36C0A83D-E1AC-4832-9D37-730042DA43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01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0450" y="1362075"/>
            <a:ext cx="3019425" cy="413385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6019433F-1B35-4CCF-B843-47355DA6BE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3600" y="1957388"/>
            <a:ext cx="1785938" cy="3833812"/>
          </a:xfrm>
          <a:prstGeom prst="roundRect">
            <a:avLst>
              <a:gd name="adj" fmla="val 8747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" grpId="0" animBg="1"/>
      <p:bldP spid="4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016342"/>
            <a:ext cx="10063843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L 4.79167E-6 0.6962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6575" y="0"/>
            <a:ext cx="5885996" cy="6858000"/>
          </a:xfrm>
          <a:prstGeom prst="roundRect">
            <a:avLst>
              <a:gd name="adj" fmla="val 194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37826 0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42B000A-93B3-402E-AF55-CF25FF79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443105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91E1EE-447F-44CE-B6A5-C9B6ABCBEB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1745" y="1673769"/>
            <a:ext cx="1348510" cy="13546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1928395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1357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46B7D895-3E5C-4754-93BF-21F5AAEA38D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567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08333E-7 4.81481E-6 L 2.08333E-7 -0.03704 " pathEditMode="relative" rAng="0" ptsTypes="AA">
                                      <p:cBhvr>
                                        <p:cTn id="12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1" grpId="0"/>
      <p:bldP spid="2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754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BB12F89-A777-4636-AD62-AC38BAACE3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9562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FAF4F1A-ED5A-438D-B52E-7BD1D6D332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9562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B3C99E76-7164-46AF-A623-6CAF367A1F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8635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E28F709-B140-4B9B-8395-6060964DCC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8635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B551BC7B-3F62-47DF-B7BD-8CF7AA7D13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7707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06BBCE-9564-42F1-85EC-D9C1B480924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7707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6286425-F38F-4AE8-A49D-2A50DED88CA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678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A8D10B6-C676-4832-9677-25C5B27DDB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678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7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7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7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7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7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7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7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5463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8989045B-5C92-41B6-A78D-48619BE4C7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7185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D62F1DCF-549F-4483-ADAA-816A5D049A0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7185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E5E40F61-A5A2-4026-88D3-96D438756EB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638800" y="1787524"/>
            <a:ext cx="3124200" cy="4543426"/>
          </a:xfrm>
          <a:prstGeom prst="roundRect">
            <a:avLst>
              <a:gd name="adj" fmla="val 5463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45131AB1-2816-4665-8A82-1721C99DC2A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010651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919D3F34-FE7B-4105-85A1-59788911CF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10651" y="4152898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3" grpId="0" animBg="1"/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272D46B-BD21-40BA-9B98-24647404A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0498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CB06EFE-04CE-4DD0-8DE7-80863174EE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43100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766082-4747-401A-97EE-593608175F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76798" y="2034118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5ED984-B26B-40B8-8AC3-C19F7E4001D1}"/>
              </a:ext>
            </a:extLst>
          </p:cNvPr>
          <p:cNvSpPr/>
          <p:nvPr userDrawn="1"/>
        </p:nvSpPr>
        <p:spPr>
          <a:xfrm>
            <a:off x="-547591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DE234A-72D2-42BB-867D-CDD9795A167B}"/>
              </a:ext>
            </a:extLst>
          </p:cNvPr>
          <p:cNvSpPr/>
          <p:nvPr userDrawn="1"/>
        </p:nvSpPr>
        <p:spPr>
          <a:xfrm>
            <a:off x="10811068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5AC584F-29EB-42C7-93A5-764468A196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89160" y="3222611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8A82DE0-327A-4E16-8B38-D81AF883BF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3412" y="3059889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E8C6DB9-7341-4034-9BCC-354A4FC26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33174" y="216773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03EA814-8B65-4A1E-87D7-3918A72412D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4342" y="427536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6B8AEBE3-1FFC-45AF-B616-9D7F2A4D7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37804" y="2920768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B3B0BA5-8D6F-4FC2-971E-F16D70670E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3231" y="3999763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5" grpId="0" animBg="1"/>
      <p:bldP spid="1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C637F5-644C-4243-8EE3-B5514C6867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6925" y="1466849"/>
            <a:ext cx="6315075" cy="5391151"/>
          </a:xfrm>
          <a:custGeom>
            <a:avLst/>
            <a:gdLst>
              <a:gd name="connsiteX0" fmla="*/ 645442 w 6315075"/>
              <a:gd name="connsiteY0" fmla="*/ 0 h 5391151"/>
              <a:gd name="connsiteX1" fmla="*/ 5993483 w 6315075"/>
              <a:gd name="connsiteY1" fmla="*/ 0 h 5391151"/>
              <a:gd name="connsiteX2" fmla="*/ 6244718 w 6315075"/>
              <a:gd name="connsiteY2" fmla="*/ 50722 h 5391151"/>
              <a:gd name="connsiteX3" fmla="*/ 6315075 w 6315075"/>
              <a:gd name="connsiteY3" fmla="*/ 88911 h 5391151"/>
              <a:gd name="connsiteX4" fmla="*/ 6315075 w 6315075"/>
              <a:gd name="connsiteY4" fmla="*/ 5391151 h 5391151"/>
              <a:gd name="connsiteX5" fmla="*/ 0 w 6315075"/>
              <a:gd name="connsiteY5" fmla="*/ 5391151 h 5391151"/>
              <a:gd name="connsiteX6" fmla="*/ 0 w 6315075"/>
              <a:gd name="connsiteY6" fmla="*/ 645442 h 5391151"/>
              <a:gd name="connsiteX7" fmla="*/ 645442 w 6315075"/>
              <a:gd name="connsiteY7" fmla="*/ 0 h 539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5075" h="5391151">
                <a:moveTo>
                  <a:pt x="645442" y="0"/>
                </a:moveTo>
                <a:lnTo>
                  <a:pt x="5993483" y="0"/>
                </a:lnTo>
                <a:cubicBezTo>
                  <a:pt x="6082600" y="0"/>
                  <a:pt x="6167499" y="18061"/>
                  <a:pt x="6244718" y="50722"/>
                </a:cubicBezTo>
                <a:lnTo>
                  <a:pt x="6315075" y="88911"/>
                </a:lnTo>
                <a:lnTo>
                  <a:pt x="6315075" y="5391151"/>
                </a:lnTo>
                <a:lnTo>
                  <a:pt x="0" y="5391151"/>
                </a:lnTo>
                <a:lnTo>
                  <a:pt x="0" y="645442"/>
                </a:lnTo>
                <a:cubicBezTo>
                  <a:pt x="0" y="288974"/>
                  <a:pt x="288974" y="0"/>
                  <a:pt x="64544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1.04167E-6 3.33333E-6 L 0.12461 0.3791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D88311-F475-4319-949B-4F569A4CCD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19886" y="0"/>
            <a:ext cx="3828041" cy="6858000"/>
          </a:xfrm>
          <a:prstGeom prst="roundRect">
            <a:avLst>
              <a:gd name="adj" fmla="val 8622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6A5C26A-A27D-420D-9B89-FABF8AFD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 algn="ctr"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327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2476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9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386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235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10506075" y="1390909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2407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578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15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-407826" y="1390908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4475" y="1733809"/>
            <a:ext cx="9172575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B8647-277E-4E92-A58D-D212796DD383}"/>
              </a:ext>
            </a:extLst>
          </p:cNvPr>
          <p:cNvSpPr/>
          <p:nvPr userDrawn="1"/>
        </p:nvSpPr>
        <p:spPr>
          <a:xfrm>
            <a:off x="4481511" y="-247650"/>
            <a:ext cx="3228975" cy="1152784"/>
          </a:xfrm>
          <a:prstGeom prst="roundRect">
            <a:avLst>
              <a:gd name="adj" fmla="val 6759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B6F49-210B-4825-9C79-385F78931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30295" y="2789853"/>
            <a:ext cx="1928521" cy="2567862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98EA82-03D8-45D0-8EA6-195494FC92AD}"/>
              </a:ext>
            </a:extLst>
          </p:cNvPr>
          <p:cNvSpPr/>
          <p:nvPr userDrawn="1"/>
        </p:nvSpPr>
        <p:spPr>
          <a:xfrm>
            <a:off x="-547591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3366D-61FF-4871-B899-AAF595B563E7}"/>
              </a:ext>
            </a:extLst>
          </p:cNvPr>
          <p:cNvSpPr/>
          <p:nvPr userDrawn="1"/>
        </p:nvSpPr>
        <p:spPr>
          <a:xfrm>
            <a:off x="11663005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129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544175" cy="3924300"/>
          </a:xfrm>
          <a:custGeom>
            <a:avLst/>
            <a:gdLst>
              <a:gd name="connsiteX0" fmla="*/ 0 w 10544175"/>
              <a:gd name="connsiteY0" fmla="*/ 0 h 3924300"/>
              <a:gd name="connsiteX1" fmla="*/ 1235095 w 10544175"/>
              <a:gd name="connsiteY1" fmla="*/ 0 h 3924300"/>
              <a:gd name="connsiteX2" fmla="*/ 3200400 w 10544175"/>
              <a:gd name="connsiteY2" fmla="*/ 0 h 3924300"/>
              <a:gd name="connsiteX3" fmla="*/ 10544175 w 10544175"/>
              <a:gd name="connsiteY3" fmla="*/ 0 h 3924300"/>
              <a:gd name="connsiteX4" fmla="*/ 10544175 w 10544175"/>
              <a:gd name="connsiteY4" fmla="*/ 2689205 h 3924300"/>
              <a:gd name="connsiteX5" fmla="*/ 9309080 w 10544175"/>
              <a:gd name="connsiteY5" fmla="*/ 3924300 h 3924300"/>
              <a:gd name="connsiteX6" fmla="*/ 0 w 10544175"/>
              <a:gd name="connsiteY6" fmla="*/ 3924300 h 3924300"/>
              <a:gd name="connsiteX7" fmla="*/ 0 w 10544175"/>
              <a:gd name="connsiteY7" fmla="*/ 2400300 h 3924300"/>
              <a:gd name="connsiteX8" fmla="*/ 0 w 10544175"/>
              <a:gd name="connsiteY8" fmla="*/ 1235095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4175" h="3924300">
                <a:moveTo>
                  <a:pt x="0" y="0"/>
                </a:moveTo>
                <a:lnTo>
                  <a:pt x="1235095" y="0"/>
                </a:lnTo>
                <a:lnTo>
                  <a:pt x="3200400" y="0"/>
                </a:lnTo>
                <a:lnTo>
                  <a:pt x="10544175" y="0"/>
                </a:lnTo>
                <a:lnTo>
                  <a:pt x="10544175" y="2689205"/>
                </a:lnTo>
                <a:cubicBezTo>
                  <a:pt x="10544175" y="3371329"/>
                  <a:pt x="9991204" y="3924300"/>
                  <a:pt x="9309080" y="3924300"/>
                </a:cubicBezTo>
                <a:lnTo>
                  <a:pt x="0" y="3924300"/>
                </a:lnTo>
                <a:lnTo>
                  <a:pt x="0" y="2400300"/>
                </a:lnTo>
                <a:lnTo>
                  <a:pt x="0" y="123509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FD356-D67A-49FD-8EBB-36F3E7FA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29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29B4-86B5-4DC8-B5A5-22B15CCE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29850" cy="28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/>
              <a:t>Click to edit Master text styles</a:t>
            </a:r>
          </a:p>
          <a:p>
            <a:pPr lvl="1"/>
            <a:r>
              <a:rPr lang="es-CL" noProof="0"/>
              <a:t>Second level</a:t>
            </a:r>
          </a:p>
          <a:p>
            <a:pPr lvl="2"/>
            <a:r>
              <a:rPr lang="es-CL" noProof="0"/>
              <a:t>Third level</a:t>
            </a:r>
          </a:p>
          <a:p>
            <a:pPr lvl="3"/>
            <a:r>
              <a:rPr lang="es-CL" noProof="0"/>
              <a:t>Fourth level</a:t>
            </a:r>
          </a:p>
          <a:p>
            <a:pPr lvl="4"/>
            <a:r>
              <a:rPr lang="es-CL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F844-32A8-4E14-A00C-E5C60FD2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70D9-1452-466C-ACA1-771F4BBCCB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1" r:id="rId22"/>
    <p:sldLayoutId id="2147483672" r:id="rId23"/>
    <p:sldLayoutId id="2147483674" r:id="rId24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F9DF1BD-90A0-4A8E-A082-215FF7122A90}"/>
              </a:ext>
            </a:extLst>
          </p:cNvPr>
          <p:cNvGrpSpPr/>
          <p:nvPr/>
        </p:nvGrpSpPr>
        <p:grpSpPr>
          <a:xfrm>
            <a:off x="5957405" y="620387"/>
            <a:ext cx="5603412" cy="6419046"/>
            <a:chOff x="5494338" y="449263"/>
            <a:chExt cx="5202237" cy="5959476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2A03DB1-EA36-48C7-A143-981D3EBCF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3698876"/>
              <a:ext cx="4832350" cy="115888"/>
            </a:xfrm>
            <a:custGeom>
              <a:avLst/>
              <a:gdLst>
                <a:gd name="T0" fmla="*/ 1122 w 1136"/>
                <a:gd name="T1" fmla="*/ 27 h 27"/>
                <a:gd name="T2" fmla="*/ 13 w 1136"/>
                <a:gd name="T3" fmla="*/ 27 h 27"/>
                <a:gd name="T4" fmla="*/ 0 w 1136"/>
                <a:gd name="T5" fmla="*/ 14 h 27"/>
                <a:gd name="T6" fmla="*/ 13 w 1136"/>
                <a:gd name="T7" fmla="*/ 0 h 27"/>
                <a:gd name="T8" fmla="*/ 1122 w 1136"/>
                <a:gd name="T9" fmla="*/ 0 h 27"/>
                <a:gd name="T10" fmla="*/ 1136 w 1136"/>
                <a:gd name="T11" fmla="*/ 14 h 27"/>
                <a:gd name="T12" fmla="*/ 1122 w 1136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6" h="27">
                  <a:moveTo>
                    <a:pt x="1122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122" y="0"/>
                    <a:pt x="1122" y="0"/>
                    <a:pt x="1122" y="0"/>
                  </a:cubicBezTo>
                  <a:cubicBezTo>
                    <a:pt x="1130" y="0"/>
                    <a:pt x="1136" y="6"/>
                    <a:pt x="1136" y="14"/>
                  </a:cubicBezTo>
                  <a:cubicBezTo>
                    <a:pt x="1136" y="21"/>
                    <a:pt x="1130" y="27"/>
                    <a:pt x="1122" y="2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29ADEC3-BF08-4DFB-9A6F-048D8372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3698876"/>
              <a:ext cx="1220788" cy="115888"/>
            </a:xfrm>
            <a:custGeom>
              <a:avLst/>
              <a:gdLst>
                <a:gd name="T0" fmla="*/ 273 w 287"/>
                <a:gd name="T1" fmla="*/ 0 h 27"/>
                <a:gd name="T2" fmla="*/ 14 w 287"/>
                <a:gd name="T3" fmla="*/ 0 h 27"/>
                <a:gd name="T4" fmla="*/ 0 w 287"/>
                <a:gd name="T5" fmla="*/ 14 h 27"/>
                <a:gd name="T6" fmla="*/ 14 w 287"/>
                <a:gd name="T7" fmla="*/ 27 h 27"/>
                <a:gd name="T8" fmla="*/ 30 w 287"/>
                <a:gd name="T9" fmla="*/ 27 h 27"/>
                <a:gd name="T10" fmla="*/ 65 w 287"/>
                <a:gd name="T11" fmla="*/ 27 h 27"/>
                <a:gd name="T12" fmla="*/ 222 w 287"/>
                <a:gd name="T13" fmla="*/ 27 h 27"/>
                <a:gd name="T14" fmla="*/ 257 w 287"/>
                <a:gd name="T15" fmla="*/ 27 h 27"/>
                <a:gd name="T16" fmla="*/ 273 w 287"/>
                <a:gd name="T17" fmla="*/ 27 h 27"/>
                <a:gd name="T18" fmla="*/ 287 w 287"/>
                <a:gd name="T19" fmla="*/ 14 h 27"/>
                <a:gd name="T20" fmla="*/ 273 w 28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27">
                  <a:moveTo>
                    <a:pt x="27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57" y="27"/>
                    <a:pt x="257" y="27"/>
                    <a:pt x="257" y="27"/>
                  </a:cubicBezTo>
                  <a:cubicBezTo>
                    <a:pt x="273" y="27"/>
                    <a:pt x="273" y="27"/>
                    <a:pt x="273" y="27"/>
                  </a:cubicBezTo>
                  <a:cubicBezTo>
                    <a:pt x="281" y="27"/>
                    <a:pt x="287" y="21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E9FB1FC8-9764-4ECE-8F56-7522495B8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51D13BBD-60A9-4873-8490-717C562F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4B5D635C-46B8-4840-8196-BD6AEEB8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6D6CDF16-6BED-4C64-9A52-67F3CA658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984442A-BF98-4849-809B-D9C363D8C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94 w 97"/>
                <a:gd name="T1" fmla="*/ 0 h 1578"/>
                <a:gd name="T2" fmla="*/ 0 w 97"/>
                <a:gd name="T3" fmla="*/ 0 h 1578"/>
                <a:gd name="T4" fmla="*/ 30 w 97"/>
                <a:gd name="T5" fmla="*/ 1578 h 1578"/>
                <a:gd name="T6" fmla="*/ 97 w 97"/>
                <a:gd name="T7" fmla="*/ 1578 h 1578"/>
                <a:gd name="T8" fmla="*/ 94 w 97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94" y="0"/>
                  </a:moveTo>
                  <a:lnTo>
                    <a:pt x="0" y="0"/>
                  </a:lnTo>
                  <a:lnTo>
                    <a:pt x="30" y="1578"/>
                  </a:lnTo>
                  <a:lnTo>
                    <a:pt x="97" y="157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CEE08B49-172E-4CD4-9DF8-F0669CFB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C037E884-5CC2-4FF2-81EE-F328ADBA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ED8886F-A58F-4F3F-8F8F-632E957F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249 w 249"/>
                <a:gd name="T1" fmla="*/ 0 h 1578"/>
                <a:gd name="T2" fmla="*/ 155 w 249"/>
                <a:gd name="T3" fmla="*/ 0 h 1578"/>
                <a:gd name="T4" fmla="*/ 0 w 249"/>
                <a:gd name="T5" fmla="*/ 1578 h 1578"/>
                <a:gd name="T6" fmla="*/ 69 w 249"/>
                <a:gd name="T7" fmla="*/ 1578 h 1578"/>
                <a:gd name="T8" fmla="*/ 249 w 249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249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2569F893-6A0A-4FDB-B602-13C344104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5FA286D-710F-4614-B5E8-187E31253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6BF2D517-16A0-4E5A-81C8-B221589E2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838" y="4660901"/>
              <a:ext cx="136525" cy="1658938"/>
            </a:xfrm>
            <a:custGeom>
              <a:avLst/>
              <a:gdLst>
                <a:gd name="T0" fmla="*/ 86 w 86"/>
                <a:gd name="T1" fmla="*/ 0 h 1045"/>
                <a:gd name="T2" fmla="*/ 0 w 86"/>
                <a:gd name="T3" fmla="*/ 0 h 1045"/>
                <a:gd name="T4" fmla="*/ 19 w 86"/>
                <a:gd name="T5" fmla="*/ 1045 h 1045"/>
                <a:gd name="T6" fmla="*/ 70 w 86"/>
                <a:gd name="T7" fmla="*/ 1045 h 1045"/>
                <a:gd name="T8" fmla="*/ 86 w 86"/>
                <a:gd name="T9" fmla="*/ 536 h 1045"/>
                <a:gd name="T10" fmla="*/ 86 w 86"/>
                <a:gd name="T11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045">
                  <a:moveTo>
                    <a:pt x="86" y="0"/>
                  </a:moveTo>
                  <a:lnTo>
                    <a:pt x="0" y="0"/>
                  </a:lnTo>
                  <a:lnTo>
                    <a:pt x="19" y="1045"/>
                  </a:lnTo>
                  <a:lnTo>
                    <a:pt x="70" y="1045"/>
                  </a:lnTo>
                  <a:lnTo>
                    <a:pt x="86" y="536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EEF60146-5CD1-42B1-854F-A3CB44DF2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0B9CB429-D67A-4D37-8D2B-C6ABF87C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6BC6BAE-AF11-4416-B00B-81F99A92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252 w 252"/>
                <a:gd name="T1" fmla="*/ 0 h 1578"/>
                <a:gd name="T2" fmla="*/ 155 w 252"/>
                <a:gd name="T3" fmla="*/ 0 h 1578"/>
                <a:gd name="T4" fmla="*/ 0 w 252"/>
                <a:gd name="T5" fmla="*/ 1578 h 1578"/>
                <a:gd name="T6" fmla="*/ 69 w 252"/>
                <a:gd name="T7" fmla="*/ 1578 h 1578"/>
                <a:gd name="T8" fmla="*/ 252 w 252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252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ADC1F903-3E7A-405F-9500-0E6A01DC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0563" y="3209926"/>
              <a:ext cx="349250" cy="488950"/>
            </a:xfrm>
            <a:custGeom>
              <a:avLst/>
              <a:gdLst>
                <a:gd name="T0" fmla="*/ 220 w 220"/>
                <a:gd name="T1" fmla="*/ 308 h 308"/>
                <a:gd name="T2" fmla="*/ 64 w 220"/>
                <a:gd name="T3" fmla="*/ 308 h 308"/>
                <a:gd name="T4" fmla="*/ 0 w 220"/>
                <a:gd name="T5" fmla="*/ 0 h 308"/>
                <a:gd name="T6" fmla="*/ 158 w 220"/>
                <a:gd name="T7" fmla="*/ 0 h 308"/>
                <a:gd name="T8" fmla="*/ 220 w 220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08">
                  <a:moveTo>
                    <a:pt x="220" y="308"/>
                  </a:moveTo>
                  <a:lnTo>
                    <a:pt x="64" y="308"/>
                  </a:lnTo>
                  <a:lnTo>
                    <a:pt x="0" y="0"/>
                  </a:lnTo>
                  <a:lnTo>
                    <a:pt x="158" y="0"/>
                  </a:lnTo>
                  <a:lnTo>
                    <a:pt x="220" y="30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067B9A93-1636-439D-9E22-E68E1C8C0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0" y="2779713"/>
              <a:ext cx="1263650" cy="822325"/>
            </a:xfrm>
            <a:custGeom>
              <a:avLst/>
              <a:gdLst>
                <a:gd name="T0" fmla="*/ 271 w 297"/>
                <a:gd name="T1" fmla="*/ 193 h 193"/>
                <a:gd name="T2" fmla="*/ 15 w 297"/>
                <a:gd name="T3" fmla="*/ 193 h 193"/>
                <a:gd name="T4" fmla="*/ 1 w 297"/>
                <a:gd name="T5" fmla="*/ 177 h 193"/>
                <a:gd name="T6" fmla="*/ 10 w 297"/>
                <a:gd name="T7" fmla="*/ 15 h 193"/>
                <a:gd name="T8" fmla="*/ 27 w 297"/>
                <a:gd name="T9" fmla="*/ 0 h 193"/>
                <a:gd name="T10" fmla="*/ 282 w 297"/>
                <a:gd name="T11" fmla="*/ 0 h 193"/>
                <a:gd name="T12" fmla="*/ 297 w 297"/>
                <a:gd name="T13" fmla="*/ 15 h 193"/>
                <a:gd name="T14" fmla="*/ 287 w 297"/>
                <a:gd name="T15" fmla="*/ 177 h 193"/>
                <a:gd name="T16" fmla="*/ 271 w 297"/>
                <a:gd name="T1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93">
                  <a:moveTo>
                    <a:pt x="271" y="193"/>
                  </a:moveTo>
                  <a:cubicBezTo>
                    <a:pt x="15" y="193"/>
                    <a:pt x="15" y="193"/>
                    <a:pt x="15" y="193"/>
                  </a:cubicBezTo>
                  <a:cubicBezTo>
                    <a:pt x="7" y="193"/>
                    <a:pt x="0" y="186"/>
                    <a:pt x="1" y="17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7"/>
                    <a:pt x="18" y="0"/>
                    <a:pt x="27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1" y="0"/>
                    <a:pt x="297" y="7"/>
                    <a:pt x="297" y="15"/>
                  </a:cubicBezTo>
                  <a:cubicBezTo>
                    <a:pt x="287" y="177"/>
                    <a:pt x="287" y="177"/>
                    <a:pt x="287" y="177"/>
                  </a:cubicBezTo>
                  <a:cubicBezTo>
                    <a:pt x="286" y="186"/>
                    <a:pt x="279" y="193"/>
                    <a:pt x="271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D1982A5-1FAF-4966-A8DF-71CC4506E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2814638"/>
              <a:ext cx="1192213" cy="752475"/>
            </a:xfrm>
            <a:custGeom>
              <a:avLst/>
              <a:gdLst>
                <a:gd name="T0" fmla="*/ 6 w 280"/>
                <a:gd name="T1" fmla="*/ 177 h 177"/>
                <a:gd name="T2" fmla="*/ 1 w 280"/>
                <a:gd name="T3" fmla="*/ 175 h 177"/>
                <a:gd name="T4" fmla="*/ 0 w 280"/>
                <a:gd name="T5" fmla="*/ 170 h 177"/>
                <a:gd name="T6" fmla="*/ 9 w 280"/>
                <a:gd name="T7" fmla="*/ 8 h 177"/>
                <a:gd name="T8" fmla="*/ 18 w 280"/>
                <a:gd name="T9" fmla="*/ 0 h 177"/>
                <a:gd name="T10" fmla="*/ 273 w 280"/>
                <a:gd name="T11" fmla="*/ 0 h 177"/>
                <a:gd name="T12" fmla="*/ 278 w 280"/>
                <a:gd name="T13" fmla="*/ 2 h 177"/>
                <a:gd name="T14" fmla="*/ 280 w 280"/>
                <a:gd name="T15" fmla="*/ 7 h 177"/>
                <a:gd name="T16" fmla="*/ 270 w 280"/>
                <a:gd name="T17" fmla="*/ 169 h 177"/>
                <a:gd name="T18" fmla="*/ 262 w 280"/>
                <a:gd name="T19" fmla="*/ 177 h 177"/>
                <a:gd name="T20" fmla="*/ 6 w 280"/>
                <a:gd name="T2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177">
                  <a:moveTo>
                    <a:pt x="6" y="177"/>
                  </a:moveTo>
                  <a:cubicBezTo>
                    <a:pt x="4" y="177"/>
                    <a:pt x="3" y="176"/>
                    <a:pt x="1" y="175"/>
                  </a:cubicBezTo>
                  <a:cubicBezTo>
                    <a:pt x="0" y="173"/>
                    <a:pt x="0" y="171"/>
                    <a:pt x="0" y="17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4"/>
                    <a:pt x="13" y="0"/>
                    <a:pt x="18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5" y="0"/>
                    <a:pt x="277" y="1"/>
                    <a:pt x="278" y="2"/>
                  </a:cubicBezTo>
                  <a:cubicBezTo>
                    <a:pt x="279" y="3"/>
                    <a:pt x="280" y="5"/>
                    <a:pt x="280" y="7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0" y="173"/>
                    <a:pt x="266" y="177"/>
                    <a:pt x="262" y="177"/>
                  </a:cubicBezTo>
                  <a:lnTo>
                    <a:pt x="6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7FC16AAF-1552-4DDD-B3E3-5E29DE76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25" y="2779713"/>
              <a:ext cx="279400" cy="242888"/>
            </a:xfrm>
            <a:custGeom>
              <a:avLst/>
              <a:gdLst>
                <a:gd name="T0" fmla="*/ 0 w 176"/>
                <a:gd name="T1" fmla="*/ 0 h 153"/>
                <a:gd name="T2" fmla="*/ 45 w 176"/>
                <a:gd name="T3" fmla="*/ 153 h 153"/>
                <a:gd name="T4" fmla="*/ 176 w 176"/>
                <a:gd name="T5" fmla="*/ 0 h 153"/>
                <a:gd name="T6" fmla="*/ 0 w 176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53">
                  <a:moveTo>
                    <a:pt x="0" y="0"/>
                  </a:moveTo>
                  <a:lnTo>
                    <a:pt x="45" y="153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A200CD43-CB02-477D-877C-6012272F1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68526"/>
              <a:ext cx="33338" cy="46038"/>
            </a:xfrm>
            <a:custGeom>
              <a:avLst/>
              <a:gdLst>
                <a:gd name="T0" fmla="*/ 0 w 8"/>
                <a:gd name="T1" fmla="*/ 6 h 11"/>
                <a:gd name="T2" fmla="*/ 5 w 8"/>
                <a:gd name="T3" fmla="*/ 11 h 11"/>
                <a:gd name="T4" fmla="*/ 7 w 8"/>
                <a:gd name="T5" fmla="*/ 5 h 11"/>
                <a:gd name="T6" fmla="*/ 3 w 8"/>
                <a:gd name="T7" fmla="*/ 0 h 11"/>
                <a:gd name="T8" fmla="*/ 0 w 8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1" y="9"/>
                    <a:pt x="3" y="11"/>
                    <a:pt x="5" y="11"/>
                  </a:cubicBezTo>
                  <a:cubicBezTo>
                    <a:pt x="7" y="11"/>
                    <a:pt x="8" y="9"/>
                    <a:pt x="7" y="5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383D48F9-2C97-4986-BCC8-9E5B2C0A1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2214563"/>
              <a:ext cx="55563" cy="111125"/>
            </a:xfrm>
            <a:custGeom>
              <a:avLst/>
              <a:gdLst>
                <a:gd name="T0" fmla="*/ 0 w 13"/>
                <a:gd name="T1" fmla="*/ 0 h 26"/>
                <a:gd name="T2" fmla="*/ 13 w 13"/>
                <a:gd name="T3" fmla="*/ 22 h 26"/>
                <a:gd name="T4" fmla="*/ 1 w 13"/>
                <a:gd name="T5" fmla="*/ 24 h 26"/>
                <a:gd name="T6" fmla="*/ 0 w 13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6">
                  <a:moveTo>
                    <a:pt x="0" y="0"/>
                  </a:moveTo>
                  <a:cubicBezTo>
                    <a:pt x="0" y="0"/>
                    <a:pt x="6" y="15"/>
                    <a:pt x="13" y="22"/>
                  </a:cubicBezTo>
                  <a:cubicBezTo>
                    <a:pt x="9" y="26"/>
                    <a:pt x="1" y="24"/>
                    <a:pt x="1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81AFE51-3802-45DC-BDAE-886F9DDA2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2087563"/>
              <a:ext cx="63500" cy="53975"/>
            </a:xfrm>
            <a:custGeom>
              <a:avLst/>
              <a:gdLst>
                <a:gd name="T0" fmla="*/ 2 w 15"/>
                <a:gd name="T1" fmla="*/ 13 h 13"/>
                <a:gd name="T2" fmla="*/ 1 w 15"/>
                <a:gd name="T3" fmla="*/ 13 h 13"/>
                <a:gd name="T4" fmla="*/ 0 w 15"/>
                <a:gd name="T5" fmla="*/ 11 h 13"/>
                <a:gd name="T6" fmla="*/ 13 w 15"/>
                <a:gd name="T7" fmla="*/ 0 h 13"/>
                <a:gd name="T8" fmla="*/ 15 w 15"/>
                <a:gd name="T9" fmla="*/ 1 h 13"/>
                <a:gd name="T10" fmla="*/ 13 w 15"/>
                <a:gd name="T11" fmla="*/ 4 h 13"/>
                <a:gd name="T12" fmla="*/ 4 w 15"/>
                <a:gd name="T13" fmla="*/ 12 h 13"/>
                <a:gd name="T14" fmla="*/ 2 w 1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2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4" y="2"/>
                    <a:pt x="12" y="0"/>
                    <a:pt x="13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13" y="4"/>
                    <a:pt x="7" y="5"/>
                    <a:pt x="4" y="12"/>
                  </a:cubicBezTo>
                  <a:cubicBezTo>
                    <a:pt x="3" y="13"/>
                    <a:pt x="3" y="13"/>
                    <a:pt x="2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0C3B0F4-63BA-4B15-ACEA-11B12D594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2397126"/>
              <a:ext cx="357188" cy="447675"/>
            </a:xfrm>
            <a:custGeom>
              <a:avLst/>
              <a:gdLst>
                <a:gd name="T0" fmla="*/ 3 w 84"/>
                <a:gd name="T1" fmla="*/ 0 h 105"/>
                <a:gd name="T2" fmla="*/ 27 w 84"/>
                <a:gd name="T3" fmla="*/ 19 h 105"/>
                <a:gd name="T4" fmla="*/ 59 w 84"/>
                <a:gd name="T5" fmla="*/ 44 h 105"/>
                <a:gd name="T6" fmla="*/ 56 w 84"/>
                <a:gd name="T7" fmla="*/ 56 h 105"/>
                <a:gd name="T8" fmla="*/ 74 w 84"/>
                <a:gd name="T9" fmla="*/ 77 h 105"/>
                <a:gd name="T10" fmla="*/ 83 w 84"/>
                <a:gd name="T11" fmla="*/ 86 h 105"/>
                <a:gd name="T12" fmla="*/ 62 w 84"/>
                <a:gd name="T13" fmla="*/ 102 h 105"/>
                <a:gd name="T14" fmla="*/ 8 w 84"/>
                <a:gd name="T15" fmla="*/ 93 h 105"/>
                <a:gd name="T16" fmla="*/ 4 w 84"/>
                <a:gd name="T17" fmla="*/ 76 h 105"/>
                <a:gd name="T18" fmla="*/ 3 w 84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5">
                  <a:moveTo>
                    <a:pt x="3" y="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8" y="45"/>
                    <a:pt x="57" y="51"/>
                    <a:pt x="56" y="56"/>
                  </a:cubicBezTo>
                  <a:cubicBezTo>
                    <a:pt x="55" y="65"/>
                    <a:pt x="54" y="72"/>
                    <a:pt x="74" y="77"/>
                  </a:cubicBezTo>
                  <a:cubicBezTo>
                    <a:pt x="79" y="79"/>
                    <a:pt x="82" y="82"/>
                    <a:pt x="83" y="86"/>
                  </a:cubicBezTo>
                  <a:cubicBezTo>
                    <a:pt x="84" y="92"/>
                    <a:pt x="80" y="99"/>
                    <a:pt x="62" y="102"/>
                  </a:cubicBezTo>
                  <a:cubicBezTo>
                    <a:pt x="40" y="105"/>
                    <a:pt x="22" y="99"/>
                    <a:pt x="8" y="93"/>
                  </a:cubicBezTo>
                  <a:cubicBezTo>
                    <a:pt x="0" y="89"/>
                    <a:pt x="0" y="84"/>
                    <a:pt x="4" y="76"/>
                  </a:cubicBezTo>
                  <a:cubicBezTo>
                    <a:pt x="14" y="53"/>
                    <a:pt x="9" y="23"/>
                    <a:pt x="3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C5B3E8A9-E93A-4379-92C0-D211534C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375" y="2619376"/>
              <a:ext cx="531813" cy="160338"/>
            </a:xfrm>
            <a:custGeom>
              <a:avLst/>
              <a:gdLst>
                <a:gd name="T0" fmla="*/ 0 w 125"/>
                <a:gd name="T1" fmla="*/ 31 h 38"/>
                <a:gd name="T2" fmla="*/ 11 w 125"/>
                <a:gd name="T3" fmla="*/ 3 h 38"/>
                <a:gd name="T4" fmla="*/ 92 w 125"/>
                <a:gd name="T5" fmla="*/ 6 h 38"/>
                <a:gd name="T6" fmla="*/ 125 w 125"/>
                <a:gd name="T7" fmla="*/ 38 h 38"/>
                <a:gd name="T8" fmla="*/ 0 w 125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8">
                  <a:moveTo>
                    <a:pt x="0" y="31"/>
                  </a:moveTo>
                  <a:cubicBezTo>
                    <a:pt x="8" y="15"/>
                    <a:pt x="11" y="3"/>
                    <a:pt x="11" y="3"/>
                  </a:cubicBezTo>
                  <a:cubicBezTo>
                    <a:pt x="11" y="3"/>
                    <a:pt x="72" y="0"/>
                    <a:pt x="92" y="6"/>
                  </a:cubicBezTo>
                  <a:cubicBezTo>
                    <a:pt x="112" y="12"/>
                    <a:pt x="125" y="38"/>
                    <a:pt x="125" y="38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F6F969D2-206E-4E83-A055-360991494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2860676"/>
              <a:ext cx="611188" cy="876300"/>
            </a:xfrm>
            <a:custGeom>
              <a:avLst/>
              <a:gdLst>
                <a:gd name="T0" fmla="*/ 78 w 144"/>
                <a:gd name="T1" fmla="*/ 19 h 206"/>
                <a:gd name="T2" fmla="*/ 74 w 144"/>
                <a:gd name="T3" fmla="*/ 34 h 206"/>
                <a:gd name="T4" fmla="*/ 69 w 144"/>
                <a:gd name="T5" fmla="*/ 50 h 206"/>
                <a:gd name="T6" fmla="*/ 62 w 144"/>
                <a:gd name="T7" fmla="*/ 81 h 206"/>
                <a:gd name="T8" fmla="*/ 56 w 144"/>
                <a:gd name="T9" fmla="*/ 112 h 206"/>
                <a:gd name="T10" fmla="*/ 56 w 144"/>
                <a:gd name="T11" fmla="*/ 141 h 206"/>
                <a:gd name="T12" fmla="*/ 57 w 144"/>
                <a:gd name="T13" fmla="*/ 152 h 206"/>
                <a:gd name="T14" fmla="*/ 58 w 144"/>
                <a:gd name="T15" fmla="*/ 155 h 206"/>
                <a:gd name="T16" fmla="*/ 59 w 144"/>
                <a:gd name="T17" fmla="*/ 157 h 206"/>
                <a:gd name="T18" fmla="*/ 59 w 144"/>
                <a:gd name="T19" fmla="*/ 157 h 206"/>
                <a:gd name="T20" fmla="*/ 59 w 144"/>
                <a:gd name="T21" fmla="*/ 157 h 206"/>
                <a:gd name="T22" fmla="*/ 58 w 144"/>
                <a:gd name="T23" fmla="*/ 156 h 206"/>
                <a:gd name="T24" fmla="*/ 57 w 144"/>
                <a:gd name="T25" fmla="*/ 154 h 206"/>
                <a:gd name="T26" fmla="*/ 55 w 144"/>
                <a:gd name="T27" fmla="*/ 153 h 206"/>
                <a:gd name="T28" fmla="*/ 54 w 144"/>
                <a:gd name="T29" fmla="*/ 152 h 206"/>
                <a:gd name="T30" fmla="*/ 58 w 144"/>
                <a:gd name="T31" fmla="*/ 154 h 206"/>
                <a:gd name="T32" fmla="*/ 64 w 144"/>
                <a:gd name="T33" fmla="*/ 157 h 206"/>
                <a:gd name="T34" fmla="*/ 79 w 144"/>
                <a:gd name="T35" fmla="*/ 161 h 206"/>
                <a:gd name="T36" fmla="*/ 144 w 144"/>
                <a:gd name="T37" fmla="*/ 175 h 206"/>
                <a:gd name="T38" fmla="*/ 143 w 144"/>
                <a:gd name="T39" fmla="*/ 203 h 206"/>
                <a:gd name="T40" fmla="*/ 108 w 144"/>
                <a:gd name="T41" fmla="*/ 206 h 206"/>
                <a:gd name="T42" fmla="*/ 72 w 144"/>
                <a:gd name="T43" fmla="*/ 205 h 206"/>
                <a:gd name="T44" fmla="*/ 53 w 144"/>
                <a:gd name="T45" fmla="*/ 203 h 206"/>
                <a:gd name="T46" fmla="*/ 43 w 144"/>
                <a:gd name="T47" fmla="*/ 200 h 206"/>
                <a:gd name="T48" fmla="*/ 31 w 144"/>
                <a:gd name="T49" fmla="*/ 196 h 206"/>
                <a:gd name="T50" fmla="*/ 23 w 144"/>
                <a:gd name="T51" fmla="*/ 191 h 206"/>
                <a:gd name="T52" fmla="*/ 18 w 144"/>
                <a:gd name="T53" fmla="*/ 186 h 206"/>
                <a:gd name="T54" fmla="*/ 16 w 144"/>
                <a:gd name="T55" fmla="*/ 183 h 206"/>
                <a:gd name="T56" fmla="*/ 14 w 144"/>
                <a:gd name="T57" fmla="*/ 181 h 206"/>
                <a:gd name="T58" fmla="*/ 14 w 144"/>
                <a:gd name="T59" fmla="*/ 180 h 206"/>
                <a:gd name="T60" fmla="*/ 11 w 144"/>
                <a:gd name="T61" fmla="*/ 174 h 206"/>
                <a:gd name="T62" fmla="*/ 9 w 144"/>
                <a:gd name="T63" fmla="*/ 169 h 206"/>
                <a:gd name="T64" fmla="*/ 3 w 144"/>
                <a:gd name="T65" fmla="*/ 147 h 206"/>
                <a:gd name="T66" fmla="*/ 7 w 144"/>
                <a:gd name="T67" fmla="*/ 70 h 206"/>
                <a:gd name="T68" fmla="*/ 15 w 144"/>
                <a:gd name="T69" fmla="*/ 35 h 206"/>
                <a:gd name="T70" fmla="*/ 20 w 144"/>
                <a:gd name="T71" fmla="*/ 18 h 206"/>
                <a:gd name="T72" fmla="*/ 26 w 144"/>
                <a:gd name="T73" fmla="*/ 0 h 206"/>
                <a:gd name="T74" fmla="*/ 78 w 144"/>
                <a:gd name="T75" fmla="*/ 1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206">
                  <a:moveTo>
                    <a:pt x="78" y="19"/>
                  </a:moveTo>
                  <a:cubicBezTo>
                    <a:pt x="77" y="24"/>
                    <a:pt x="75" y="29"/>
                    <a:pt x="74" y="34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6" y="60"/>
                    <a:pt x="64" y="71"/>
                    <a:pt x="62" y="81"/>
                  </a:cubicBezTo>
                  <a:cubicBezTo>
                    <a:pt x="59" y="91"/>
                    <a:pt x="58" y="102"/>
                    <a:pt x="56" y="112"/>
                  </a:cubicBezTo>
                  <a:cubicBezTo>
                    <a:pt x="55" y="122"/>
                    <a:pt x="55" y="132"/>
                    <a:pt x="56" y="141"/>
                  </a:cubicBezTo>
                  <a:cubicBezTo>
                    <a:pt x="56" y="145"/>
                    <a:pt x="57" y="149"/>
                    <a:pt x="57" y="152"/>
                  </a:cubicBezTo>
                  <a:cubicBezTo>
                    <a:pt x="58" y="153"/>
                    <a:pt x="58" y="154"/>
                    <a:pt x="58" y="155"/>
                  </a:cubicBezTo>
                  <a:cubicBezTo>
                    <a:pt x="58" y="156"/>
                    <a:pt x="59" y="156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8" y="156"/>
                    <a:pt x="58" y="156"/>
                  </a:cubicBezTo>
                  <a:cubicBezTo>
                    <a:pt x="58" y="155"/>
                    <a:pt x="57" y="155"/>
                    <a:pt x="57" y="154"/>
                  </a:cubicBezTo>
                  <a:cubicBezTo>
                    <a:pt x="56" y="153"/>
                    <a:pt x="55" y="153"/>
                    <a:pt x="55" y="153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5" y="153"/>
                    <a:pt x="56" y="154"/>
                    <a:pt x="58" y="154"/>
                  </a:cubicBezTo>
                  <a:cubicBezTo>
                    <a:pt x="60" y="155"/>
                    <a:pt x="62" y="156"/>
                    <a:pt x="64" y="157"/>
                  </a:cubicBezTo>
                  <a:cubicBezTo>
                    <a:pt x="69" y="158"/>
                    <a:pt x="74" y="160"/>
                    <a:pt x="79" y="161"/>
                  </a:cubicBezTo>
                  <a:cubicBezTo>
                    <a:pt x="100" y="166"/>
                    <a:pt x="122" y="170"/>
                    <a:pt x="144" y="175"/>
                  </a:cubicBezTo>
                  <a:cubicBezTo>
                    <a:pt x="143" y="203"/>
                    <a:pt x="143" y="203"/>
                    <a:pt x="143" y="203"/>
                  </a:cubicBezTo>
                  <a:cubicBezTo>
                    <a:pt x="131" y="204"/>
                    <a:pt x="120" y="205"/>
                    <a:pt x="108" y="206"/>
                  </a:cubicBezTo>
                  <a:cubicBezTo>
                    <a:pt x="96" y="206"/>
                    <a:pt x="84" y="206"/>
                    <a:pt x="72" y="205"/>
                  </a:cubicBezTo>
                  <a:cubicBezTo>
                    <a:pt x="66" y="205"/>
                    <a:pt x="60" y="204"/>
                    <a:pt x="53" y="203"/>
                  </a:cubicBezTo>
                  <a:cubicBezTo>
                    <a:pt x="50" y="202"/>
                    <a:pt x="46" y="201"/>
                    <a:pt x="43" y="200"/>
                  </a:cubicBezTo>
                  <a:cubicBezTo>
                    <a:pt x="39" y="199"/>
                    <a:pt x="35" y="198"/>
                    <a:pt x="31" y="196"/>
                  </a:cubicBezTo>
                  <a:cubicBezTo>
                    <a:pt x="28" y="195"/>
                    <a:pt x="26" y="193"/>
                    <a:pt x="23" y="191"/>
                  </a:cubicBezTo>
                  <a:cubicBezTo>
                    <a:pt x="21" y="190"/>
                    <a:pt x="20" y="188"/>
                    <a:pt x="18" y="186"/>
                  </a:cubicBezTo>
                  <a:cubicBezTo>
                    <a:pt x="17" y="185"/>
                    <a:pt x="16" y="184"/>
                    <a:pt x="16" y="183"/>
                  </a:cubicBezTo>
                  <a:cubicBezTo>
                    <a:pt x="15" y="182"/>
                    <a:pt x="15" y="182"/>
                    <a:pt x="14" y="181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0" y="172"/>
                    <a:pt x="10" y="171"/>
                    <a:pt x="9" y="169"/>
                  </a:cubicBezTo>
                  <a:cubicBezTo>
                    <a:pt x="6" y="161"/>
                    <a:pt x="4" y="154"/>
                    <a:pt x="3" y="147"/>
                  </a:cubicBezTo>
                  <a:cubicBezTo>
                    <a:pt x="0" y="119"/>
                    <a:pt x="3" y="94"/>
                    <a:pt x="7" y="70"/>
                  </a:cubicBezTo>
                  <a:cubicBezTo>
                    <a:pt x="9" y="58"/>
                    <a:pt x="12" y="47"/>
                    <a:pt x="15" y="35"/>
                  </a:cubicBezTo>
                  <a:cubicBezTo>
                    <a:pt x="16" y="29"/>
                    <a:pt x="18" y="23"/>
                    <a:pt x="20" y="18"/>
                  </a:cubicBezTo>
                  <a:cubicBezTo>
                    <a:pt x="22" y="12"/>
                    <a:pt x="24" y="6"/>
                    <a:pt x="26" y="0"/>
                  </a:cubicBezTo>
                  <a:cubicBezTo>
                    <a:pt x="78" y="19"/>
                    <a:pt x="78" y="19"/>
                    <a:pt x="78" y="19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B3548BC7-4255-45C6-976E-C482CED0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2686051"/>
              <a:ext cx="460375" cy="574675"/>
            </a:xfrm>
            <a:custGeom>
              <a:avLst/>
              <a:gdLst>
                <a:gd name="T0" fmla="*/ 47 w 108"/>
                <a:gd name="T1" fmla="*/ 10 h 135"/>
                <a:gd name="T2" fmla="*/ 95 w 108"/>
                <a:gd name="T3" fmla="*/ 82 h 135"/>
                <a:gd name="T4" fmla="*/ 78 w 108"/>
                <a:gd name="T5" fmla="*/ 135 h 135"/>
                <a:gd name="T6" fmla="*/ 0 w 108"/>
                <a:gd name="T7" fmla="*/ 122 h 135"/>
                <a:gd name="T8" fmla="*/ 47 w 108"/>
                <a:gd name="T9" fmla="*/ 1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5">
                  <a:moveTo>
                    <a:pt x="47" y="10"/>
                  </a:moveTo>
                  <a:cubicBezTo>
                    <a:pt x="85" y="0"/>
                    <a:pt x="108" y="31"/>
                    <a:pt x="95" y="82"/>
                  </a:cubicBezTo>
                  <a:cubicBezTo>
                    <a:pt x="82" y="133"/>
                    <a:pt x="78" y="135"/>
                    <a:pt x="78" y="13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9" y="72"/>
                    <a:pt x="9" y="20"/>
                    <a:pt x="47" y="1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D8CA2D45-EC25-4568-8E2A-6295F7985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559176"/>
              <a:ext cx="280988" cy="203200"/>
            </a:xfrm>
            <a:custGeom>
              <a:avLst/>
              <a:gdLst>
                <a:gd name="T0" fmla="*/ 40 w 66"/>
                <a:gd name="T1" fmla="*/ 0 h 48"/>
                <a:gd name="T2" fmla="*/ 34 w 66"/>
                <a:gd name="T3" fmla="*/ 0 h 48"/>
                <a:gd name="T4" fmla="*/ 4 w 66"/>
                <a:gd name="T5" fmla="*/ 14 h 48"/>
                <a:gd name="T6" fmla="*/ 0 w 66"/>
                <a:gd name="T7" fmla="*/ 35 h 48"/>
                <a:gd name="T8" fmla="*/ 41 w 66"/>
                <a:gd name="T9" fmla="*/ 33 h 48"/>
                <a:gd name="T10" fmla="*/ 66 w 66"/>
                <a:gd name="T11" fmla="*/ 33 h 48"/>
                <a:gd name="T12" fmla="*/ 58 w 66"/>
                <a:gd name="T13" fmla="*/ 13 h 48"/>
                <a:gd name="T14" fmla="*/ 40 w 66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8">
                  <a:moveTo>
                    <a:pt x="4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8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8" y="1"/>
                    <a:pt x="40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E705B52E-2785-421C-8EC2-393DCD4D7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1933576"/>
              <a:ext cx="511175" cy="714375"/>
            </a:xfrm>
            <a:custGeom>
              <a:avLst/>
              <a:gdLst>
                <a:gd name="T0" fmla="*/ 7 w 120"/>
                <a:gd name="T1" fmla="*/ 69 h 168"/>
                <a:gd name="T2" fmla="*/ 37 w 120"/>
                <a:gd name="T3" fmla="*/ 144 h 168"/>
                <a:gd name="T4" fmla="*/ 116 w 120"/>
                <a:gd name="T5" fmla="*/ 107 h 168"/>
                <a:gd name="T6" fmla="*/ 70 w 120"/>
                <a:gd name="T7" fmla="*/ 10 h 168"/>
                <a:gd name="T8" fmla="*/ 7 w 120"/>
                <a:gd name="T9" fmla="*/ 6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68">
                  <a:moveTo>
                    <a:pt x="7" y="69"/>
                  </a:moveTo>
                  <a:cubicBezTo>
                    <a:pt x="14" y="106"/>
                    <a:pt x="16" y="128"/>
                    <a:pt x="37" y="144"/>
                  </a:cubicBezTo>
                  <a:cubicBezTo>
                    <a:pt x="68" y="168"/>
                    <a:pt x="112" y="145"/>
                    <a:pt x="116" y="107"/>
                  </a:cubicBezTo>
                  <a:cubicBezTo>
                    <a:pt x="120" y="73"/>
                    <a:pt x="108" y="19"/>
                    <a:pt x="70" y="10"/>
                  </a:cubicBezTo>
                  <a:cubicBezTo>
                    <a:pt x="33" y="0"/>
                    <a:pt x="0" y="33"/>
                    <a:pt x="7" y="69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91DE58A-017E-416D-8ED4-0D2C4AD10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1806576"/>
              <a:ext cx="638175" cy="696913"/>
            </a:xfrm>
            <a:custGeom>
              <a:avLst/>
              <a:gdLst>
                <a:gd name="T0" fmla="*/ 119 w 150"/>
                <a:gd name="T1" fmla="*/ 112 h 164"/>
                <a:gd name="T2" fmla="*/ 130 w 150"/>
                <a:gd name="T3" fmla="*/ 77 h 164"/>
                <a:gd name="T4" fmla="*/ 139 w 150"/>
                <a:gd name="T5" fmla="*/ 40 h 164"/>
                <a:gd name="T6" fmla="*/ 91 w 150"/>
                <a:gd name="T7" fmla="*/ 3 h 164"/>
                <a:gd name="T8" fmla="*/ 63 w 150"/>
                <a:gd name="T9" fmla="*/ 19 h 164"/>
                <a:gd name="T10" fmla="*/ 21 w 150"/>
                <a:gd name="T11" fmla="*/ 41 h 164"/>
                <a:gd name="T12" fmla="*/ 23 w 150"/>
                <a:gd name="T13" fmla="*/ 74 h 164"/>
                <a:gd name="T14" fmla="*/ 6 w 150"/>
                <a:gd name="T15" fmla="*/ 110 h 164"/>
                <a:gd name="T16" fmla="*/ 38 w 150"/>
                <a:gd name="T17" fmla="*/ 134 h 164"/>
                <a:gd name="T18" fmla="*/ 65 w 150"/>
                <a:gd name="T19" fmla="*/ 164 h 164"/>
                <a:gd name="T20" fmla="*/ 94 w 150"/>
                <a:gd name="T21" fmla="*/ 143 h 164"/>
                <a:gd name="T22" fmla="*/ 119 w 150"/>
                <a:gd name="T23" fmla="*/ 1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164">
                  <a:moveTo>
                    <a:pt x="119" y="112"/>
                  </a:moveTo>
                  <a:cubicBezTo>
                    <a:pt x="145" y="110"/>
                    <a:pt x="138" y="83"/>
                    <a:pt x="130" y="77"/>
                  </a:cubicBezTo>
                  <a:cubicBezTo>
                    <a:pt x="142" y="72"/>
                    <a:pt x="150" y="53"/>
                    <a:pt x="139" y="40"/>
                  </a:cubicBezTo>
                  <a:cubicBezTo>
                    <a:pt x="146" y="22"/>
                    <a:pt x="126" y="0"/>
                    <a:pt x="91" y="3"/>
                  </a:cubicBezTo>
                  <a:cubicBezTo>
                    <a:pt x="66" y="6"/>
                    <a:pt x="63" y="19"/>
                    <a:pt x="63" y="19"/>
                  </a:cubicBezTo>
                  <a:cubicBezTo>
                    <a:pt x="63" y="19"/>
                    <a:pt x="33" y="16"/>
                    <a:pt x="21" y="41"/>
                  </a:cubicBezTo>
                  <a:cubicBezTo>
                    <a:pt x="10" y="62"/>
                    <a:pt x="23" y="74"/>
                    <a:pt x="23" y="74"/>
                  </a:cubicBezTo>
                  <a:cubicBezTo>
                    <a:pt x="23" y="74"/>
                    <a:pt x="0" y="80"/>
                    <a:pt x="6" y="110"/>
                  </a:cubicBezTo>
                  <a:cubicBezTo>
                    <a:pt x="13" y="141"/>
                    <a:pt x="38" y="134"/>
                    <a:pt x="38" y="134"/>
                  </a:cubicBezTo>
                  <a:cubicBezTo>
                    <a:pt x="38" y="134"/>
                    <a:pt x="32" y="163"/>
                    <a:pt x="65" y="164"/>
                  </a:cubicBezTo>
                  <a:cubicBezTo>
                    <a:pt x="94" y="164"/>
                    <a:pt x="94" y="143"/>
                    <a:pt x="94" y="143"/>
                  </a:cubicBezTo>
                  <a:cubicBezTo>
                    <a:pt x="94" y="143"/>
                    <a:pt x="131" y="139"/>
                    <a:pt x="119" y="1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005ACBB1-7A42-42FB-89AB-7DE253F7B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38" y="2206626"/>
              <a:ext cx="153988" cy="182563"/>
            </a:xfrm>
            <a:custGeom>
              <a:avLst/>
              <a:gdLst>
                <a:gd name="T0" fmla="*/ 3 w 36"/>
                <a:gd name="T1" fmla="*/ 20 h 43"/>
                <a:gd name="T2" fmla="*/ 19 w 36"/>
                <a:gd name="T3" fmla="*/ 38 h 43"/>
                <a:gd name="T4" fmla="*/ 34 w 36"/>
                <a:gd name="T5" fmla="*/ 23 h 43"/>
                <a:gd name="T6" fmla="*/ 14 w 36"/>
                <a:gd name="T7" fmla="*/ 1 h 43"/>
                <a:gd name="T8" fmla="*/ 3 w 36"/>
                <a:gd name="T9" fmla="*/ 2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" y="20"/>
                  </a:moveTo>
                  <a:cubicBezTo>
                    <a:pt x="6" y="29"/>
                    <a:pt x="13" y="35"/>
                    <a:pt x="19" y="38"/>
                  </a:cubicBezTo>
                  <a:cubicBezTo>
                    <a:pt x="28" y="43"/>
                    <a:pt x="36" y="33"/>
                    <a:pt x="34" y="23"/>
                  </a:cubicBezTo>
                  <a:cubicBezTo>
                    <a:pt x="33" y="14"/>
                    <a:pt x="24" y="2"/>
                    <a:pt x="14" y="1"/>
                  </a:cubicBezTo>
                  <a:cubicBezTo>
                    <a:pt x="4" y="0"/>
                    <a:pt x="0" y="11"/>
                    <a:pt x="3" y="2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AACC469C-B0F2-4123-99B2-398633F33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40659D20-A6F1-432C-87D7-0B8740405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D8B18F88-2E93-48C6-A8F2-22152F0BE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CCBE46B4-36CC-4D25-99CC-D80C2EF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01822415-36F2-4088-9FBC-9FE3D3E8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907BE9CF-0154-4CC5-9EC1-DAAAECDF4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64A1330D-5F13-43F7-95C2-10B465516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5613" y="5975351"/>
              <a:ext cx="506413" cy="268288"/>
            </a:xfrm>
            <a:custGeom>
              <a:avLst/>
              <a:gdLst>
                <a:gd name="T0" fmla="*/ 43 w 119"/>
                <a:gd name="T1" fmla="*/ 7 h 63"/>
                <a:gd name="T2" fmla="*/ 3 w 119"/>
                <a:gd name="T3" fmla="*/ 21 h 63"/>
                <a:gd name="T4" fmla="*/ 1 w 119"/>
                <a:gd name="T5" fmla="*/ 24 h 63"/>
                <a:gd name="T6" fmla="*/ 10 w 119"/>
                <a:gd name="T7" fmla="*/ 57 h 63"/>
                <a:gd name="T8" fmla="*/ 19 w 119"/>
                <a:gd name="T9" fmla="*/ 61 h 63"/>
                <a:gd name="T10" fmla="*/ 56 w 119"/>
                <a:gd name="T11" fmla="*/ 46 h 63"/>
                <a:gd name="T12" fmla="*/ 106 w 119"/>
                <a:gd name="T13" fmla="*/ 22 h 63"/>
                <a:gd name="T14" fmla="*/ 105 w 119"/>
                <a:gd name="T15" fmla="*/ 3 h 63"/>
                <a:gd name="T16" fmla="*/ 50 w 119"/>
                <a:gd name="T17" fmla="*/ 7 h 63"/>
                <a:gd name="T18" fmla="*/ 43 w 119"/>
                <a:gd name="T19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63">
                  <a:moveTo>
                    <a:pt x="43" y="7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61"/>
                    <a:pt x="15" y="63"/>
                    <a:pt x="19" y="61"/>
                  </a:cubicBezTo>
                  <a:cubicBezTo>
                    <a:pt x="33" y="56"/>
                    <a:pt x="38" y="53"/>
                    <a:pt x="56" y="46"/>
                  </a:cubicBezTo>
                  <a:cubicBezTo>
                    <a:pt x="66" y="41"/>
                    <a:pt x="92" y="30"/>
                    <a:pt x="106" y="22"/>
                  </a:cubicBezTo>
                  <a:cubicBezTo>
                    <a:pt x="119" y="14"/>
                    <a:pt x="111" y="0"/>
                    <a:pt x="105" y="3"/>
                  </a:cubicBezTo>
                  <a:cubicBezTo>
                    <a:pt x="89" y="8"/>
                    <a:pt x="63" y="11"/>
                    <a:pt x="50" y="7"/>
                  </a:cubicBezTo>
                  <a:cubicBezTo>
                    <a:pt x="48" y="6"/>
                    <a:pt x="46" y="6"/>
                    <a:pt x="43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1DEBE460-7C02-425C-8738-3DFF7262D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750" y="4005263"/>
              <a:ext cx="1974850" cy="1854200"/>
            </a:xfrm>
            <a:custGeom>
              <a:avLst/>
              <a:gdLst>
                <a:gd name="T0" fmla="*/ 153 w 464"/>
                <a:gd name="T1" fmla="*/ 6 h 436"/>
                <a:gd name="T2" fmla="*/ 429 w 464"/>
                <a:gd name="T3" fmla="*/ 107 h 436"/>
                <a:gd name="T4" fmla="*/ 464 w 464"/>
                <a:gd name="T5" fmla="*/ 416 h 436"/>
                <a:gd name="T6" fmla="*/ 410 w 464"/>
                <a:gd name="T7" fmla="*/ 436 h 436"/>
                <a:gd name="T8" fmla="*/ 344 w 464"/>
                <a:gd name="T9" fmla="*/ 140 h 436"/>
                <a:gd name="T10" fmla="*/ 29 w 464"/>
                <a:gd name="T11" fmla="*/ 91 h 436"/>
                <a:gd name="T12" fmla="*/ 25 w 464"/>
                <a:gd name="T13" fmla="*/ 0 h 436"/>
                <a:gd name="T14" fmla="*/ 153 w 464"/>
                <a:gd name="T15" fmla="*/ 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436">
                  <a:moveTo>
                    <a:pt x="153" y="6"/>
                  </a:moveTo>
                  <a:cubicBezTo>
                    <a:pt x="153" y="6"/>
                    <a:pt x="422" y="30"/>
                    <a:pt x="429" y="107"/>
                  </a:cubicBezTo>
                  <a:cubicBezTo>
                    <a:pt x="443" y="265"/>
                    <a:pt x="464" y="416"/>
                    <a:pt x="464" y="416"/>
                  </a:cubicBezTo>
                  <a:cubicBezTo>
                    <a:pt x="410" y="436"/>
                    <a:pt x="410" y="436"/>
                    <a:pt x="410" y="436"/>
                  </a:cubicBezTo>
                  <a:cubicBezTo>
                    <a:pt x="410" y="436"/>
                    <a:pt x="343" y="263"/>
                    <a:pt x="344" y="140"/>
                  </a:cubicBezTo>
                  <a:cubicBezTo>
                    <a:pt x="266" y="118"/>
                    <a:pt x="62" y="150"/>
                    <a:pt x="29" y="91"/>
                  </a:cubicBezTo>
                  <a:cubicBezTo>
                    <a:pt x="0" y="38"/>
                    <a:pt x="25" y="0"/>
                    <a:pt x="25" y="0"/>
                  </a:cubicBezTo>
                  <a:cubicBezTo>
                    <a:pt x="153" y="6"/>
                    <a:pt x="153" y="6"/>
                    <a:pt x="153" y="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1A1B7EDC-0F78-4E86-A461-BB3609BD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5686426"/>
              <a:ext cx="341313" cy="228600"/>
            </a:xfrm>
            <a:custGeom>
              <a:avLst/>
              <a:gdLst>
                <a:gd name="T0" fmla="*/ 32 w 215"/>
                <a:gd name="T1" fmla="*/ 144 h 144"/>
                <a:gd name="T2" fmla="*/ 215 w 215"/>
                <a:gd name="T3" fmla="*/ 83 h 144"/>
                <a:gd name="T4" fmla="*/ 207 w 215"/>
                <a:gd name="T5" fmla="*/ 0 h 144"/>
                <a:gd name="T6" fmla="*/ 0 w 215"/>
                <a:gd name="T7" fmla="*/ 64 h 144"/>
                <a:gd name="T8" fmla="*/ 32 w 215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4">
                  <a:moveTo>
                    <a:pt x="32" y="144"/>
                  </a:moveTo>
                  <a:lnTo>
                    <a:pt x="215" y="83"/>
                  </a:lnTo>
                  <a:lnTo>
                    <a:pt x="207" y="0"/>
                  </a:lnTo>
                  <a:lnTo>
                    <a:pt x="0" y="64"/>
                  </a:lnTo>
                  <a:lnTo>
                    <a:pt x="32" y="144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04F74A5D-651C-4100-AF6F-0F37D110A3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5638" y="5965826"/>
              <a:ext cx="77788" cy="55563"/>
            </a:xfrm>
            <a:custGeom>
              <a:avLst/>
              <a:gdLst>
                <a:gd name="T0" fmla="*/ 11 w 18"/>
                <a:gd name="T1" fmla="*/ 11 h 13"/>
                <a:gd name="T2" fmla="*/ 1 w 18"/>
                <a:gd name="T3" fmla="*/ 13 h 13"/>
                <a:gd name="T4" fmla="*/ 0 w 18"/>
                <a:gd name="T5" fmla="*/ 12 h 13"/>
                <a:gd name="T6" fmla="*/ 0 w 18"/>
                <a:gd name="T7" fmla="*/ 11 h 13"/>
                <a:gd name="T8" fmla="*/ 14 w 18"/>
                <a:gd name="T9" fmla="*/ 0 h 13"/>
                <a:gd name="T10" fmla="*/ 17 w 18"/>
                <a:gd name="T11" fmla="*/ 1 h 13"/>
                <a:gd name="T12" fmla="*/ 17 w 18"/>
                <a:gd name="T13" fmla="*/ 6 h 13"/>
                <a:gd name="T14" fmla="*/ 11 w 18"/>
                <a:gd name="T15" fmla="*/ 11 h 13"/>
                <a:gd name="T16" fmla="*/ 3 w 18"/>
                <a:gd name="T17" fmla="*/ 11 h 13"/>
                <a:gd name="T18" fmla="*/ 16 w 18"/>
                <a:gd name="T19" fmla="*/ 6 h 13"/>
                <a:gd name="T20" fmla="*/ 15 w 18"/>
                <a:gd name="T21" fmla="*/ 2 h 13"/>
                <a:gd name="T22" fmla="*/ 14 w 18"/>
                <a:gd name="T23" fmla="*/ 1 h 13"/>
                <a:gd name="T24" fmla="*/ 3 w 18"/>
                <a:gd name="T2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3">
                  <a:moveTo>
                    <a:pt x="11" y="11"/>
                  </a:moveTo>
                  <a:cubicBezTo>
                    <a:pt x="8" y="12"/>
                    <a:pt x="4" y="12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9" y="0"/>
                    <a:pt x="14" y="0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8" y="3"/>
                    <a:pt x="18" y="5"/>
                    <a:pt x="17" y="6"/>
                  </a:cubicBezTo>
                  <a:cubicBezTo>
                    <a:pt x="17" y="8"/>
                    <a:pt x="14" y="10"/>
                    <a:pt x="11" y="11"/>
                  </a:cubicBezTo>
                  <a:close/>
                  <a:moveTo>
                    <a:pt x="3" y="11"/>
                  </a:moveTo>
                  <a:cubicBezTo>
                    <a:pt x="10" y="10"/>
                    <a:pt x="15" y="8"/>
                    <a:pt x="16" y="6"/>
                  </a:cubicBezTo>
                  <a:cubicBezTo>
                    <a:pt x="16" y="5"/>
                    <a:pt x="16" y="4"/>
                    <a:pt x="15" y="2"/>
                  </a:cubicBezTo>
                  <a:cubicBezTo>
                    <a:pt x="15" y="2"/>
                    <a:pt x="15" y="2"/>
                    <a:pt x="14" y="1"/>
                  </a:cubicBezTo>
                  <a:cubicBezTo>
                    <a:pt x="11" y="1"/>
                    <a:pt x="6" y="7"/>
                    <a:pt x="3" y="1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E63C0217-93FF-474F-892A-F159E7E49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5940426"/>
              <a:ext cx="46038" cy="80963"/>
            </a:xfrm>
            <a:custGeom>
              <a:avLst/>
              <a:gdLst>
                <a:gd name="T0" fmla="*/ 5 w 11"/>
                <a:gd name="T1" fmla="*/ 19 h 19"/>
                <a:gd name="T2" fmla="*/ 5 w 11"/>
                <a:gd name="T3" fmla="*/ 19 h 19"/>
                <a:gd name="T4" fmla="*/ 4 w 11"/>
                <a:gd name="T5" fmla="*/ 18 h 19"/>
                <a:gd name="T6" fmla="*/ 2 w 11"/>
                <a:gd name="T7" fmla="*/ 3 h 19"/>
                <a:gd name="T8" fmla="*/ 5 w 11"/>
                <a:gd name="T9" fmla="*/ 0 h 19"/>
                <a:gd name="T10" fmla="*/ 9 w 11"/>
                <a:gd name="T11" fmla="*/ 2 h 19"/>
                <a:gd name="T12" fmla="*/ 6 w 11"/>
                <a:gd name="T13" fmla="*/ 18 h 19"/>
                <a:gd name="T14" fmla="*/ 5 w 11"/>
                <a:gd name="T15" fmla="*/ 19 h 19"/>
                <a:gd name="T16" fmla="*/ 5 w 11"/>
                <a:gd name="T17" fmla="*/ 2 h 19"/>
                <a:gd name="T18" fmla="*/ 4 w 11"/>
                <a:gd name="T19" fmla="*/ 4 h 19"/>
                <a:gd name="T20" fmla="*/ 5 w 11"/>
                <a:gd name="T21" fmla="*/ 16 h 19"/>
                <a:gd name="T22" fmla="*/ 8 w 11"/>
                <a:gd name="T23" fmla="*/ 3 h 19"/>
                <a:gd name="T24" fmla="*/ 6 w 11"/>
                <a:gd name="T25" fmla="*/ 2 h 19"/>
                <a:gd name="T26" fmla="*/ 5 w 11"/>
                <a:gd name="T2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9"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0" y="8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11" y="6"/>
                    <a:pt x="9" y="15"/>
                    <a:pt x="6" y="18"/>
                  </a:cubicBezTo>
                  <a:lnTo>
                    <a:pt x="5" y="19"/>
                  </a:lnTo>
                  <a:close/>
                  <a:moveTo>
                    <a:pt x="5" y="2"/>
                  </a:moveTo>
                  <a:cubicBezTo>
                    <a:pt x="5" y="2"/>
                    <a:pt x="4" y="3"/>
                    <a:pt x="4" y="4"/>
                  </a:cubicBezTo>
                  <a:cubicBezTo>
                    <a:pt x="2" y="6"/>
                    <a:pt x="4" y="13"/>
                    <a:pt x="5" y="16"/>
                  </a:cubicBezTo>
                  <a:cubicBezTo>
                    <a:pt x="8" y="12"/>
                    <a:pt x="9" y="5"/>
                    <a:pt x="8" y="3"/>
                  </a:cubicBezTo>
                  <a:cubicBezTo>
                    <a:pt x="7" y="2"/>
                    <a:pt x="7" y="2"/>
                    <a:pt x="6" y="2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2775D04B-47E7-4E02-9AB0-1ED30F1E3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9D594013-918D-4D7F-933C-1FAB18292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3B3F7035-91A0-4066-903D-01BB7E1D8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5" y="6191251"/>
              <a:ext cx="485775" cy="196850"/>
            </a:xfrm>
            <a:custGeom>
              <a:avLst/>
              <a:gdLst>
                <a:gd name="T0" fmla="*/ 49 w 114"/>
                <a:gd name="T1" fmla="*/ 2 h 46"/>
                <a:gd name="T2" fmla="*/ 6 w 114"/>
                <a:gd name="T3" fmla="*/ 0 h 46"/>
                <a:gd name="T4" fmla="*/ 4 w 114"/>
                <a:gd name="T5" fmla="*/ 3 h 46"/>
                <a:gd name="T6" fmla="*/ 0 w 114"/>
                <a:gd name="T7" fmla="*/ 37 h 46"/>
                <a:gd name="T8" fmla="*/ 7 w 114"/>
                <a:gd name="T9" fmla="*/ 44 h 46"/>
                <a:gd name="T10" fmla="*/ 48 w 114"/>
                <a:gd name="T11" fmla="*/ 44 h 46"/>
                <a:gd name="T12" fmla="*/ 98 w 114"/>
                <a:gd name="T13" fmla="*/ 44 h 46"/>
                <a:gd name="T14" fmla="*/ 105 w 114"/>
                <a:gd name="T15" fmla="*/ 26 h 46"/>
                <a:gd name="T16" fmla="*/ 56 w 114"/>
                <a:gd name="T17" fmla="*/ 4 h 46"/>
                <a:gd name="T18" fmla="*/ 49 w 114"/>
                <a:gd name="T1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6">
                  <a:moveTo>
                    <a:pt x="49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3" y="44"/>
                    <a:pt x="7" y="44"/>
                  </a:cubicBezTo>
                  <a:cubicBezTo>
                    <a:pt x="22" y="44"/>
                    <a:pt x="29" y="44"/>
                    <a:pt x="48" y="44"/>
                  </a:cubicBezTo>
                  <a:cubicBezTo>
                    <a:pt x="60" y="44"/>
                    <a:pt x="82" y="46"/>
                    <a:pt x="98" y="44"/>
                  </a:cubicBezTo>
                  <a:cubicBezTo>
                    <a:pt x="114" y="42"/>
                    <a:pt x="112" y="26"/>
                    <a:pt x="105" y="26"/>
                  </a:cubicBezTo>
                  <a:cubicBezTo>
                    <a:pt x="89" y="25"/>
                    <a:pt x="67" y="13"/>
                    <a:pt x="56" y="4"/>
                  </a:cubicBezTo>
                  <a:cubicBezTo>
                    <a:pt x="54" y="3"/>
                    <a:pt x="52" y="2"/>
                    <a:pt x="49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F98343D7-09E4-4809-9A3F-21399D47E0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9825" y="6183313"/>
              <a:ext cx="84138" cy="47625"/>
            </a:xfrm>
            <a:custGeom>
              <a:avLst/>
              <a:gdLst>
                <a:gd name="T0" fmla="*/ 11 w 20"/>
                <a:gd name="T1" fmla="*/ 11 h 11"/>
                <a:gd name="T2" fmla="*/ 1 w 20"/>
                <a:gd name="T3" fmla="*/ 9 h 11"/>
                <a:gd name="T4" fmla="*/ 0 w 20"/>
                <a:gd name="T5" fmla="*/ 8 h 11"/>
                <a:gd name="T6" fmla="*/ 0 w 20"/>
                <a:gd name="T7" fmla="*/ 8 h 11"/>
                <a:gd name="T8" fmla="*/ 17 w 20"/>
                <a:gd name="T9" fmla="*/ 2 h 11"/>
                <a:gd name="T10" fmla="*/ 19 w 20"/>
                <a:gd name="T11" fmla="*/ 4 h 11"/>
                <a:gd name="T12" fmla="*/ 18 w 20"/>
                <a:gd name="T13" fmla="*/ 9 h 11"/>
                <a:gd name="T14" fmla="*/ 11 w 20"/>
                <a:gd name="T15" fmla="*/ 11 h 11"/>
                <a:gd name="T16" fmla="*/ 3 w 20"/>
                <a:gd name="T17" fmla="*/ 8 h 11"/>
                <a:gd name="T18" fmla="*/ 17 w 20"/>
                <a:gd name="T19" fmla="*/ 8 h 11"/>
                <a:gd name="T20" fmla="*/ 18 w 20"/>
                <a:gd name="T21" fmla="*/ 5 h 11"/>
                <a:gd name="T22" fmla="*/ 17 w 20"/>
                <a:gd name="T23" fmla="*/ 3 h 11"/>
                <a:gd name="T24" fmla="*/ 3 w 20"/>
                <a:gd name="T2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1">
                  <a:moveTo>
                    <a:pt x="11" y="11"/>
                  </a:moveTo>
                  <a:cubicBezTo>
                    <a:pt x="7" y="11"/>
                    <a:pt x="3" y="10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13" y="0"/>
                    <a:pt x="17" y="2"/>
                  </a:cubicBezTo>
                  <a:cubicBezTo>
                    <a:pt x="18" y="2"/>
                    <a:pt x="19" y="3"/>
                    <a:pt x="19" y="4"/>
                  </a:cubicBezTo>
                  <a:cubicBezTo>
                    <a:pt x="20" y="6"/>
                    <a:pt x="19" y="8"/>
                    <a:pt x="18" y="9"/>
                  </a:cubicBezTo>
                  <a:cubicBezTo>
                    <a:pt x="17" y="11"/>
                    <a:pt x="14" y="11"/>
                    <a:pt x="11" y="11"/>
                  </a:cubicBezTo>
                  <a:close/>
                  <a:moveTo>
                    <a:pt x="3" y="8"/>
                  </a:moveTo>
                  <a:cubicBezTo>
                    <a:pt x="10" y="10"/>
                    <a:pt x="15" y="10"/>
                    <a:pt x="17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4" y="2"/>
                    <a:pt x="8" y="5"/>
                    <a:pt x="3" y="8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E118AEC1-C407-4366-9BC1-6B961F85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5063" y="6149976"/>
              <a:ext cx="50800" cy="71438"/>
            </a:xfrm>
            <a:custGeom>
              <a:avLst/>
              <a:gdLst>
                <a:gd name="T0" fmla="*/ 2 w 12"/>
                <a:gd name="T1" fmla="*/ 17 h 17"/>
                <a:gd name="T2" fmla="*/ 1 w 12"/>
                <a:gd name="T3" fmla="*/ 17 h 17"/>
                <a:gd name="T4" fmla="*/ 1 w 12"/>
                <a:gd name="T5" fmla="*/ 16 h 17"/>
                <a:gd name="T6" fmla="*/ 4 w 12"/>
                <a:gd name="T7" fmla="*/ 1 h 17"/>
                <a:gd name="T8" fmla="*/ 8 w 12"/>
                <a:gd name="T9" fmla="*/ 0 h 17"/>
                <a:gd name="T10" fmla="*/ 11 w 12"/>
                <a:gd name="T11" fmla="*/ 3 h 17"/>
                <a:gd name="T12" fmla="*/ 2 w 12"/>
                <a:gd name="T13" fmla="*/ 17 h 17"/>
                <a:gd name="T14" fmla="*/ 8 w 12"/>
                <a:gd name="T15" fmla="*/ 2 h 17"/>
                <a:gd name="T16" fmla="*/ 6 w 12"/>
                <a:gd name="T17" fmla="*/ 3 h 17"/>
                <a:gd name="T18" fmla="*/ 3 w 12"/>
                <a:gd name="T19" fmla="*/ 15 h 17"/>
                <a:gd name="T20" fmla="*/ 10 w 12"/>
                <a:gd name="T21" fmla="*/ 3 h 17"/>
                <a:gd name="T22" fmla="*/ 8 w 12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7">
                  <a:moveTo>
                    <a:pt x="2" y="17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5"/>
                    <a:pt x="4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2" y="7"/>
                    <a:pt x="6" y="15"/>
                    <a:pt x="2" y="17"/>
                  </a:cubicBezTo>
                  <a:close/>
                  <a:moveTo>
                    <a:pt x="8" y="2"/>
                  </a:moveTo>
                  <a:cubicBezTo>
                    <a:pt x="7" y="2"/>
                    <a:pt x="6" y="2"/>
                    <a:pt x="6" y="3"/>
                  </a:cubicBezTo>
                  <a:cubicBezTo>
                    <a:pt x="3" y="5"/>
                    <a:pt x="3" y="11"/>
                    <a:pt x="3" y="15"/>
                  </a:cubicBezTo>
                  <a:cubicBezTo>
                    <a:pt x="6" y="12"/>
                    <a:pt x="10" y="6"/>
                    <a:pt x="10" y="3"/>
                  </a:cubicBezTo>
                  <a:cubicBezTo>
                    <a:pt x="10" y="3"/>
                    <a:pt x="9" y="2"/>
                    <a:pt x="8" y="2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BB3A34D7-9432-4953-8699-E58CBD342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>
              <a:extLst>
                <a:ext uri="{FF2B5EF4-FFF2-40B4-BE49-F238E27FC236}">
                  <a16:creationId xmlns:a16="http://schemas.microsoft.com/office/drawing/2014/main" id="{8A2847C1-9D39-44B1-A19A-00A376995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>
              <a:extLst>
                <a:ext uri="{FF2B5EF4-FFF2-40B4-BE49-F238E27FC236}">
                  <a16:creationId xmlns:a16="http://schemas.microsoft.com/office/drawing/2014/main" id="{AFAB261F-BAFA-4418-A1D0-5A839B374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>
              <a:extLst>
                <a:ext uri="{FF2B5EF4-FFF2-40B4-BE49-F238E27FC236}">
                  <a16:creationId xmlns:a16="http://schemas.microsoft.com/office/drawing/2014/main" id="{88206CDD-7A8C-4F9C-A2E0-681B5A192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>
              <a:extLst>
                <a:ext uri="{FF2B5EF4-FFF2-40B4-BE49-F238E27FC236}">
                  <a16:creationId xmlns:a16="http://schemas.microsoft.com/office/drawing/2014/main" id="{78E0224A-2C50-4186-8D3C-A0CBFA71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3992563"/>
              <a:ext cx="1841500" cy="2003425"/>
            </a:xfrm>
            <a:custGeom>
              <a:avLst/>
              <a:gdLst>
                <a:gd name="T0" fmla="*/ 143 w 433"/>
                <a:gd name="T1" fmla="*/ 5 h 471"/>
                <a:gd name="T2" fmla="*/ 428 w 433"/>
                <a:gd name="T3" fmla="*/ 116 h 471"/>
                <a:gd name="T4" fmla="*/ 379 w 433"/>
                <a:gd name="T5" fmla="*/ 470 h 471"/>
                <a:gd name="T6" fmla="*/ 322 w 433"/>
                <a:gd name="T7" fmla="*/ 471 h 471"/>
                <a:gd name="T8" fmla="*/ 330 w 433"/>
                <a:gd name="T9" fmla="*/ 143 h 471"/>
                <a:gd name="T10" fmla="*/ 31 w 433"/>
                <a:gd name="T11" fmla="*/ 104 h 471"/>
                <a:gd name="T12" fmla="*/ 32 w 433"/>
                <a:gd name="T13" fmla="*/ 0 h 471"/>
                <a:gd name="T14" fmla="*/ 143 w 433"/>
                <a:gd name="T15" fmla="*/ 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471">
                  <a:moveTo>
                    <a:pt x="143" y="5"/>
                  </a:moveTo>
                  <a:cubicBezTo>
                    <a:pt x="143" y="5"/>
                    <a:pt x="433" y="49"/>
                    <a:pt x="428" y="116"/>
                  </a:cubicBezTo>
                  <a:cubicBezTo>
                    <a:pt x="420" y="236"/>
                    <a:pt x="379" y="470"/>
                    <a:pt x="379" y="470"/>
                  </a:cubicBezTo>
                  <a:cubicBezTo>
                    <a:pt x="322" y="471"/>
                    <a:pt x="322" y="471"/>
                    <a:pt x="322" y="471"/>
                  </a:cubicBezTo>
                  <a:cubicBezTo>
                    <a:pt x="322" y="471"/>
                    <a:pt x="309" y="230"/>
                    <a:pt x="330" y="143"/>
                  </a:cubicBezTo>
                  <a:cubicBezTo>
                    <a:pt x="259" y="143"/>
                    <a:pt x="58" y="140"/>
                    <a:pt x="31" y="104"/>
                  </a:cubicBezTo>
                  <a:cubicBezTo>
                    <a:pt x="0" y="63"/>
                    <a:pt x="32" y="0"/>
                    <a:pt x="32" y="0"/>
                  </a:cubicBezTo>
                  <a:cubicBezTo>
                    <a:pt x="143" y="5"/>
                    <a:pt x="143" y="5"/>
                    <a:pt x="143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C25E6800-18A1-4FB2-B364-A54B11B9D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5856288"/>
              <a:ext cx="322263" cy="157163"/>
            </a:xfrm>
            <a:custGeom>
              <a:avLst/>
              <a:gdLst>
                <a:gd name="T0" fmla="*/ 11 w 203"/>
                <a:gd name="T1" fmla="*/ 99 h 99"/>
                <a:gd name="T2" fmla="*/ 195 w 203"/>
                <a:gd name="T3" fmla="*/ 96 h 99"/>
                <a:gd name="T4" fmla="*/ 203 w 203"/>
                <a:gd name="T5" fmla="*/ 0 h 99"/>
                <a:gd name="T6" fmla="*/ 0 w 203"/>
                <a:gd name="T7" fmla="*/ 8 h 99"/>
                <a:gd name="T8" fmla="*/ 11 w 203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99">
                  <a:moveTo>
                    <a:pt x="11" y="99"/>
                  </a:moveTo>
                  <a:lnTo>
                    <a:pt x="195" y="96"/>
                  </a:lnTo>
                  <a:lnTo>
                    <a:pt x="203" y="0"/>
                  </a:lnTo>
                  <a:lnTo>
                    <a:pt x="0" y="8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>
              <a:extLst>
                <a:ext uri="{FF2B5EF4-FFF2-40B4-BE49-F238E27FC236}">
                  <a16:creationId xmlns:a16="http://schemas.microsoft.com/office/drawing/2014/main" id="{15AB523A-7080-49A6-8FB4-38C963F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0" y="2690813"/>
              <a:ext cx="904875" cy="1339850"/>
            </a:xfrm>
            <a:custGeom>
              <a:avLst/>
              <a:gdLst>
                <a:gd name="T0" fmla="*/ 175 w 213"/>
                <a:gd name="T1" fmla="*/ 5 h 315"/>
                <a:gd name="T2" fmla="*/ 47 w 213"/>
                <a:gd name="T3" fmla="*/ 2 h 315"/>
                <a:gd name="T4" fmla="*/ 4 w 213"/>
                <a:gd name="T5" fmla="*/ 39 h 315"/>
                <a:gd name="T6" fmla="*/ 21 w 213"/>
                <a:gd name="T7" fmla="*/ 181 h 315"/>
                <a:gd name="T8" fmla="*/ 13 w 213"/>
                <a:gd name="T9" fmla="*/ 306 h 315"/>
                <a:gd name="T10" fmla="*/ 213 w 213"/>
                <a:gd name="T11" fmla="*/ 315 h 315"/>
                <a:gd name="T12" fmla="*/ 203 w 213"/>
                <a:gd name="T13" fmla="*/ 41 h 315"/>
                <a:gd name="T14" fmla="*/ 175 w 213"/>
                <a:gd name="T15" fmla="*/ 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315">
                  <a:moveTo>
                    <a:pt x="175" y="5"/>
                  </a:moveTo>
                  <a:cubicBezTo>
                    <a:pt x="152" y="0"/>
                    <a:pt x="47" y="2"/>
                    <a:pt x="47" y="2"/>
                  </a:cubicBezTo>
                  <a:cubicBezTo>
                    <a:pt x="25" y="1"/>
                    <a:pt x="6" y="17"/>
                    <a:pt x="4" y="39"/>
                  </a:cubicBezTo>
                  <a:cubicBezTo>
                    <a:pt x="0" y="71"/>
                    <a:pt x="21" y="144"/>
                    <a:pt x="21" y="181"/>
                  </a:cubicBezTo>
                  <a:cubicBezTo>
                    <a:pt x="22" y="226"/>
                    <a:pt x="13" y="245"/>
                    <a:pt x="13" y="306"/>
                  </a:cubicBezTo>
                  <a:cubicBezTo>
                    <a:pt x="213" y="315"/>
                    <a:pt x="213" y="315"/>
                    <a:pt x="213" y="315"/>
                  </a:cubicBezTo>
                  <a:cubicBezTo>
                    <a:pt x="213" y="192"/>
                    <a:pt x="208" y="90"/>
                    <a:pt x="203" y="41"/>
                  </a:cubicBezTo>
                  <a:cubicBezTo>
                    <a:pt x="201" y="24"/>
                    <a:pt x="198" y="10"/>
                    <a:pt x="175" y="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351D85DE-789A-433B-B543-1BF623A21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450" y="2698751"/>
              <a:ext cx="892175" cy="1331913"/>
            </a:xfrm>
            <a:custGeom>
              <a:avLst/>
              <a:gdLst>
                <a:gd name="T0" fmla="*/ 76 w 210"/>
                <a:gd name="T1" fmla="*/ 0 h 313"/>
                <a:gd name="T2" fmla="*/ 44 w 210"/>
                <a:gd name="T3" fmla="*/ 0 h 313"/>
                <a:gd name="T4" fmla="*/ 42 w 210"/>
                <a:gd name="T5" fmla="*/ 0 h 313"/>
                <a:gd name="T6" fmla="*/ 1 w 210"/>
                <a:gd name="T7" fmla="*/ 37 h 313"/>
                <a:gd name="T8" fmla="*/ 0 w 210"/>
                <a:gd name="T9" fmla="*/ 46 h 313"/>
                <a:gd name="T10" fmla="*/ 18 w 210"/>
                <a:gd name="T11" fmla="*/ 179 h 313"/>
                <a:gd name="T12" fmla="*/ 18 w 210"/>
                <a:gd name="T13" fmla="*/ 185 h 313"/>
                <a:gd name="T14" fmla="*/ 10 w 210"/>
                <a:gd name="T15" fmla="*/ 304 h 313"/>
                <a:gd name="T16" fmla="*/ 210 w 210"/>
                <a:gd name="T17" fmla="*/ 313 h 313"/>
                <a:gd name="T18" fmla="*/ 210 w 210"/>
                <a:gd name="T19" fmla="*/ 295 h 313"/>
                <a:gd name="T20" fmla="*/ 210 w 210"/>
                <a:gd name="T21" fmla="*/ 295 h 313"/>
                <a:gd name="T22" fmla="*/ 210 w 210"/>
                <a:gd name="T23" fmla="*/ 262 h 313"/>
                <a:gd name="T24" fmla="*/ 210 w 210"/>
                <a:gd name="T25" fmla="*/ 235 h 313"/>
                <a:gd name="T26" fmla="*/ 200 w 210"/>
                <a:gd name="T27" fmla="*/ 39 h 313"/>
                <a:gd name="T28" fmla="*/ 172 w 210"/>
                <a:gd name="T29" fmla="*/ 3 h 313"/>
                <a:gd name="T30" fmla="*/ 76 w 210"/>
                <a:gd name="T3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313">
                  <a:moveTo>
                    <a:pt x="76" y="0"/>
                  </a:moveTo>
                  <a:cubicBezTo>
                    <a:pt x="57" y="0"/>
                    <a:pt x="44" y="0"/>
                    <a:pt x="44" y="0"/>
                  </a:cubicBezTo>
                  <a:cubicBezTo>
                    <a:pt x="43" y="0"/>
                    <a:pt x="43" y="0"/>
                    <a:pt x="42" y="0"/>
                  </a:cubicBezTo>
                  <a:cubicBezTo>
                    <a:pt x="21" y="0"/>
                    <a:pt x="3" y="16"/>
                    <a:pt x="1" y="37"/>
                  </a:cubicBezTo>
                  <a:cubicBezTo>
                    <a:pt x="0" y="40"/>
                    <a:pt x="0" y="42"/>
                    <a:pt x="0" y="46"/>
                  </a:cubicBezTo>
                  <a:cubicBezTo>
                    <a:pt x="0" y="81"/>
                    <a:pt x="18" y="145"/>
                    <a:pt x="18" y="179"/>
                  </a:cubicBezTo>
                  <a:cubicBezTo>
                    <a:pt x="18" y="181"/>
                    <a:pt x="18" y="183"/>
                    <a:pt x="18" y="185"/>
                  </a:cubicBezTo>
                  <a:cubicBezTo>
                    <a:pt x="18" y="226"/>
                    <a:pt x="10" y="245"/>
                    <a:pt x="10" y="304"/>
                  </a:cubicBezTo>
                  <a:cubicBezTo>
                    <a:pt x="210" y="313"/>
                    <a:pt x="210" y="313"/>
                    <a:pt x="210" y="313"/>
                  </a:cubicBezTo>
                  <a:cubicBezTo>
                    <a:pt x="210" y="307"/>
                    <a:pt x="210" y="301"/>
                    <a:pt x="210" y="295"/>
                  </a:cubicBezTo>
                  <a:cubicBezTo>
                    <a:pt x="210" y="295"/>
                    <a:pt x="210" y="295"/>
                    <a:pt x="210" y="295"/>
                  </a:cubicBezTo>
                  <a:cubicBezTo>
                    <a:pt x="210" y="284"/>
                    <a:pt x="210" y="273"/>
                    <a:pt x="210" y="262"/>
                  </a:cubicBezTo>
                  <a:cubicBezTo>
                    <a:pt x="210" y="253"/>
                    <a:pt x="210" y="244"/>
                    <a:pt x="210" y="235"/>
                  </a:cubicBezTo>
                  <a:cubicBezTo>
                    <a:pt x="208" y="148"/>
                    <a:pt x="204" y="77"/>
                    <a:pt x="200" y="39"/>
                  </a:cubicBezTo>
                  <a:cubicBezTo>
                    <a:pt x="198" y="22"/>
                    <a:pt x="195" y="8"/>
                    <a:pt x="172" y="3"/>
                  </a:cubicBezTo>
                  <a:cubicBezTo>
                    <a:pt x="157" y="0"/>
                    <a:pt x="109" y="0"/>
                    <a:pt x="76" y="0"/>
                  </a:cubicBezTo>
                </a:path>
              </a:pathLst>
            </a:custGeom>
            <a:solidFill>
              <a:srgbClr val="7AA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>
              <a:extLst>
                <a:ext uri="{FF2B5EF4-FFF2-40B4-BE49-F238E27FC236}">
                  <a16:creationId xmlns:a16="http://schemas.microsoft.com/office/drawing/2014/main" id="{D86AF614-1EEA-433E-9349-D750735D0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2878138"/>
              <a:ext cx="804863" cy="858838"/>
            </a:xfrm>
            <a:custGeom>
              <a:avLst/>
              <a:gdLst>
                <a:gd name="T0" fmla="*/ 54 w 189"/>
                <a:gd name="T1" fmla="*/ 0 h 202"/>
                <a:gd name="T2" fmla="*/ 74 w 189"/>
                <a:gd name="T3" fmla="*/ 65 h 202"/>
                <a:gd name="T4" fmla="*/ 94 w 189"/>
                <a:gd name="T5" fmla="*/ 129 h 202"/>
                <a:gd name="T6" fmla="*/ 100 w 189"/>
                <a:gd name="T7" fmla="*/ 144 h 202"/>
                <a:gd name="T8" fmla="*/ 103 w 189"/>
                <a:gd name="T9" fmla="*/ 152 h 202"/>
                <a:gd name="T10" fmla="*/ 104 w 189"/>
                <a:gd name="T11" fmla="*/ 152 h 202"/>
                <a:gd name="T12" fmla="*/ 104 w 189"/>
                <a:gd name="T13" fmla="*/ 153 h 202"/>
                <a:gd name="T14" fmla="*/ 104 w 189"/>
                <a:gd name="T15" fmla="*/ 153 h 202"/>
                <a:gd name="T16" fmla="*/ 104 w 189"/>
                <a:gd name="T17" fmla="*/ 153 h 202"/>
                <a:gd name="T18" fmla="*/ 104 w 189"/>
                <a:gd name="T19" fmla="*/ 153 h 202"/>
                <a:gd name="T20" fmla="*/ 101 w 189"/>
                <a:gd name="T21" fmla="*/ 150 h 202"/>
                <a:gd name="T22" fmla="*/ 99 w 189"/>
                <a:gd name="T23" fmla="*/ 148 h 202"/>
                <a:gd name="T24" fmla="*/ 102 w 189"/>
                <a:gd name="T25" fmla="*/ 150 h 202"/>
                <a:gd name="T26" fmla="*/ 108 w 189"/>
                <a:gd name="T27" fmla="*/ 152 h 202"/>
                <a:gd name="T28" fmla="*/ 123 w 189"/>
                <a:gd name="T29" fmla="*/ 157 h 202"/>
                <a:gd name="T30" fmla="*/ 189 w 189"/>
                <a:gd name="T31" fmla="*/ 171 h 202"/>
                <a:gd name="T32" fmla="*/ 188 w 189"/>
                <a:gd name="T33" fmla="*/ 199 h 202"/>
                <a:gd name="T34" fmla="*/ 152 w 189"/>
                <a:gd name="T35" fmla="*/ 202 h 202"/>
                <a:gd name="T36" fmla="*/ 116 w 189"/>
                <a:gd name="T37" fmla="*/ 201 h 202"/>
                <a:gd name="T38" fmla="*/ 97 w 189"/>
                <a:gd name="T39" fmla="*/ 198 h 202"/>
                <a:gd name="T40" fmla="*/ 86 w 189"/>
                <a:gd name="T41" fmla="*/ 196 h 202"/>
                <a:gd name="T42" fmla="*/ 73 w 189"/>
                <a:gd name="T43" fmla="*/ 191 h 202"/>
                <a:gd name="T44" fmla="*/ 64 w 189"/>
                <a:gd name="T45" fmla="*/ 184 h 202"/>
                <a:gd name="T46" fmla="*/ 59 w 189"/>
                <a:gd name="T47" fmla="*/ 177 h 202"/>
                <a:gd name="T48" fmla="*/ 58 w 189"/>
                <a:gd name="T49" fmla="*/ 174 h 202"/>
                <a:gd name="T50" fmla="*/ 53 w 189"/>
                <a:gd name="T51" fmla="*/ 166 h 202"/>
                <a:gd name="T52" fmla="*/ 46 w 189"/>
                <a:gd name="T53" fmla="*/ 149 h 202"/>
                <a:gd name="T54" fmla="*/ 32 w 189"/>
                <a:gd name="T55" fmla="*/ 116 h 202"/>
                <a:gd name="T56" fmla="*/ 20 w 189"/>
                <a:gd name="T57" fmla="*/ 82 h 202"/>
                <a:gd name="T58" fmla="*/ 0 w 189"/>
                <a:gd name="T59" fmla="*/ 14 h 202"/>
                <a:gd name="T60" fmla="*/ 54 w 1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9" h="202">
                  <a:moveTo>
                    <a:pt x="54" y="0"/>
                  </a:moveTo>
                  <a:cubicBezTo>
                    <a:pt x="61" y="21"/>
                    <a:pt x="67" y="44"/>
                    <a:pt x="74" y="65"/>
                  </a:cubicBezTo>
                  <a:cubicBezTo>
                    <a:pt x="80" y="87"/>
                    <a:pt x="87" y="109"/>
                    <a:pt x="94" y="129"/>
                  </a:cubicBezTo>
                  <a:cubicBezTo>
                    <a:pt x="96" y="135"/>
                    <a:pt x="98" y="139"/>
                    <a:pt x="100" y="144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3" y="151"/>
                    <a:pt x="102" y="150"/>
                    <a:pt x="101" y="150"/>
                  </a:cubicBezTo>
                  <a:cubicBezTo>
                    <a:pt x="100" y="148"/>
                    <a:pt x="99" y="148"/>
                    <a:pt x="99" y="148"/>
                  </a:cubicBezTo>
                  <a:cubicBezTo>
                    <a:pt x="99" y="148"/>
                    <a:pt x="100" y="149"/>
                    <a:pt x="102" y="150"/>
                  </a:cubicBezTo>
                  <a:cubicBezTo>
                    <a:pt x="104" y="151"/>
                    <a:pt x="106" y="152"/>
                    <a:pt x="108" y="152"/>
                  </a:cubicBezTo>
                  <a:cubicBezTo>
                    <a:pt x="113" y="154"/>
                    <a:pt x="118" y="155"/>
                    <a:pt x="123" y="157"/>
                  </a:cubicBezTo>
                  <a:cubicBezTo>
                    <a:pt x="144" y="162"/>
                    <a:pt x="167" y="166"/>
                    <a:pt x="189" y="171"/>
                  </a:cubicBezTo>
                  <a:cubicBezTo>
                    <a:pt x="188" y="199"/>
                    <a:pt x="188" y="199"/>
                    <a:pt x="188" y="199"/>
                  </a:cubicBezTo>
                  <a:cubicBezTo>
                    <a:pt x="176" y="200"/>
                    <a:pt x="164" y="201"/>
                    <a:pt x="152" y="202"/>
                  </a:cubicBezTo>
                  <a:cubicBezTo>
                    <a:pt x="140" y="202"/>
                    <a:pt x="128" y="202"/>
                    <a:pt x="116" y="201"/>
                  </a:cubicBezTo>
                  <a:cubicBezTo>
                    <a:pt x="110" y="200"/>
                    <a:pt x="103" y="200"/>
                    <a:pt x="97" y="198"/>
                  </a:cubicBezTo>
                  <a:cubicBezTo>
                    <a:pt x="93" y="198"/>
                    <a:pt x="90" y="197"/>
                    <a:pt x="86" y="196"/>
                  </a:cubicBezTo>
                  <a:cubicBezTo>
                    <a:pt x="82" y="195"/>
                    <a:pt x="78" y="193"/>
                    <a:pt x="73" y="191"/>
                  </a:cubicBezTo>
                  <a:cubicBezTo>
                    <a:pt x="71" y="189"/>
                    <a:pt x="68" y="187"/>
                    <a:pt x="64" y="184"/>
                  </a:cubicBezTo>
                  <a:cubicBezTo>
                    <a:pt x="63" y="182"/>
                    <a:pt x="61" y="180"/>
                    <a:pt x="59" y="177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3" y="166"/>
                    <a:pt x="53" y="166"/>
                    <a:pt x="53" y="166"/>
                  </a:cubicBezTo>
                  <a:cubicBezTo>
                    <a:pt x="51" y="160"/>
                    <a:pt x="48" y="155"/>
                    <a:pt x="46" y="149"/>
                  </a:cubicBezTo>
                  <a:cubicBezTo>
                    <a:pt x="41" y="138"/>
                    <a:pt x="36" y="127"/>
                    <a:pt x="32" y="116"/>
                  </a:cubicBezTo>
                  <a:cubicBezTo>
                    <a:pt x="28" y="104"/>
                    <a:pt x="24" y="93"/>
                    <a:pt x="20" y="82"/>
                  </a:cubicBezTo>
                  <a:cubicBezTo>
                    <a:pt x="13" y="60"/>
                    <a:pt x="6" y="37"/>
                    <a:pt x="0" y="1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>
              <a:extLst>
                <a:ext uri="{FF2B5EF4-FFF2-40B4-BE49-F238E27FC236}">
                  <a16:creationId xmlns:a16="http://schemas.microsoft.com/office/drawing/2014/main" id="{B77B7097-141D-46C1-A85A-150CA1351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7638" y="2665413"/>
              <a:ext cx="514350" cy="630238"/>
            </a:xfrm>
            <a:custGeom>
              <a:avLst/>
              <a:gdLst>
                <a:gd name="T0" fmla="*/ 28 w 121"/>
                <a:gd name="T1" fmla="*/ 27 h 148"/>
                <a:gd name="T2" fmla="*/ 106 w 121"/>
                <a:gd name="T3" fmla="*/ 65 h 148"/>
                <a:gd name="T4" fmla="*/ 118 w 121"/>
                <a:gd name="T5" fmla="*/ 120 h 148"/>
                <a:gd name="T6" fmla="*/ 45 w 121"/>
                <a:gd name="T7" fmla="*/ 148 h 148"/>
                <a:gd name="T8" fmla="*/ 28 w 121"/>
                <a:gd name="T9" fmla="*/ 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48">
                  <a:moveTo>
                    <a:pt x="28" y="27"/>
                  </a:moveTo>
                  <a:cubicBezTo>
                    <a:pt x="56" y="0"/>
                    <a:pt x="91" y="15"/>
                    <a:pt x="106" y="65"/>
                  </a:cubicBezTo>
                  <a:cubicBezTo>
                    <a:pt x="121" y="116"/>
                    <a:pt x="118" y="120"/>
                    <a:pt x="118" y="12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27" y="100"/>
                    <a:pt x="0" y="56"/>
                    <a:pt x="28" y="2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>
              <a:extLst>
                <a:ext uri="{FF2B5EF4-FFF2-40B4-BE49-F238E27FC236}">
                  <a16:creationId xmlns:a16="http://schemas.microsoft.com/office/drawing/2014/main" id="{0258EA21-C2AA-4ACA-9984-F11A08AD2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3559176"/>
              <a:ext cx="280988" cy="207963"/>
            </a:xfrm>
            <a:custGeom>
              <a:avLst/>
              <a:gdLst>
                <a:gd name="T0" fmla="*/ 39 w 66"/>
                <a:gd name="T1" fmla="*/ 0 h 49"/>
                <a:gd name="T2" fmla="*/ 34 w 66"/>
                <a:gd name="T3" fmla="*/ 0 h 49"/>
                <a:gd name="T4" fmla="*/ 4 w 66"/>
                <a:gd name="T5" fmla="*/ 14 h 49"/>
                <a:gd name="T6" fmla="*/ 0 w 66"/>
                <a:gd name="T7" fmla="*/ 35 h 49"/>
                <a:gd name="T8" fmla="*/ 41 w 66"/>
                <a:gd name="T9" fmla="*/ 33 h 49"/>
                <a:gd name="T10" fmla="*/ 66 w 66"/>
                <a:gd name="T11" fmla="*/ 33 h 49"/>
                <a:gd name="T12" fmla="*/ 58 w 66"/>
                <a:gd name="T13" fmla="*/ 13 h 49"/>
                <a:gd name="T14" fmla="*/ 39 w 66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9">
                  <a:moveTo>
                    <a:pt x="3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9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7" y="1"/>
                    <a:pt x="3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>
              <a:extLst>
                <a:ext uri="{FF2B5EF4-FFF2-40B4-BE49-F238E27FC236}">
                  <a16:creationId xmlns:a16="http://schemas.microsoft.com/office/drawing/2014/main" id="{DBF3798A-0A28-4FB8-B548-984D5CDF0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503738"/>
              <a:ext cx="1177925" cy="157163"/>
            </a:xfrm>
            <a:custGeom>
              <a:avLst/>
              <a:gdLst>
                <a:gd name="T0" fmla="*/ 10 w 277"/>
                <a:gd name="T1" fmla="*/ 37 h 37"/>
                <a:gd name="T2" fmla="*/ 267 w 277"/>
                <a:gd name="T3" fmla="*/ 37 h 37"/>
                <a:gd name="T4" fmla="*/ 277 w 277"/>
                <a:gd name="T5" fmla="*/ 27 h 37"/>
                <a:gd name="T6" fmla="*/ 277 w 277"/>
                <a:gd name="T7" fmla="*/ 11 h 37"/>
                <a:gd name="T8" fmla="*/ 267 w 277"/>
                <a:gd name="T9" fmla="*/ 0 h 37"/>
                <a:gd name="T10" fmla="*/ 10 w 277"/>
                <a:gd name="T11" fmla="*/ 0 h 37"/>
                <a:gd name="T12" fmla="*/ 0 w 277"/>
                <a:gd name="T13" fmla="*/ 11 h 37"/>
                <a:gd name="T14" fmla="*/ 0 w 277"/>
                <a:gd name="T15" fmla="*/ 27 h 37"/>
                <a:gd name="T16" fmla="*/ 10 w 277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7">
                  <a:moveTo>
                    <a:pt x="10" y="37"/>
                  </a:moveTo>
                  <a:cubicBezTo>
                    <a:pt x="267" y="37"/>
                    <a:pt x="267" y="37"/>
                    <a:pt x="267" y="37"/>
                  </a:cubicBezTo>
                  <a:cubicBezTo>
                    <a:pt x="272" y="37"/>
                    <a:pt x="277" y="33"/>
                    <a:pt x="277" y="27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5" y="37"/>
                    <a:pt x="10" y="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>
              <a:extLst>
                <a:ext uri="{FF2B5EF4-FFF2-40B4-BE49-F238E27FC236}">
                  <a16:creationId xmlns:a16="http://schemas.microsoft.com/office/drawing/2014/main" id="{0A58C888-FEA5-40EC-B710-442C6229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>
              <a:extLst>
                <a:ext uri="{FF2B5EF4-FFF2-40B4-BE49-F238E27FC236}">
                  <a16:creationId xmlns:a16="http://schemas.microsoft.com/office/drawing/2014/main" id="{EEE2AEC2-8639-45C8-99D2-2BE3AAC0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4">
              <a:extLst>
                <a:ext uri="{FF2B5EF4-FFF2-40B4-BE49-F238E27FC236}">
                  <a16:creationId xmlns:a16="http://schemas.microsoft.com/office/drawing/2014/main" id="{6FCF6CD4-6483-4CE8-BD99-6A5513D3A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8FE3892E-A868-49A8-B552-44C74E9D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8">
              <a:extLst>
                <a:ext uri="{FF2B5EF4-FFF2-40B4-BE49-F238E27FC236}">
                  <a16:creationId xmlns:a16="http://schemas.microsoft.com/office/drawing/2014/main" id="{BBA93306-5070-43C9-95B6-3ED49A42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9">
              <a:extLst>
                <a:ext uri="{FF2B5EF4-FFF2-40B4-BE49-F238E27FC236}">
                  <a16:creationId xmlns:a16="http://schemas.microsoft.com/office/drawing/2014/main" id="{43A24DC9-0B42-47E5-BB81-1351C6F09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0">
              <a:extLst>
                <a:ext uri="{FF2B5EF4-FFF2-40B4-BE49-F238E27FC236}">
                  <a16:creationId xmlns:a16="http://schemas.microsoft.com/office/drawing/2014/main" id="{0BF269A8-9FB1-42ED-B638-47E55723F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1">
              <a:extLst>
                <a:ext uri="{FF2B5EF4-FFF2-40B4-BE49-F238E27FC236}">
                  <a16:creationId xmlns:a16="http://schemas.microsoft.com/office/drawing/2014/main" id="{47FF61AF-7B39-41C4-B119-7E9A87AFE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4">
              <a:extLst>
                <a:ext uri="{FF2B5EF4-FFF2-40B4-BE49-F238E27FC236}">
                  <a16:creationId xmlns:a16="http://schemas.microsoft.com/office/drawing/2014/main" id="{EE71E2EA-6ED9-43A3-A0E3-395A178DE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5">
              <a:extLst>
                <a:ext uri="{FF2B5EF4-FFF2-40B4-BE49-F238E27FC236}">
                  <a16:creationId xmlns:a16="http://schemas.microsoft.com/office/drawing/2014/main" id="{14FE2D37-91FD-484A-8FB7-6D6001F64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7">
              <a:extLst>
                <a:ext uri="{FF2B5EF4-FFF2-40B4-BE49-F238E27FC236}">
                  <a16:creationId xmlns:a16="http://schemas.microsoft.com/office/drawing/2014/main" id="{CC32B076-770B-45E5-AF55-60735863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0" y="4737101"/>
              <a:ext cx="119063" cy="1671638"/>
            </a:xfrm>
            <a:custGeom>
              <a:avLst/>
              <a:gdLst>
                <a:gd name="T0" fmla="*/ 41 w 75"/>
                <a:gd name="T1" fmla="*/ 0 h 1053"/>
                <a:gd name="T2" fmla="*/ 0 w 75"/>
                <a:gd name="T3" fmla="*/ 0 h 1053"/>
                <a:gd name="T4" fmla="*/ 46 w 75"/>
                <a:gd name="T5" fmla="*/ 1053 h 1053"/>
                <a:gd name="T6" fmla="*/ 75 w 75"/>
                <a:gd name="T7" fmla="*/ 1053 h 1053"/>
                <a:gd name="T8" fmla="*/ 41 w 75"/>
                <a:gd name="T9" fmla="*/ 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053">
                  <a:moveTo>
                    <a:pt x="41" y="0"/>
                  </a:moveTo>
                  <a:lnTo>
                    <a:pt x="0" y="0"/>
                  </a:lnTo>
                  <a:lnTo>
                    <a:pt x="46" y="1053"/>
                  </a:lnTo>
                  <a:lnTo>
                    <a:pt x="75" y="1053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8">
              <a:extLst>
                <a:ext uri="{FF2B5EF4-FFF2-40B4-BE49-F238E27FC236}">
                  <a16:creationId xmlns:a16="http://schemas.microsoft.com/office/drawing/2014/main" id="{653B1572-A156-463A-ABBE-84D64FA90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9">
              <a:extLst>
                <a:ext uri="{FF2B5EF4-FFF2-40B4-BE49-F238E27FC236}">
                  <a16:creationId xmlns:a16="http://schemas.microsoft.com/office/drawing/2014/main" id="{8CD79598-605A-4910-BA9C-7BC94802C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0">
              <a:extLst>
                <a:ext uri="{FF2B5EF4-FFF2-40B4-BE49-F238E27FC236}">
                  <a16:creationId xmlns:a16="http://schemas.microsoft.com/office/drawing/2014/main" id="{92252699-0EF9-42E2-BC8F-F2293851F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1">
              <a:extLst>
                <a:ext uri="{FF2B5EF4-FFF2-40B4-BE49-F238E27FC236}">
                  <a16:creationId xmlns:a16="http://schemas.microsoft.com/office/drawing/2014/main" id="{44AD7B15-0E08-44F3-BBF9-4986EFCE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3">
              <a:extLst>
                <a:ext uri="{FF2B5EF4-FFF2-40B4-BE49-F238E27FC236}">
                  <a16:creationId xmlns:a16="http://schemas.microsoft.com/office/drawing/2014/main" id="{BC773107-BFFB-4EF3-B37E-5B21C96BC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40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4">
              <a:extLst>
                <a:ext uri="{FF2B5EF4-FFF2-40B4-BE49-F238E27FC236}">
                  <a16:creationId xmlns:a16="http://schemas.microsoft.com/office/drawing/2014/main" id="{15A3B277-4D96-4A75-A05A-7EF65EBC43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5">
              <a:extLst>
                <a:ext uri="{FF2B5EF4-FFF2-40B4-BE49-F238E27FC236}">
                  <a16:creationId xmlns:a16="http://schemas.microsoft.com/office/drawing/2014/main" id="{2437FBB7-371D-4347-983A-4309B7952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96">
              <a:extLst>
                <a:ext uri="{FF2B5EF4-FFF2-40B4-BE49-F238E27FC236}">
                  <a16:creationId xmlns:a16="http://schemas.microsoft.com/office/drawing/2014/main" id="{00478F86-08A9-4F99-A256-DF6C57F4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97">
              <a:extLst>
                <a:ext uri="{FF2B5EF4-FFF2-40B4-BE49-F238E27FC236}">
                  <a16:creationId xmlns:a16="http://schemas.microsoft.com/office/drawing/2014/main" id="{9654F0FE-D33E-49B6-ABC1-D42DB02F6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9">
              <a:extLst>
                <a:ext uri="{FF2B5EF4-FFF2-40B4-BE49-F238E27FC236}">
                  <a16:creationId xmlns:a16="http://schemas.microsoft.com/office/drawing/2014/main" id="{533798BB-5EF2-48A5-B39A-56E13B328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41 w 43"/>
                <a:gd name="T1" fmla="*/ 0 h 48"/>
                <a:gd name="T2" fmla="*/ 0 w 43"/>
                <a:gd name="T3" fmla="*/ 0 h 48"/>
                <a:gd name="T4" fmla="*/ 0 w 43"/>
                <a:gd name="T5" fmla="*/ 45 h 48"/>
                <a:gd name="T6" fmla="*/ 0 w 43"/>
                <a:gd name="T7" fmla="*/ 48 h 48"/>
                <a:gd name="T8" fmla="*/ 43 w 43"/>
                <a:gd name="T9" fmla="*/ 48 h 48"/>
                <a:gd name="T10" fmla="*/ 41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1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00">
              <a:extLst>
                <a:ext uri="{FF2B5EF4-FFF2-40B4-BE49-F238E27FC236}">
                  <a16:creationId xmlns:a16="http://schemas.microsoft.com/office/drawing/2014/main" id="{95172CC0-F086-4536-853C-AAC048506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1">
              <a:extLst>
                <a:ext uri="{FF2B5EF4-FFF2-40B4-BE49-F238E27FC236}">
                  <a16:creationId xmlns:a16="http://schemas.microsoft.com/office/drawing/2014/main" id="{79DD03BA-1888-4A8C-89E7-567E696A2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3">
              <a:extLst>
                <a:ext uri="{FF2B5EF4-FFF2-40B4-BE49-F238E27FC236}">
                  <a16:creationId xmlns:a16="http://schemas.microsoft.com/office/drawing/2014/main" id="{8C69E694-ED2D-4ED6-817D-6225758A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763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3 w 43"/>
                <a:gd name="T3" fmla="*/ 0 h 48"/>
                <a:gd name="T4" fmla="*/ 0 w 43"/>
                <a:gd name="T5" fmla="*/ 48 h 48"/>
                <a:gd name="T6" fmla="*/ 43 w 43"/>
                <a:gd name="T7" fmla="*/ 48 h 48"/>
                <a:gd name="T8" fmla="*/ 43 w 43"/>
                <a:gd name="T9" fmla="*/ 43 h 48"/>
                <a:gd name="T10" fmla="*/ 43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3" y="0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3" y="43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4">
              <a:extLst>
                <a:ext uri="{FF2B5EF4-FFF2-40B4-BE49-F238E27FC236}">
                  <a16:creationId xmlns:a16="http://schemas.microsoft.com/office/drawing/2014/main" id="{0B4FD192-D034-4CDE-9AFC-1AAC46D48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5DF72E55-0787-46A5-8CC9-F0EAF636E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6">
              <a:extLst>
                <a:ext uri="{FF2B5EF4-FFF2-40B4-BE49-F238E27FC236}">
                  <a16:creationId xmlns:a16="http://schemas.microsoft.com/office/drawing/2014/main" id="{5001C204-9C17-46F8-AAE8-CF0A7C53C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7">
              <a:extLst>
                <a:ext uri="{FF2B5EF4-FFF2-40B4-BE49-F238E27FC236}">
                  <a16:creationId xmlns:a16="http://schemas.microsoft.com/office/drawing/2014/main" id="{7F75BB50-5A2C-4A8B-BB3F-A8D1F4903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9">
              <a:extLst>
                <a:ext uri="{FF2B5EF4-FFF2-40B4-BE49-F238E27FC236}">
                  <a16:creationId xmlns:a16="http://schemas.microsoft.com/office/drawing/2014/main" id="{23BFBA19-9CC8-4EFB-8953-798031E85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43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0">
              <a:extLst>
                <a:ext uri="{FF2B5EF4-FFF2-40B4-BE49-F238E27FC236}">
                  <a16:creationId xmlns:a16="http://schemas.microsoft.com/office/drawing/2014/main" id="{7015153F-22C1-4853-BC12-626009D0B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474663"/>
              <a:ext cx="3168650" cy="2051050"/>
            </a:xfrm>
            <a:custGeom>
              <a:avLst/>
              <a:gdLst>
                <a:gd name="T0" fmla="*/ 678 w 745"/>
                <a:gd name="T1" fmla="*/ 482 h 482"/>
                <a:gd name="T2" fmla="*/ 37 w 745"/>
                <a:gd name="T3" fmla="*/ 482 h 482"/>
                <a:gd name="T4" fmla="*/ 1 w 745"/>
                <a:gd name="T5" fmla="*/ 444 h 482"/>
                <a:gd name="T6" fmla="*/ 25 w 745"/>
                <a:gd name="T7" fmla="*/ 38 h 482"/>
                <a:gd name="T8" fmla="*/ 66 w 745"/>
                <a:gd name="T9" fmla="*/ 0 h 482"/>
                <a:gd name="T10" fmla="*/ 707 w 745"/>
                <a:gd name="T11" fmla="*/ 0 h 482"/>
                <a:gd name="T12" fmla="*/ 743 w 745"/>
                <a:gd name="T13" fmla="*/ 38 h 482"/>
                <a:gd name="T14" fmla="*/ 719 w 745"/>
                <a:gd name="T15" fmla="*/ 444 h 482"/>
                <a:gd name="T16" fmla="*/ 678 w 745"/>
                <a:gd name="T17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" h="482">
                  <a:moveTo>
                    <a:pt x="678" y="482"/>
                  </a:moveTo>
                  <a:cubicBezTo>
                    <a:pt x="37" y="482"/>
                    <a:pt x="37" y="482"/>
                    <a:pt x="37" y="482"/>
                  </a:cubicBezTo>
                  <a:cubicBezTo>
                    <a:pt x="16" y="482"/>
                    <a:pt x="0" y="465"/>
                    <a:pt x="1" y="444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7" y="17"/>
                    <a:pt x="45" y="0"/>
                    <a:pt x="66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28" y="0"/>
                    <a:pt x="745" y="17"/>
                    <a:pt x="743" y="38"/>
                  </a:cubicBezTo>
                  <a:cubicBezTo>
                    <a:pt x="719" y="444"/>
                    <a:pt x="719" y="444"/>
                    <a:pt x="719" y="444"/>
                  </a:cubicBezTo>
                  <a:cubicBezTo>
                    <a:pt x="717" y="465"/>
                    <a:pt x="699" y="482"/>
                    <a:pt x="678" y="482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1">
              <a:extLst>
                <a:ext uri="{FF2B5EF4-FFF2-40B4-BE49-F238E27FC236}">
                  <a16:creationId xmlns:a16="http://schemas.microsoft.com/office/drawing/2014/main" id="{3590D661-CA13-4634-84AD-A14A1A4E9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2">
              <a:extLst>
                <a:ext uri="{FF2B5EF4-FFF2-40B4-BE49-F238E27FC236}">
                  <a16:creationId xmlns:a16="http://schemas.microsoft.com/office/drawing/2014/main" id="{0FA828B5-8843-487B-B053-7F626044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3">
              <a:extLst>
                <a:ext uri="{FF2B5EF4-FFF2-40B4-BE49-F238E27FC236}">
                  <a16:creationId xmlns:a16="http://schemas.microsoft.com/office/drawing/2014/main" id="{751E9826-5108-49A4-9466-81C22FD1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1088" y="682626"/>
              <a:ext cx="1736725" cy="1149350"/>
            </a:xfrm>
            <a:custGeom>
              <a:avLst/>
              <a:gdLst>
                <a:gd name="T0" fmla="*/ 387 w 408"/>
                <a:gd name="T1" fmla="*/ 0 h 270"/>
                <a:gd name="T2" fmla="*/ 28 w 408"/>
                <a:gd name="T3" fmla="*/ 0 h 270"/>
                <a:gd name="T4" fmla="*/ 5 w 408"/>
                <a:gd name="T5" fmla="*/ 21 h 270"/>
                <a:gd name="T6" fmla="*/ 0 w 408"/>
                <a:gd name="T7" fmla="*/ 98 h 270"/>
                <a:gd name="T8" fmla="*/ 92 w 408"/>
                <a:gd name="T9" fmla="*/ 98 h 270"/>
                <a:gd name="T10" fmla="*/ 105 w 408"/>
                <a:gd name="T11" fmla="*/ 87 h 270"/>
                <a:gd name="T12" fmla="*/ 105 w 408"/>
                <a:gd name="T13" fmla="*/ 87 h 270"/>
                <a:gd name="T14" fmla="*/ 124 w 408"/>
                <a:gd name="T15" fmla="*/ 72 h 270"/>
                <a:gd name="T16" fmla="*/ 120 w 408"/>
                <a:gd name="T17" fmla="*/ 98 h 270"/>
                <a:gd name="T18" fmla="*/ 195 w 408"/>
                <a:gd name="T19" fmla="*/ 98 h 270"/>
                <a:gd name="T20" fmla="*/ 215 w 408"/>
                <a:gd name="T21" fmla="*/ 119 h 270"/>
                <a:gd name="T22" fmla="*/ 206 w 408"/>
                <a:gd name="T23" fmla="*/ 270 h 270"/>
                <a:gd name="T24" fmla="*/ 371 w 408"/>
                <a:gd name="T25" fmla="*/ 270 h 270"/>
                <a:gd name="T26" fmla="*/ 394 w 408"/>
                <a:gd name="T27" fmla="*/ 249 h 270"/>
                <a:gd name="T28" fmla="*/ 407 w 408"/>
                <a:gd name="T29" fmla="*/ 21 h 270"/>
                <a:gd name="T30" fmla="*/ 387 w 408"/>
                <a:gd name="T3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270">
                  <a:moveTo>
                    <a:pt x="38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6" y="0"/>
                    <a:pt x="6" y="9"/>
                    <a:pt x="5" y="2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3" y="79"/>
                    <a:pt x="121" y="88"/>
                    <a:pt x="120" y="98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07" y="98"/>
                    <a:pt x="216" y="107"/>
                    <a:pt x="215" y="119"/>
                  </a:cubicBezTo>
                  <a:cubicBezTo>
                    <a:pt x="206" y="270"/>
                    <a:pt x="206" y="270"/>
                    <a:pt x="206" y="270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83" y="270"/>
                    <a:pt x="393" y="261"/>
                    <a:pt x="394" y="249"/>
                  </a:cubicBezTo>
                  <a:cubicBezTo>
                    <a:pt x="407" y="21"/>
                    <a:pt x="407" y="21"/>
                    <a:pt x="407" y="21"/>
                  </a:cubicBezTo>
                  <a:cubicBezTo>
                    <a:pt x="408" y="9"/>
                    <a:pt x="399" y="0"/>
                    <a:pt x="387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4">
              <a:extLst>
                <a:ext uri="{FF2B5EF4-FFF2-40B4-BE49-F238E27FC236}">
                  <a16:creationId xmlns:a16="http://schemas.microsoft.com/office/drawing/2014/main" id="{A835A6C6-9ED7-4C22-8053-7600966D3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7013" y="1100138"/>
              <a:ext cx="1730375" cy="1147763"/>
            </a:xfrm>
            <a:custGeom>
              <a:avLst/>
              <a:gdLst>
                <a:gd name="T0" fmla="*/ 407 w 407"/>
                <a:gd name="T1" fmla="*/ 172 h 270"/>
                <a:gd name="T2" fmla="*/ 372 w 407"/>
                <a:gd name="T3" fmla="*/ 172 h 270"/>
                <a:gd name="T4" fmla="*/ 365 w 407"/>
                <a:gd name="T5" fmla="*/ 228 h 270"/>
                <a:gd name="T6" fmla="*/ 365 w 407"/>
                <a:gd name="T7" fmla="*/ 228 h 270"/>
                <a:gd name="T8" fmla="*/ 365 w 407"/>
                <a:gd name="T9" fmla="*/ 229 h 270"/>
                <a:gd name="T10" fmla="*/ 362 w 407"/>
                <a:gd name="T11" fmla="*/ 270 h 270"/>
                <a:gd name="T12" fmla="*/ 380 w 407"/>
                <a:gd name="T13" fmla="*/ 270 h 270"/>
                <a:gd name="T14" fmla="*/ 403 w 407"/>
                <a:gd name="T15" fmla="*/ 249 h 270"/>
                <a:gd name="T16" fmla="*/ 407 w 407"/>
                <a:gd name="T17" fmla="*/ 172 h 270"/>
                <a:gd name="T18" fmla="*/ 201 w 407"/>
                <a:gd name="T19" fmla="*/ 0 h 270"/>
                <a:gd name="T20" fmla="*/ 37 w 407"/>
                <a:gd name="T21" fmla="*/ 0 h 270"/>
                <a:gd name="T22" fmla="*/ 14 w 407"/>
                <a:gd name="T23" fmla="*/ 21 h 270"/>
                <a:gd name="T24" fmla="*/ 0 w 407"/>
                <a:gd name="T25" fmla="*/ 249 h 270"/>
                <a:gd name="T26" fmla="*/ 21 w 407"/>
                <a:gd name="T27" fmla="*/ 270 h 270"/>
                <a:gd name="T28" fmla="*/ 54 w 407"/>
                <a:gd name="T29" fmla="*/ 270 h 270"/>
                <a:gd name="T30" fmla="*/ 48 w 407"/>
                <a:gd name="T31" fmla="*/ 250 h 270"/>
                <a:gd name="T32" fmla="*/ 180 w 407"/>
                <a:gd name="T33" fmla="*/ 250 h 270"/>
                <a:gd name="T34" fmla="*/ 196 w 407"/>
                <a:gd name="T35" fmla="*/ 92 h 270"/>
                <a:gd name="T36" fmla="*/ 201 w 407"/>
                <a:gd name="T3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7" h="270">
                  <a:moveTo>
                    <a:pt x="407" y="172"/>
                  </a:moveTo>
                  <a:cubicBezTo>
                    <a:pt x="372" y="172"/>
                    <a:pt x="372" y="172"/>
                    <a:pt x="372" y="172"/>
                  </a:cubicBezTo>
                  <a:cubicBezTo>
                    <a:pt x="370" y="192"/>
                    <a:pt x="367" y="211"/>
                    <a:pt x="365" y="228"/>
                  </a:cubicBezTo>
                  <a:cubicBezTo>
                    <a:pt x="365" y="228"/>
                    <a:pt x="365" y="228"/>
                    <a:pt x="365" y="228"/>
                  </a:cubicBezTo>
                  <a:cubicBezTo>
                    <a:pt x="365" y="229"/>
                    <a:pt x="365" y="229"/>
                    <a:pt x="365" y="229"/>
                  </a:cubicBezTo>
                  <a:cubicBezTo>
                    <a:pt x="363" y="245"/>
                    <a:pt x="362" y="258"/>
                    <a:pt x="362" y="270"/>
                  </a:cubicBezTo>
                  <a:cubicBezTo>
                    <a:pt x="380" y="270"/>
                    <a:pt x="380" y="270"/>
                    <a:pt x="380" y="270"/>
                  </a:cubicBezTo>
                  <a:cubicBezTo>
                    <a:pt x="392" y="270"/>
                    <a:pt x="402" y="261"/>
                    <a:pt x="403" y="249"/>
                  </a:cubicBezTo>
                  <a:cubicBezTo>
                    <a:pt x="407" y="172"/>
                    <a:pt x="407" y="172"/>
                    <a:pt x="407" y="172"/>
                  </a:cubicBezTo>
                  <a:moveTo>
                    <a:pt x="20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5" y="0"/>
                    <a:pt x="15" y="9"/>
                    <a:pt x="14" y="21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61"/>
                    <a:pt x="9" y="270"/>
                    <a:pt x="21" y="270"/>
                  </a:cubicBezTo>
                  <a:cubicBezTo>
                    <a:pt x="54" y="270"/>
                    <a:pt x="54" y="270"/>
                    <a:pt x="54" y="270"/>
                  </a:cubicBezTo>
                  <a:cubicBezTo>
                    <a:pt x="48" y="250"/>
                    <a:pt x="48" y="250"/>
                    <a:pt x="48" y="250"/>
                  </a:cubicBezTo>
                  <a:cubicBezTo>
                    <a:pt x="180" y="250"/>
                    <a:pt x="180" y="250"/>
                    <a:pt x="180" y="250"/>
                  </a:cubicBezTo>
                  <a:cubicBezTo>
                    <a:pt x="179" y="166"/>
                    <a:pt x="188" y="119"/>
                    <a:pt x="196" y="92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5">
              <a:extLst>
                <a:ext uri="{FF2B5EF4-FFF2-40B4-BE49-F238E27FC236}">
                  <a16:creationId xmlns:a16="http://schemas.microsoft.com/office/drawing/2014/main" id="{87D7521F-56D6-4520-BAED-BBB4FDED4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561975" cy="84138"/>
            </a:xfrm>
            <a:custGeom>
              <a:avLst/>
              <a:gdLst>
                <a:gd name="T0" fmla="*/ 132 w 132"/>
                <a:gd name="T1" fmla="*/ 0 h 20"/>
                <a:gd name="T2" fmla="*/ 0 w 132"/>
                <a:gd name="T3" fmla="*/ 0 h 20"/>
                <a:gd name="T4" fmla="*/ 6 w 132"/>
                <a:gd name="T5" fmla="*/ 20 h 20"/>
                <a:gd name="T6" fmla="*/ 132 w 132"/>
                <a:gd name="T7" fmla="*/ 20 h 20"/>
                <a:gd name="T8" fmla="*/ 132 w 13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">
                  <a:moveTo>
                    <a:pt x="1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13"/>
                    <a:pt x="132" y="6"/>
                    <a:pt x="132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">
              <a:extLst>
                <a:ext uri="{FF2B5EF4-FFF2-40B4-BE49-F238E27FC236}">
                  <a16:creationId xmlns:a16="http://schemas.microsoft.com/office/drawing/2014/main" id="{BE3B529C-982C-4414-BC7C-01333DB0D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0450" y="1100138"/>
              <a:ext cx="939800" cy="731838"/>
            </a:xfrm>
            <a:custGeom>
              <a:avLst/>
              <a:gdLst>
                <a:gd name="T0" fmla="*/ 97 w 221"/>
                <a:gd name="T1" fmla="*/ 0 h 172"/>
                <a:gd name="T2" fmla="*/ 5 w 221"/>
                <a:gd name="T3" fmla="*/ 0 h 172"/>
                <a:gd name="T4" fmla="*/ 0 w 221"/>
                <a:gd name="T5" fmla="*/ 92 h 172"/>
                <a:gd name="T6" fmla="*/ 5 w 221"/>
                <a:gd name="T7" fmla="*/ 77 h 172"/>
                <a:gd name="T8" fmla="*/ 30 w 221"/>
                <a:gd name="T9" fmla="*/ 54 h 172"/>
                <a:gd name="T10" fmla="*/ 63 w 221"/>
                <a:gd name="T11" fmla="*/ 51 h 172"/>
                <a:gd name="T12" fmla="*/ 64 w 221"/>
                <a:gd name="T13" fmla="*/ 51 h 172"/>
                <a:gd name="T14" fmla="*/ 63 w 221"/>
                <a:gd name="T15" fmla="*/ 52 h 172"/>
                <a:gd name="T16" fmla="*/ 86 w 221"/>
                <a:gd name="T17" fmla="*/ 21 h 172"/>
                <a:gd name="T18" fmla="*/ 84 w 221"/>
                <a:gd name="T19" fmla="*/ 10 h 172"/>
                <a:gd name="T20" fmla="*/ 84 w 221"/>
                <a:gd name="T21" fmla="*/ 10 h 172"/>
                <a:gd name="T22" fmla="*/ 84 w 221"/>
                <a:gd name="T23" fmla="*/ 10 h 172"/>
                <a:gd name="T24" fmla="*/ 97 w 221"/>
                <a:gd name="T25" fmla="*/ 0 h 172"/>
                <a:gd name="T26" fmla="*/ 200 w 221"/>
                <a:gd name="T27" fmla="*/ 0 h 172"/>
                <a:gd name="T28" fmla="*/ 125 w 221"/>
                <a:gd name="T29" fmla="*/ 0 h 172"/>
                <a:gd name="T30" fmla="*/ 132 w 221"/>
                <a:gd name="T31" fmla="*/ 51 h 172"/>
                <a:gd name="T32" fmla="*/ 134 w 221"/>
                <a:gd name="T33" fmla="*/ 51 h 172"/>
                <a:gd name="T34" fmla="*/ 171 w 221"/>
                <a:gd name="T35" fmla="*/ 56 h 172"/>
                <a:gd name="T36" fmla="*/ 171 w 221"/>
                <a:gd name="T37" fmla="*/ 56 h 172"/>
                <a:gd name="T38" fmla="*/ 189 w 221"/>
                <a:gd name="T39" fmla="*/ 81 h 172"/>
                <a:gd name="T40" fmla="*/ 187 w 221"/>
                <a:gd name="T41" fmla="*/ 97 h 172"/>
                <a:gd name="T42" fmla="*/ 187 w 221"/>
                <a:gd name="T43" fmla="*/ 97 h 172"/>
                <a:gd name="T44" fmla="*/ 176 w 221"/>
                <a:gd name="T45" fmla="*/ 172 h 172"/>
                <a:gd name="T46" fmla="*/ 211 w 221"/>
                <a:gd name="T47" fmla="*/ 172 h 172"/>
                <a:gd name="T48" fmla="*/ 220 w 221"/>
                <a:gd name="T49" fmla="*/ 21 h 172"/>
                <a:gd name="T50" fmla="*/ 200 w 221"/>
                <a:gd name="T5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1" h="172">
                  <a:moveTo>
                    <a:pt x="9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2" y="86"/>
                    <a:pt x="3" y="82"/>
                    <a:pt x="5" y="77"/>
                  </a:cubicBezTo>
                  <a:cubicBezTo>
                    <a:pt x="9" y="65"/>
                    <a:pt x="19" y="56"/>
                    <a:pt x="30" y="54"/>
                  </a:cubicBezTo>
                  <a:cubicBezTo>
                    <a:pt x="38" y="52"/>
                    <a:pt x="58" y="51"/>
                    <a:pt x="63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2"/>
                    <a:pt x="63" y="52"/>
                  </a:cubicBezTo>
                  <a:cubicBezTo>
                    <a:pt x="84" y="48"/>
                    <a:pt x="88" y="35"/>
                    <a:pt x="86" y="21"/>
                  </a:cubicBezTo>
                  <a:cubicBezTo>
                    <a:pt x="86" y="17"/>
                    <a:pt x="85" y="14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20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3" y="19"/>
                    <a:pt x="123" y="39"/>
                    <a:pt x="132" y="51"/>
                  </a:cubicBezTo>
                  <a:cubicBezTo>
                    <a:pt x="132" y="51"/>
                    <a:pt x="133" y="51"/>
                    <a:pt x="134" y="51"/>
                  </a:cubicBezTo>
                  <a:cubicBezTo>
                    <a:pt x="147" y="52"/>
                    <a:pt x="160" y="54"/>
                    <a:pt x="171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83" y="58"/>
                    <a:pt x="191" y="69"/>
                    <a:pt x="189" y="81"/>
                  </a:cubicBezTo>
                  <a:cubicBezTo>
                    <a:pt x="189" y="85"/>
                    <a:pt x="188" y="91"/>
                    <a:pt x="187" y="97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84" y="117"/>
                    <a:pt x="180" y="144"/>
                    <a:pt x="176" y="172"/>
                  </a:cubicBezTo>
                  <a:cubicBezTo>
                    <a:pt x="211" y="172"/>
                    <a:pt x="211" y="172"/>
                    <a:pt x="211" y="172"/>
                  </a:cubicBezTo>
                  <a:cubicBezTo>
                    <a:pt x="220" y="21"/>
                    <a:pt x="220" y="21"/>
                    <a:pt x="220" y="21"/>
                  </a:cubicBezTo>
                  <a:cubicBezTo>
                    <a:pt x="221" y="9"/>
                    <a:pt x="212" y="0"/>
                    <a:pt x="200" y="0"/>
                  </a:cubicBezTo>
                </a:path>
              </a:pathLst>
            </a:custGeom>
            <a:solidFill>
              <a:srgbClr val="659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7">
              <a:extLst>
                <a:ext uri="{FF2B5EF4-FFF2-40B4-BE49-F238E27FC236}">
                  <a16:creationId xmlns:a16="http://schemas.microsoft.com/office/drawing/2014/main" id="{E455BEFE-69F9-4163-BC63-612DAEEBD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1 w 22"/>
                <a:gd name="T3" fmla="*/ 12 h 24"/>
                <a:gd name="T4" fmla="*/ 10 w 22"/>
                <a:gd name="T5" fmla="*/ 24 h 24"/>
                <a:gd name="T6" fmla="*/ 22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1" y="12"/>
                  </a:cubicBezTo>
                  <a:cubicBezTo>
                    <a:pt x="0" y="19"/>
                    <a:pt x="5" y="24"/>
                    <a:pt x="10" y="24"/>
                  </a:cubicBezTo>
                  <a:cubicBezTo>
                    <a:pt x="16" y="24"/>
                    <a:pt x="21" y="19"/>
                    <a:pt x="22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8">
              <a:extLst>
                <a:ext uri="{FF2B5EF4-FFF2-40B4-BE49-F238E27FC236}">
                  <a16:creationId xmlns:a16="http://schemas.microsoft.com/office/drawing/2014/main" id="{370BCED4-0EA7-40BF-96E4-F165AE3AE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713" y="573088"/>
              <a:ext cx="98425" cy="101600"/>
            </a:xfrm>
            <a:custGeom>
              <a:avLst/>
              <a:gdLst>
                <a:gd name="T0" fmla="*/ 12 w 23"/>
                <a:gd name="T1" fmla="*/ 0 h 24"/>
                <a:gd name="T2" fmla="*/ 1 w 23"/>
                <a:gd name="T3" fmla="*/ 12 h 24"/>
                <a:gd name="T4" fmla="*/ 11 w 23"/>
                <a:gd name="T5" fmla="*/ 24 h 24"/>
                <a:gd name="T6" fmla="*/ 22 w 23"/>
                <a:gd name="T7" fmla="*/ 12 h 24"/>
                <a:gd name="T8" fmla="*/ 12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2" y="0"/>
                  </a:moveTo>
                  <a:cubicBezTo>
                    <a:pt x="7" y="0"/>
                    <a:pt x="1" y="5"/>
                    <a:pt x="1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7" y="24"/>
                    <a:pt x="22" y="19"/>
                    <a:pt x="22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9">
              <a:extLst>
                <a:ext uri="{FF2B5EF4-FFF2-40B4-BE49-F238E27FC236}">
                  <a16:creationId xmlns:a16="http://schemas.microsoft.com/office/drawing/2014/main" id="{65472F1C-71E7-49BE-A685-DB19F4CB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6575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0 w 22"/>
                <a:gd name="T3" fmla="*/ 12 h 24"/>
                <a:gd name="T4" fmla="*/ 10 w 22"/>
                <a:gd name="T5" fmla="*/ 24 h 24"/>
                <a:gd name="T6" fmla="*/ 21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0" y="12"/>
                  </a:cubicBezTo>
                  <a:cubicBezTo>
                    <a:pt x="0" y="19"/>
                    <a:pt x="4" y="24"/>
                    <a:pt x="10" y="24"/>
                  </a:cubicBezTo>
                  <a:cubicBezTo>
                    <a:pt x="16" y="24"/>
                    <a:pt x="21" y="19"/>
                    <a:pt x="21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0">
              <a:extLst>
                <a:ext uri="{FF2B5EF4-FFF2-40B4-BE49-F238E27FC236}">
                  <a16:creationId xmlns:a16="http://schemas.microsoft.com/office/drawing/2014/main" id="{8900C5E5-2800-4A9F-A30E-7EC6E1056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449263"/>
              <a:ext cx="3144838" cy="2036763"/>
            </a:xfrm>
            <a:custGeom>
              <a:avLst/>
              <a:gdLst>
                <a:gd name="T0" fmla="*/ 707 w 739"/>
                <a:gd name="T1" fmla="*/ 0 h 479"/>
                <a:gd name="T2" fmla="*/ 67 w 739"/>
                <a:gd name="T3" fmla="*/ 0 h 479"/>
                <a:gd name="T4" fmla="*/ 25 w 739"/>
                <a:gd name="T5" fmla="*/ 40 h 479"/>
                <a:gd name="T6" fmla="*/ 0 w 739"/>
                <a:gd name="T7" fmla="*/ 445 h 479"/>
                <a:gd name="T8" fmla="*/ 10 w 739"/>
                <a:gd name="T9" fmla="*/ 473 h 479"/>
                <a:gd name="T10" fmla="*/ 18 w 739"/>
                <a:gd name="T11" fmla="*/ 479 h 479"/>
                <a:gd name="T12" fmla="*/ 11 w 739"/>
                <a:gd name="T13" fmla="*/ 471 h 479"/>
                <a:gd name="T14" fmla="*/ 2 w 739"/>
                <a:gd name="T15" fmla="*/ 445 h 479"/>
                <a:gd name="T16" fmla="*/ 27 w 739"/>
                <a:gd name="T17" fmla="*/ 40 h 479"/>
                <a:gd name="T18" fmla="*/ 67 w 739"/>
                <a:gd name="T19" fmla="*/ 2 h 479"/>
                <a:gd name="T20" fmla="*/ 707 w 739"/>
                <a:gd name="T21" fmla="*/ 2 h 479"/>
                <a:gd name="T22" fmla="*/ 731 w 739"/>
                <a:gd name="T23" fmla="*/ 11 h 479"/>
                <a:gd name="T24" fmla="*/ 739 w 739"/>
                <a:gd name="T25" fmla="*/ 18 h 479"/>
                <a:gd name="T26" fmla="*/ 734 w 739"/>
                <a:gd name="T27" fmla="*/ 12 h 479"/>
                <a:gd name="T28" fmla="*/ 707 w 739"/>
                <a:gd name="T2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9" h="479">
                  <a:moveTo>
                    <a:pt x="70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5" y="0"/>
                    <a:pt x="26" y="18"/>
                    <a:pt x="25" y="40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0" y="456"/>
                    <a:pt x="3" y="466"/>
                    <a:pt x="10" y="473"/>
                  </a:cubicBezTo>
                  <a:cubicBezTo>
                    <a:pt x="13" y="476"/>
                    <a:pt x="15" y="478"/>
                    <a:pt x="18" y="479"/>
                  </a:cubicBezTo>
                  <a:cubicBezTo>
                    <a:pt x="15" y="477"/>
                    <a:pt x="13" y="474"/>
                    <a:pt x="11" y="471"/>
                  </a:cubicBezTo>
                  <a:cubicBezTo>
                    <a:pt x="5" y="464"/>
                    <a:pt x="2" y="455"/>
                    <a:pt x="2" y="445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19"/>
                    <a:pt x="46" y="2"/>
                    <a:pt x="67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16" y="2"/>
                    <a:pt x="724" y="5"/>
                    <a:pt x="731" y="11"/>
                  </a:cubicBezTo>
                  <a:cubicBezTo>
                    <a:pt x="734" y="13"/>
                    <a:pt x="737" y="15"/>
                    <a:pt x="739" y="18"/>
                  </a:cubicBezTo>
                  <a:cubicBezTo>
                    <a:pt x="738" y="16"/>
                    <a:pt x="736" y="14"/>
                    <a:pt x="734" y="12"/>
                  </a:cubicBezTo>
                  <a:cubicBezTo>
                    <a:pt x="727" y="4"/>
                    <a:pt x="718" y="0"/>
                    <a:pt x="707" y="0"/>
                  </a:cubicBezTo>
                </a:path>
              </a:pathLst>
            </a:custGeom>
            <a:solidFill>
              <a:srgbClr val="BDC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2">
              <a:extLst>
                <a:ext uri="{FF2B5EF4-FFF2-40B4-BE49-F238E27FC236}">
                  <a16:creationId xmlns:a16="http://schemas.microsoft.com/office/drawing/2014/main" id="{ABFE2C27-E4EC-498E-916C-27AF24F8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638" y="2503488"/>
              <a:ext cx="600075" cy="9525"/>
            </a:xfrm>
            <a:custGeom>
              <a:avLst/>
              <a:gdLst>
                <a:gd name="T0" fmla="*/ 112 w 141"/>
                <a:gd name="T1" fmla="*/ 0 h 2"/>
                <a:gd name="T2" fmla="*/ 0 w 141"/>
                <a:gd name="T3" fmla="*/ 0 h 2"/>
                <a:gd name="T4" fmla="*/ 1 w 141"/>
                <a:gd name="T5" fmla="*/ 2 h 2"/>
                <a:gd name="T6" fmla="*/ 140 w 141"/>
                <a:gd name="T7" fmla="*/ 2 h 2"/>
                <a:gd name="T8" fmla="*/ 141 w 141"/>
                <a:gd name="T9" fmla="*/ 1 h 2"/>
                <a:gd name="T10" fmla="*/ 113 w 141"/>
                <a:gd name="T11" fmla="*/ 1 h 2"/>
                <a:gd name="T12" fmla="*/ 112 w 14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">
                  <a:moveTo>
                    <a:pt x="1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0"/>
                    <a:pt x="113" y="0"/>
                    <a:pt x="112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3">
              <a:extLst>
                <a:ext uri="{FF2B5EF4-FFF2-40B4-BE49-F238E27FC236}">
                  <a16:creationId xmlns:a16="http://schemas.microsoft.com/office/drawing/2014/main" id="{CB890A2D-D1BC-4F82-AC50-BA189A13E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1317626"/>
              <a:ext cx="739775" cy="782638"/>
            </a:xfrm>
            <a:custGeom>
              <a:avLst/>
              <a:gdLst>
                <a:gd name="T0" fmla="*/ 168 w 174"/>
                <a:gd name="T1" fmla="*/ 44 h 184"/>
                <a:gd name="T2" fmla="*/ 160 w 174"/>
                <a:gd name="T3" fmla="*/ 60 h 184"/>
                <a:gd name="T4" fmla="*/ 152 w 174"/>
                <a:gd name="T5" fmla="*/ 75 h 184"/>
                <a:gd name="T6" fmla="*/ 133 w 174"/>
                <a:gd name="T7" fmla="*/ 104 h 184"/>
                <a:gd name="T8" fmla="*/ 123 w 174"/>
                <a:gd name="T9" fmla="*/ 118 h 184"/>
                <a:gd name="T10" fmla="*/ 112 w 174"/>
                <a:gd name="T11" fmla="*/ 132 h 184"/>
                <a:gd name="T12" fmla="*/ 88 w 174"/>
                <a:gd name="T13" fmla="*/ 159 h 184"/>
                <a:gd name="T14" fmla="*/ 81 w 174"/>
                <a:gd name="T15" fmla="*/ 165 h 184"/>
                <a:gd name="T16" fmla="*/ 73 w 174"/>
                <a:gd name="T17" fmla="*/ 171 h 184"/>
                <a:gd name="T18" fmla="*/ 66 w 174"/>
                <a:gd name="T19" fmla="*/ 177 h 184"/>
                <a:gd name="T20" fmla="*/ 63 w 174"/>
                <a:gd name="T21" fmla="*/ 178 h 184"/>
                <a:gd name="T22" fmla="*/ 60 w 174"/>
                <a:gd name="T23" fmla="*/ 180 h 184"/>
                <a:gd name="T24" fmla="*/ 53 w 174"/>
                <a:gd name="T25" fmla="*/ 183 h 184"/>
                <a:gd name="T26" fmla="*/ 39 w 174"/>
                <a:gd name="T27" fmla="*/ 183 h 184"/>
                <a:gd name="T28" fmla="*/ 26 w 174"/>
                <a:gd name="T29" fmla="*/ 177 h 184"/>
                <a:gd name="T30" fmla="*/ 21 w 174"/>
                <a:gd name="T31" fmla="*/ 172 h 184"/>
                <a:gd name="T32" fmla="*/ 20 w 174"/>
                <a:gd name="T33" fmla="*/ 170 h 184"/>
                <a:gd name="T34" fmla="*/ 19 w 174"/>
                <a:gd name="T35" fmla="*/ 170 h 184"/>
                <a:gd name="T36" fmla="*/ 19 w 174"/>
                <a:gd name="T37" fmla="*/ 169 h 184"/>
                <a:gd name="T38" fmla="*/ 18 w 174"/>
                <a:gd name="T39" fmla="*/ 168 h 184"/>
                <a:gd name="T40" fmla="*/ 15 w 174"/>
                <a:gd name="T41" fmla="*/ 163 h 184"/>
                <a:gd name="T42" fmla="*/ 13 w 174"/>
                <a:gd name="T43" fmla="*/ 158 h 184"/>
                <a:gd name="T44" fmla="*/ 7 w 174"/>
                <a:gd name="T45" fmla="*/ 139 h 184"/>
                <a:gd name="T46" fmla="*/ 1 w 174"/>
                <a:gd name="T47" fmla="*/ 104 h 184"/>
                <a:gd name="T48" fmla="*/ 0 w 174"/>
                <a:gd name="T49" fmla="*/ 69 h 184"/>
                <a:gd name="T50" fmla="*/ 14 w 174"/>
                <a:gd name="T51" fmla="*/ 56 h 184"/>
                <a:gd name="T52" fmla="*/ 27 w 174"/>
                <a:gd name="T53" fmla="*/ 66 h 184"/>
                <a:gd name="T54" fmla="*/ 27 w 174"/>
                <a:gd name="T55" fmla="*/ 66 h 184"/>
                <a:gd name="T56" fmla="*/ 47 w 174"/>
                <a:gd name="T57" fmla="*/ 126 h 184"/>
                <a:gd name="T58" fmla="*/ 53 w 174"/>
                <a:gd name="T59" fmla="*/ 138 h 184"/>
                <a:gd name="T60" fmla="*/ 54 w 174"/>
                <a:gd name="T61" fmla="*/ 141 h 184"/>
                <a:gd name="T62" fmla="*/ 56 w 174"/>
                <a:gd name="T63" fmla="*/ 143 h 184"/>
                <a:gd name="T64" fmla="*/ 56 w 174"/>
                <a:gd name="T65" fmla="*/ 143 h 184"/>
                <a:gd name="T66" fmla="*/ 56 w 174"/>
                <a:gd name="T67" fmla="*/ 143 h 184"/>
                <a:gd name="T68" fmla="*/ 56 w 174"/>
                <a:gd name="T69" fmla="*/ 143 h 184"/>
                <a:gd name="T70" fmla="*/ 56 w 174"/>
                <a:gd name="T71" fmla="*/ 142 h 184"/>
                <a:gd name="T72" fmla="*/ 53 w 174"/>
                <a:gd name="T73" fmla="*/ 140 h 184"/>
                <a:gd name="T74" fmla="*/ 48 w 174"/>
                <a:gd name="T75" fmla="*/ 137 h 184"/>
                <a:gd name="T76" fmla="*/ 42 w 174"/>
                <a:gd name="T77" fmla="*/ 137 h 184"/>
                <a:gd name="T78" fmla="*/ 39 w 174"/>
                <a:gd name="T79" fmla="*/ 138 h 184"/>
                <a:gd name="T80" fmla="*/ 38 w 174"/>
                <a:gd name="T81" fmla="*/ 139 h 184"/>
                <a:gd name="T82" fmla="*/ 37 w 174"/>
                <a:gd name="T83" fmla="*/ 139 h 184"/>
                <a:gd name="T84" fmla="*/ 42 w 174"/>
                <a:gd name="T85" fmla="*/ 135 h 184"/>
                <a:gd name="T86" fmla="*/ 47 w 174"/>
                <a:gd name="T87" fmla="*/ 129 h 184"/>
                <a:gd name="T88" fmla="*/ 52 w 174"/>
                <a:gd name="T89" fmla="*/ 124 h 184"/>
                <a:gd name="T90" fmla="*/ 87 w 174"/>
                <a:gd name="T91" fmla="*/ 74 h 184"/>
                <a:gd name="T92" fmla="*/ 104 w 174"/>
                <a:gd name="T93" fmla="*/ 47 h 184"/>
                <a:gd name="T94" fmla="*/ 111 w 174"/>
                <a:gd name="T95" fmla="*/ 33 h 184"/>
                <a:gd name="T96" fmla="*/ 119 w 174"/>
                <a:gd name="T97" fmla="*/ 20 h 184"/>
                <a:gd name="T98" fmla="*/ 119 w 174"/>
                <a:gd name="T99" fmla="*/ 19 h 184"/>
                <a:gd name="T100" fmla="*/ 156 w 174"/>
                <a:gd name="T101" fmla="*/ 8 h 184"/>
                <a:gd name="T102" fmla="*/ 168 w 174"/>
                <a:gd name="T103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84">
                  <a:moveTo>
                    <a:pt x="168" y="44"/>
                  </a:moveTo>
                  <a:cubicBezTo>
                    <a:pt x="165" y="49"/>
                    <a:pt x="163" y="54"/>
                    <a:pt x="160" y="60"/>
                  </a:cubicBezTo>
                  <a:cubicBezTo>
                    <a:pt x="158" y="65"/>
                    <a:pt x="155" y="70"/>
                    <a:pt x="152" y="75"/>
                  </a:cubicBezTo>
                  <a:cubicBezTo>
                    <a:pt x="146" y="85"/>
                    <a:pt x="140" y="94"/>
                    <a:pt x="133" y="104"/>
                  </a:cubicBezTo>
                  <a:cubicBezTo>
                    <a:pt x="130" y="109"/>
                    <a:pt x="126" y="114"/>
                    <a:pt x="123" y="118"/>
                  </a:cubicBezTo>
                  <a:cubicBezTo>
                    <a:pt x="119" y="123"/>
                    <a:pt x="116" y="128"/>
                    <a:pt x="112" y="132"/>
                  </a:cubicBezTo>
                  <a:cubicBezTo>
                    <a:pt x="105" y="141"/>
                    <a:pt x="96" y="150"/>
                    <a:pt x="88" y="159"/>
                  </a:cubicBezTo>
                  <a:cubicBezTo>
                    <a:pt x="85" y="161"/>
                    <a:pt x="83" y="163"/>
                    <a:pt x="81" y="165"/>
                  </a:cubicBezTo>
                  <a:cubicBezTo>
                    <a:pt x="78" y="167"/>
                    <a:pt x="76" y="169"/>
                    <a:pt x="73" y="171"/>
                  </a:cubicBezTo>
                  <a:cubicBezTo>
                    <a:pt x="66" y="177"/>
                    <a:pt x="66" y="177"/>
                    <a:pt x="66" y="177"/>
                  </a:cubicBezTo>
                  <a:cubicBezTo>
                    <a:pt x="66" y="177"/>
                    <a:pt x="64" y="178"/>
                    <a:pt x="63" y="178"/>
                  </a:cubicBezTo>
                  <a:cubicBezTo>
                    <a:pt x="62" y="179"/>
                    <a:pt x="61" y="180"/>
                    <a:pt x="60" y="180"/>
                  </a:cubicBezTo>
                  <a:cubicBezTo>
                    <a:pt x="58" y="181"/>
                    <a:pt x="56" y="182"/>
                    <a:pt x="53" y="183"/>
                  </a:cubicBezTo>
                  <a:cubicBezTo>
                    <a:pt x="49" y="184"/>
                    <a:pt x="44" y="184"/>
                    <a:pt x="39" y="183"/>
                  </a:cubicBezTo>
                  <a:cubicBezTo>
                    <a:pt x="34" y="182"/>
                    <a:pt x="30" y="180"/>
                    <a:pt x="26" y="177"/>
                  </a:cubicBezTo>
                  <a:cubicBezTo>
                    <a:pt x="24" y="175"/>
                    <a:pt x="22" y="174"/>
                    <a:pt x="21" y="172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5" y="161"/>
                    <a:pt x="14" y="159"/>
                    <a:pt x="13" y="158"/>
                  </a:cubicBezTo>
                  <a:cubicBezTo>
                    <a:pt x="10" y="151"/>
                    <a:pt x="9" y="145"/>
                    <a:pt x="7" y="139"/>
                  </a:cubicBezTo>
                  <a:cubicBezTo>
                    <a:pt x="4" y="127"/>
                    <a:pt x="2" y="116"/>
                    <a:pt x="1" y="104"/>
                  </a:cubicBezTo>
                  <a:cubicBezTo>
                    <a:pt x="0" y="92"/>
                    <a:pt x="0" y="81"/>
                    <a:pt x="0" y="69"/>
                  </a:cubicBezTo>
                  <a:cubicBezTo>
                    <a:pt x="0" y="62"/>
                    <a:pt x="6" y="56"/>
                    <a:pt x="14" y="56"/>
                  </a:cubicBezTo>
                  <a:cubicBezTo>
                    <a:pt x="20" y="56"/>
                    <a:pt x="25" y="60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33" y="87"/>
                    <a:pt x="39" y="108"/>
                    <a:pt x="47" y="126"/>
                  </a:cubicBezTo>
                  <a:cubicBezTo>
                    <a:pt x="49" y="131"/>
                    <a:pt x="51" y="135"/>
                    <a:pt x="53" y="138"/>
                  </a:cubicBezTo>
                  <a:cubicBezTo>
                    <a:pt x="53" y="139"/>
                    <a:pt x="54" y="140"/>
                    <a:pt x="54" y="141"/>
                  </a:cubicBezTo>
                  <a:cubicBezTo>
                    <a:pt x="55" y="141"/>
                    <a:pt x="55" y="142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5" y="142"/>
                    <a:pt x="54" y="141"/>
                    <a:pt x="53" y="140"/>
                  </a:cubicBezTo>
                  <a:cubicBezTo>
                    <a:pt x="52" y="139"/>
                    <a:pt x="50" y="138"/>
                    <a:pt x="48" y="137"/>
                  </a:cubicBezTo>
                  <a:cubicBezTo>
                    <a:pt x="46" y="137"/>
                    <a:pt x="44" y="137"/>
                    <a:pt x="42" y="137"/>
                  </a:cubicBezTo>
                  <a:cubicBezTo>
                    <a:pt x="41" y="138"/>
                    <a:pt x="40" y="138"/>
                    <a:pt x="39" y="138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7" y="139"/>
                    <a:pt x="36" y="140"/>
                    <a:pt x="37" y="139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4" y="133"/>
                    <a:pt x="45" y="131"/>
                    <a:pt x="47" y="129"/>
                  </a:cubicBezTo>
                  <a:cubicBezTo>
                    <a:pt x="48" y="128"/>
                    <a:pt x="50" y="126"/>
                    <a:pt x="52" y="124"/>
                  </a:cubicBezTo>
                  <a:cubicBezTo>
                    <a:pt x="65" y="109"/>
                    <a:pt x="76" y="92"/>
                    <a:pt x="87" y="74"/>
                  </a:cubicBezTo>
                  <a:cubicBezTo>
                    <a:pt x="93" y="65"/>
                    <a:pt x="98" y="56"/>
                    <a:pt x="104" y="47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26" y="5"/>
                    <a:pt x="143" y="0"/>
                    <a:pt x="156" y="8"/>
                  </a:cubicBezTo>
                  <a:cubicBezTo>
                    <a:pt x="169" y="15"/>
                    <a:pt x="174" y="30"/>
                    <a:pt x="168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4">
              <a:extLst>
                <a:ext uri="{FF2B5EF4-FFF2-40B4-BE49-F238E27FC236}">
                  <a16:creationId xmlns:a16="http://schemas.microsoft.com/office/drawing/2014/main" id="{3C554E96-A2EC-472A-94EE-11E20337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1465263"/>
              <a:ext cx="182563" cy="153988"/>
            </a:xfrm>
            <a:custGeom>
              <a:avLst/>
              <a:gdLst>
                <a:gd name="T0" fmla="*/ 19 w 43"/>
                <a:gd name="T1" fmla="*/ 33 h 36"/>
                <a:gd name="T2" fmla="*/ 0 w 43"/>
                <a:gd name="T3" fmla="*/ 22 h 36"/>
                <a:gd name="T4" fmla="*/ 21 w 43"/>
                <a:gd name="T5" fmla="*/ 0 h 36"/>
                <a:gd name="T6" fmla="*/ 38 w 43"/>
                <a:gd name="T7" fmla="*/ 15 h 36"/>
                <a:gd name="T8" fmla="*/ 35 w 43"/>
                <a:gd name="T9" fmla="*/ 33 h 36"/>
                <a:gd name="T10" fmla="*/ 19 w 43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19" y="33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30" y="6"/>
                    <a:pt x="38" y="15"/>
                  </a:cubicBezTo>
                  <a:cubicBezTo>
                    <a:pt x="43" y="21"/>
                    <a:pt x="42" y="30"/>
                    <a:pt x="35" y="33"/>
                  </a:cubicBezTo>
                  <a:cubicBezTo>
                    <a:pt x="30" y="36"/>
                    <a:pt x="24" y="35"/>
                    <a:pt x="19" y="33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5">
              <a:extLst>
                <a:ext uri="{FF2B5EF4-FFF2-40B4-BE49-F238E27FC236}">
                  <a16:creationId xmlns:a16="http://schemas.microsoft.com/office/drawing/2014/main" id="{8FC76A34-D530-4654-8419-DD9EC4AE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838" y="1419226"/>
              <a:ext cx="122238" cy="139700"/>
            </a:xfrm>
            <a:custGeom>
              <a:avLst/>
              <a:gdLst>
                <a:gd name="T0" fmla="*/ 4 w 29"/>
                <a:gd name="T1" fmla="*/ 10 h 33"/>
                <a:gd name="T2" fmla="*/ 14 w 29"/>
                <a:gd name="T3" fmla="*/ 2 h 33"/>
                <a:gd name="T4" fmla="*/ 23 w 29"/>
                <a:gd name="T5" fmla="*/ 3 h 33"/>
                <a:gd name="T6" fmla="*/ 29 w 29"/>
                <a:gd name="T7" fmla="*/ 11 h 33"/>
                <a:gd name="T8" fmla="*/ 8 w 29"/>
                <a:gd name="T9" fmla="*/ 33 h 33"/>
                <a:gd name="T10" fmla="*/ 1 w 29"/>
                <a:gd name="T11" fmla="*/ 18 h 33"/>
                <a:gd name="T12" fmla="*/ 4 w 29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3">
                  <a:moveTo>
                    <a:pt x="4" y="10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1" y="1"/>
                    <a:pt x="23" y="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5"/>
                    <a:pt x="1" y="11"/>
                    <a:pt x="4" y="1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6">
              <a:extLst>
                <a:ext uri="{FF2B5EF4-FFF2-40B4-BE49-F238E27FC236}">
                  <a16:creationId xmlns:a16="http://schemas.microsoft.com/office/drawing/2014/main" id="{DBF68CBB-5196-4F9B-AC92-6D3458FAA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317626"/>
              <a:ext cx="838200" cy="1147763"/>
            </a:xfrm>
            <a:custGeom>
              <a:avLst/>
              <a:gdLst>
                <a:gd name="T0" fmla="*/ 24 w 197"/>
                <a:gd name="T1" fmla="*/ 26 h 270"/>
                <a:gd name="T2" fmla="*/ 47 w 197"/>
                <a:gd name="T3" fmla="*/ 5 h 270"/>
                <a:gd name="T4" fmla="*/ 71 w 197"/>
                <a:gd name="T5" fmla="*/ 2 h 270"/>
                <a:gd name="T6" fmla="*/ 142 w 197"/>
                <a:gd name="T7" fmla="*/ 3 h 270"/>
                <a:gd name="T8" fmla="*/ 178 w 197"/>
                <a:gd name="T9" fmla="*/ 7 h 270"/>
                <a:gd name="T10" fmla="*/ 178 w 197"/>
                <a:gd name="T11" fmla="*/ 7 h 270"/>
                <a:gd name="T12" fmla="*/ 195 w 197"/>
                <a:gd name="T13" fmla="*/ 31 h 270"/>
                <a:gd name="T14" fmla="*/ 174 w 197"/>
                <a:gd name="T15" fmla="*/ 157 h 270"/>
                <a:gd name="T16" fmla="*/ 172 w 197"/>
                <a:gd name="T17" fmla="*/ 270 h 270"/>
                <a:gd name="T18" fmla="*/ 11 w 197"/>
                <a:gd name="T19" fmla="*/ 267 h 270"/>
                <a:gd name="T20" fmla="*/ 24 w 197"/>
                <a:gd name="T21" fmla="*/ 2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270">
                  <a:moveTo>
                    <a:pt x="24" y="26"/>
                  </a:moveTo>
                  <a:cubicBezTo>
                    <a:pt x="27" y="15"/>
                    <a:pt x="36" y="7"/>
                    <a:pt x="47" y="5"/>
                  </a:cubicBezTo>
                  <a:cubicBezTo>
                    <a:pt x="56" y="4"/>
                    <a:pt x="60" y="2"/>
                    <a:pt x="71" y="2"/>
                  </a:cubicBezTo>
                  <a:cubicBezTo>
                    <a:pt x="90" y="0"/>
                    <a:pt x="121" y="1"/>
                    <a:pt x="142" y="3"/>
                  </a:cubicBezTo>
                  <a:cubicBezTo>
                    <a:pt x="155" y="4"/>
                    <a:pt x="168" y="5"/>
                    <a:pt x="178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89" y="9"/>
                    <a:pt x="197" y="20"/>
                    <a:pt x="195" y="31"/>
                  </a:cubicBezTo>
                  <a:cubicBezTo>
                    <a:pt x="190" y="60"/>
                    <a:pt x="176" y="110"/>
                    <a:pt x="174" y="157"/>
                  </a:cubicBezTo>
                  <a:cubicBezTo>
                    <a:pt x="172" y="220"/>
                    <a:pt x="173" y="255"/>
                    <a:pt x="172" y="270"/>
                  </a:cubicBezTo>
                  <a:cubicBezTo>
                    <a:pt x="11" y="267"/>
                    <a:pt x="11" y="267"/>
                    <a:pt x="11" y="267"/>
                  </a:cubicBezTo>
                  <a:cubicBezTo>
                    <a:pt x="0" y="115"/>
                    <a:pt x="14" y="60"/>
                    <a:pt x="24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7">
              <a:extLst>
                <a:ext uri="{FF2B5EF4-FFF2-40B4-BE49-F238E27FC236}">
                  <a16:creationId xmlns:a16="http://schemas.microsoft.com/office/drawing/2014/main" id="{99DBF917-A1AA-49FC-9E70-8EA482A2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850" y="1317626"/>
              <a:ext cx="914400" cy="1190625"/>
            </a:xfrm>
            <a:custGeom>
              <a:avLst/>
              <a:gdLst>
                <a:gd name="T0" fmla="*/ 195 w 215"/>
                <a:gd name="T1" fmla="*/ 5 h 280"/>
                <a:gd name="T2" fmla="*/ 195 w 215"/>
                <a:gd name="T3" fmla="*/ 5 h 280"/>
                <a:gd name="T4" fmla="*/ 158 w 215"/>
                <a:gd name="T5" fmla="*/ 0 h 280"/>
                <a:gd name="T6" fmla="*/ 151 w 215"/>
                <a:gd name="T7" fmla="*/ 0 h 280"/>
                <a:gd name="T8" fmla="*/ 89 w 215"/>
                <a:gd name="T9" fmla="*/ 151 h 280"/>
                <a:gd name="T10" fmla="*/ 88 w 215"/>
                <a:gd name="T11" fmla="*/ 0 h 280"/>
                <a:gd name="T12" fmla="*/ 54 w 215"/>
                <a:gd name="T13" fmla="*/ 3 h 280"/>
                <a:gd name="T14" fmla="*/ 29 w 215"/>
                <a:gd name="T15" fmla="*/ 26 h 280"/>
                <a:gd name="T16" fmla="*/ 12 w 215"/>
                <a:gd name="T17" fmla="*/ 280 h 280"/>
                <a:gd name="T18" fmla="*/ 190 w 215"/>
                <a:gd name="T19" fmla="*/ 280 h 280"/>
                <a:gd name="T20" fmla="*/ 193 w 215"/>
                <a:gd name="T21" fmla="*/ 178 h 280"/>
                <a:gd name="T22" fmla="*/ 213 w 215"/>
                <a:gd name="T23" fmla="*/ 30 h 280"/>
                <a:gd name="T24" fmla="*/ 195 w 215"/>
                <a:gd name="T25" fmla="*/ 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280"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84" y="3"/>
                    <a:pt x="171" y="1"/>
                    <a:pt x="158" y="0"/>
                  </a:cubicBezTo>
                  <a:cubicBezTo>
                    <a:pt x="156" y="0"/>
                    <a:pt x="153" y="0"/>
                    <a:pt x="151" y="0"/>
                  </a:cubicBezTo>
                  <a:cubicBezTo>
                    <a:pt x="144" y="29"/>
                    <a:pt x="102" y="77"/>
                    <a:pt x="89" y="151"/>
                  </a:cubicBezTo>
                  <a:cubicBezTo>
                    <a:pt x="84" y="90"/>
                    <a:pt x="81" y="25"/>
                    <a:pt x="88" y="0"/>
                  </a:cubicBezTo>
                  <a:cubicBezTo>
                    <a:pt x="83" y="0"/>
                    <a:pt x="63" y="1"/>
                    <a:pt x="54" y="3"/>
                  </a:cubicBezTo>
                  <a:cubicBezTo>
                    <a:pt x="43" y="5"/>
                    <a:pt x="33" y="14"/>
                    <a:pt x="29" y="26"/>
                  </a:cubicBezTo>
                  <a:cubicBezTo>
                    <a:pt x="19" y="55"/>
                    <a:pt x="0" y="120"/>
                    <a:pt x="12" y="280"/>
                  </a:cubicBezTo>
                  <a:cubicBezTo>
                    <a:pt x="190" y="280"/>
                    <a:pt x="190" y="280"/>
                    <a:pt x="190" y="280"/>
                  </a:cubicBezTo>
                  <a:cubicBezTo>
                    <a:pt x="191" y="264"/>
                    <a:pt x="187" y="230"/>
                    <a:pt x="193" y="178"/>
                  </a:cubicBezTo>
                  <a:cubicBezTo>
                    <a:pt x="199" y="128"/>
                    <a:pt x="208" y="60"/>
                    <a:pt x="213" y="30"/>
                  </a:cubicBezTo>
                  <a:cubicBezTo>
                    <a:pt x="215" y="18"/>
                    <a:pt x="207" y="7"/>
                    <a:pt x="195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8">
              <a:extLst>
                <a:ext uri="{FF2B5EF4-FFF2-40B4-BE49-F238E27FC236}">
                  <a16:creationId xmlns:a16="http://schemas.microsoft.com/office/drawing/2014/main" id="{644CFD73-9BC7-4622-92B1-2DABBD5AE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338" y="1993901"/>
              <a:ext cx="38100" cy="476250"/>
            </a:xfrm>
            <a:custGeom>
              <a:avLst/>
              <a:gdLst>
                <a:gd name="T0" fmla="*/ 8 w 9"/>
                <a:gd name="T1" fmla="*/ 0 h 112"/>
                <a:gd name="T2" fmla="*/ 7 w 9"/>
                <a:gd name="T3" fmla="*/ 1 h 112"/>
                <a:gd name="T4" fmla="*/ 3 w 9"/>
                <a:gd name="T5" fmla="*/ 111 h 112"/>
                <a:gd name="T6" fmla="*/ 4 w 9"/>
                <a:gd name="T7" fmla="*/ 112 h 112"/>
                <a:gd name="T8" fmla="*/ 4 w 9"/>
                <a:gd name="T9" fmla="*/ 112 h 112"/>
                <a:gd name="T10" fmla="*/ 5 w 9"/>
                <a:gd name="T11" fmla="*/ 111 h 112"/>
                <a:gd name="T12" fmla="*/ 9 w 9"/>
                <a:gd name="T13" fmla="*/ 1 h 112"/>
                <a:gd name="T14" fmla="*/ 8 w 9"/>
                <a:gd name="T15" fmla="*/ 0 h 112"/>
                <a:gd name="T16" fmla="*/ 8 w 9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2">
                  <a:moveTo>
                    <a:pt x="8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2"/>
                    <a:pt x="0" y="66"/>
                    <a:pt x="3" y="111"/>
                  </a:cubicBezTo>
                  <a:cubicBezTo>
                    <a:pt x="3" y="112"/>
                    <a:pt x="4" y="112"/>
                    <a:pt x="4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2"/>
                    <a:pt x="6" y="112"/>
                    <a:pt x="5" y="111"/>
                  </a:cubicBezTo>
                  <a:cubicBezTo>
                    <a:pt x="2" y="66"/>
                    <a:pt x="9" y="2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DDBAEDAD-7E34-452C-9C0E-F9FF37847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831976"/>
              <a:ext cx="30163" cy="238125"/>
            </a:xfrm>
            <a:custGeom>
              <a:avLst/>
              <a:gdLst>
                <a:gd name="T0" fmla="*/ 7 w 7"/>
                <a:gd name="T1" fmla="*/ 0 h 56"/>
                <a:gd name="T2" fmla="*/ 7 w 7"/>
                <a:gd name="T3" fmla="*/ 0 h 56"/>
                <a:gd name="T4" fmla="*/ 0 w 7"/>
                <a:gd name="T5" fmla="*/ 56 h 56"/>
                <a:gd name="T6" fmla="*/ 0 w 7"/>
                <a:gd name="T7" fmla="*/ 56 h 56"/>
                <a:gd name="T8" fmla="*/ 7 w 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19"/>
                    <a:pt x="2" y="39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39"/>
                    <a:pt x="5" y="20"/>
                    <a:pt x="7" y="0"/>
                  </a:cubicBezTo>
                </a:path>
              </a:pathLst>
            </a:custGeom>
            <a:solidFill>
              <a:srgbClr val="3A5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0">
              <a:extLst>
                <a:ext uri="{FF2B5EF4-FFF2-40B4-BE49-F238E27FC236}">
                  <a16:creationId xmlns:a16="http://schemas.microsoft.com/office/drawing/2014/main" id="{89D0B058-592F-47BB-B0D3-F8FF4B7D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0" y="1512888"/>
              <a:ext cx="46038" cy="319088"/>
            </a:xfrm>
            <a:custGeom>
              <a:avLst/>
              <a:gdLst>
                <a:gd name="T0" fmla="*/ 11 w 11"/>
                <a:gd name="T1" fmla="*/ 0 h 75"/>
                <a:gd name="T2" fmla="*/ 0 w 11"/>
                <a:gd name="T3" fmla="*/ 75 h 75"/>
                <a:gd name="T4" fmla="*/ 0 w 11"/>
                <a:gd name="T5" fmla="*/ 75 h 75"/>
                <a:gd name="T6" fmla="*/ 11 w 11"/>
                <a:gd name="T7" fmla="*/ 0 h 75"/>
                <a:gd name="T8" fmla="*/ 11 w 1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5">
                  <a:moveTo>
                    <a:pt x="11" y="0"/>
                  </a:moveTo>
                  <a:cubicBezTo>
                    <a:pt x="8" y="20"/>
                    <a:pt x="4" y="47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" y="47"/>
                    <a:pt x="8" y="2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76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1">
              <a:extLst>
                <a:ext uri="{FF2B5EF4-FFF2-40B4-BE49-F238E27FC236}">
                  <a16:creationId xmlns:a16="http://schemas.microsoft.com/office/drawing/2014/main" id="{1F8C5D0A-2137-4818-AD1D-5B45160D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1503363"/>
              <a:ext cx="119063" cy="566738"/>
            </a:xfrm>
            <a:custGeom>
              <a:avLst/>
              <a:gdLst>
                <a:gd name="T0" fmla="*/ 22 w 28"/>
                <a:gd name="T1" fmla="*/ 0 h 133"/>
                <a:gd name="T2" fmla="*/ 6 w 28"/>
                <a:gd name="T3" fmla="*/ 24 h 133"/>
                <a:gd name="T4" fmla="*/ 10 w 28"/>
                <a:gd name="T5" fmla="*/ 133 h 133"/>
                <a:gd name="T6" fmla="*/ 17 w 28"/>
                <a:gd name="T7" fmla="*/ 77 h 133"/>
                <a:gd name="T8" fmla="*/ 28 w 28"/>
                <a:gd name="T9" fmla="*/ 2 h 133"/>
                <a:gd name="T10" fmla="*/ 22 w 28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33">
                  <a:moveTo>
                    <a:pt x="22" y="0"/>
                  </a:moveTo>
                  <a:cubicBezTo>
                    <a:pt x="16" y="0"/>
                    <a:pt x="10" y="6"/>
                    <a:pt x="6" y="24"/>
                  </a:cubicBezTo>
                  <a:cubicBezTo>
                    <a:pt x="0" y="54"/>
                    <a:pt x="3" y="95"/>
                    <a:pt x="10" y="133"/>
                  </a:cubicBezTo>
                  <a:cubicBezTo>
                    <a:pt x="12" y="116"/>
                    <a:pt x="15" y="96"/>
                    <a:pt x="17" y="77"/>
                  </a:cubicBezTo>
                  <a:cubicBezTo>
                    <a:pt x="21" y="49"/>
                    <a:pt x="25" y="22"/>
                    <a:pt x="28" y="2"/>
                  </a:cubicBezTo>
                  <a:cubicBezTo>
                    <a:pt x="26" y="0"/>
                    <a:pt x="24" y="0"/>
                    <a:pt x="22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2">
              <a:extLst>
                <a:ext uri="{FF2B5EF4-FFF2-40B4-BE49-F238E27FC236}">
                  <a16:creationId xmlns:a16="http://schemas.microsoft.com/office/drawing/2014/main" id="{EA27A87C-5BB4-4B4E-9311-0085126AF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989013"/>
              <a:ext cx="331788" cy="430213"/>
            </a:xfrm>
            <a:custGeom>
              <a:avLst/>
              <a:gdLst>
                <a:gd name="T0" fmla="*/ 7 w 78"/>
                <a:gd name="T1" fmla="*/ 78 h 101"/>
                <a:gd name="T2" fmla="*/ 30 w 78"/>
                <a:gd name="T3" fmla="*/ 47 h 101"/>
                <a:gd name="T4" fmla="*/ 28 w 78"/>
                <a:gd name="T5" fmla="*/ 36 h 101"/>
                <a:gd name="T6" fmla="*/ 54 w 78"/>
                <a:gd name="T7" fmla="*/ 15 h 101"/>
                <a:gd name="T8" fmla="*/ 73 w 78"/>
                <a:gd name="T9" fmla="*/ 0 h 101"/>
                <a:gd name="T10" fmla="*/ 78 w 78"/>
                <a:gd name="T11" fmla="*/ 80 h 101"/>
                <a:gd name="T12" fmla="*/ 30 w 78"/>
                <a:gd name="T13" fmla="*/ 98 h 101"/>
                <a:gd name="T14" fmla="*/ 7 w 78"/>
                <a:gd name="T15" fmla="*/ 7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01">
                  <a:moveTo>
                    <a:pt x="7" y="78"/>
                  </a:moveTo>
                  <a:cubicBezTo>
                    <a:pt x="28" y="74"/>
                    <a:pt x="32" y="61"/>
                    <a:pt x="30" y="47"/>
                  </a:cubicBezTo>
                  <a:cubicBezTo>
                    <a:pt x="30" y="43"/>
                    <a:pt x="29" y="40"/>
                    <a:pt x="28" y="3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8" y="23"/>
                    <a:pt x="63" y="64"/>
                    <a:pt x="78" y="80"/>
                  </a:cubicBezTo>
                  <a:cubicBezTo>
                    <a:pt x="78" y="80"/>
                    <a:pt x="65" y="101"/>
                    <a:pt x="30" y="98"/>
                  </a:cubicBezTo>
                  <a:cubicBezTo>
                    <a:pt x="0" y="96"/>
                    <a:pt x="7" y="78"/>
                    <a:pt x="7" y="78"/>
                  </a:cubicBezTo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3">
              <a:extLst>
                <a:ext uri="{FF2B5EF4-FFF2-40B4-BE49-F238E27FC236}">
                  <a16:creationId xmlns:a16="http://schemas.microsoft.com/office/drawing/2014/main" id="{B368510E-F770-46E2-8FE6-88EE063B9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275" y="1384301"/>
              <a:ext cx="77788" cy="55563"/>
            </a:xfrm>
            <a:custGeom>
              <a:avLst/>
              <a:gdLst>
                <a:gd name="T0" fmla="*/ 16 w 49"/>
                <a:gd name="T1" fmla="*/ 0 h 35"/>
                <a:gd name="T2" fmla="*/ 0 w 49"/>
                <a:gd name="T3" fmla="*/ 17 h 35"/>
                <a:gd name="T4" fmla="*/ 49 w 49"/>
                <a:gd name="T5" fmla="*/ 35 h 35"/>
                <a:gd name="T6" fmla="*/ 43 w 49"/>
                <a:gd name="T7" fmla="*/ 17 h 35"/>
                <a:gd name="T8" fmla="*/ 16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16" y="0"/>
                  </a:moveTo>
                  <a:lnTo>
                    <a:pt x="0" y="17"/>
                  </a:lnTo>
                  <a:lnTo>
                    <a:pt x="49" y="35"/>
                  </a:lnTo>
                  <a:lnTo>
                    <a:pt x="43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4">
              <a:extLst>
                <a:ext uri="{FF2B5EF4-FFF2-40B4-BE49-F238E27FC236}">
                  <a16:creationId xmlns:a16="http://schemas.microsoft.com/office/drawing/2014/main" id="{70FB1D03-F0A0-4E2A-B886-7630BED42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675" y="1300163"/>
              <a:ext cx="212725" cy="177800"/>
            </a:xfrm>
            <a:custGeom>
              <a:avLst/>
              <a:gdLst>
                <a:gd name="T0" fmla="*/ 14 w 50"/>
                <a:gd name="T1" fmla="*/ 42 h 42"/>
                <a:gd name="T2" fmla="*/ 0 w 50"/>
                <a:gd name="T3" fmla="*/ 20 h 42"/>
                <a:gd name="T4" fmla="*/ 35 w 50"/>
                <a:gd name="T5" fmla="*/ 0 h 42"/>
                <a:gd name="T6" fmla="*/ 46 w 50"/>
                <a:gd name="T7" fmla="*/ 5 h 42"/>
                <a:gd name="T8" fmla="*/ 14 w 5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2">
                  <a:moveTo>
                    <a:pt x="14" y="42"/>
                  </a:moveTo>
                  <a:cubicBezTo>
                    <a:pt x="14" y="42"/>
                    <a:pt x="7" y="24"/>
                    <a:pt x="0" y="20"/>
                  </a:cubicBezTo>
                  <a:cubicBezTo>
                    <a:pt x="24" y="14"/>
                    <a:pt x="35" y="0"/>
                    <a:pt x="35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50" y="26"/>
                    <a:pt x="14" y="4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5">
              <a:extLst>
                <a:ext uri="{FF2B5EF4-FFF2-40B4-BE49-F238E27FC236}">
                  <a16:creationId xmlns:a16="http://schemas.microsoft.com/office/drawing/2014/main" id="{E51E4262-E4B4-4143-8BAF-AFBAF4A9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1381126"/>
              <a:ext cx="80963" cy="33338"/>
            </a:xfrm>
            <a:custGeom>
              <a:avLst/>
              <a:gdLst>
                <a:gd name="T0" fmla="*/ 41 w 51"/>
                <a:gd name="T1" fmla="*/ 0 h 21"/>
                <a:gd name="T2" fmla="*/ 51 w 51"/>
                <a:gd name="T3" fmla="*/ 19 h 21"/>
                <a:gd name="T4" fmla="*/ 0 w 51"/>
                <a:gd name="T5" fmla="*/ 21 h 21"/>
                <a:gd name="T6" fmla="*/ 11 w 51"/>
                <a:gd name="T7" fmla="*/ 5 h 21"/>
                <a:gd name="T8" fmla="*/ 41 w 5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1">
                  <a:moveTo>
                    <a:pt x="41" y="0"/>
                  </a:moveTo>
                  <a:lnTo>
                    <a:pt x="51" y="19"/>
                  </a:lnTo>
                  <a:lnTo>
                    <a:pt x="0" y="21"/>
                  </a:lnTo>
                  <a:lnTo>
                    <a:pt x="11" y="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6">
              <a:extLst>
                <a:ext uri="{FF2B5EF4-FFF2-40B4-BE49-F238E27FC236}">
                  <a16:creationId xmlns:a16="http://schemas.microsoft.com/office/drawing/2014/main" id="{1494A7B0-E554-46E0-A037-C5A5265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0" y="1304926"/>
              <a:ext cx="171450" cy="152400"/>
            </a:xfrm>
            <a:custGeom>
              <a:avLst/>
              <a:gdLst>
                <a:gd name="T0" fmla="*/ 15 w 40"/>
                <a:gd name="T1" fmla="*/ 36 h 36"/>
                <a:gd name="T2" fmla="*/ 40 w 40"/>
                <a:gd name="T3" fmla="*/ 18 h 36"/>
                <a:gd name="T4" fmla="*/ 29 w 40"/>
                <a:gd name="T5" fmla="*/ 0 h 36"/>
                <a:gd name="T6" fmla="*/ 18 w 40"/>
                <a:gd name="T7" fmla="*/ 2 h 36"/>
                <a:gd name="T8" fmla="*/ 15 w 40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15" y="36"/>
                  </a:moveTo>
                  <a:cubicBezTo>
                    <a:pt x="15" y="36"/>
                    <a:pt x="25" y="25"/>
                    <a:pt x="40" y="18"/>
                  </a:cubicBezTo>
                  <a:cubicBezTo>
                    <a:pt x="29" y="15"/>
                    <a:pt x="29" y="0"/>
                    <a:pt x="29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0" y="20"/>
                    <a:pt x="15" y="3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7">
              <a:extLst>
                <a:ext uri="{FF2B5EF4-FFF2-40B4-BE49-F238E27FC236}">
                  <a16:creationId xmlns:a16="http://schemas.microsoft.com/office/drawing/2014/main" id="{35D147BA-3F04-476E-B31A-52FE57136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426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8">
              <a:extLst>
                <a:ext uri="{FF2B5EF4-FFF2-40B4-BE49-F238E27FC236}">
                  <a16:creationId xmlns:a16="http://schemas.microsoft.com/office/drawing/2014/main" id="{81191DAD-855F-4E22-B68A-4C070662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9">
              <a:extLst>
                <a:ext uri="{FF2B5EF4-FFF2-40B4-BE49-F238E27FC236}">
                  <a16:creationId xmlns:a16="http://schemas.microsoft.com/office/drawing/2014/main" id="{2E08AEFD-CAC3-43BA-93C8-5E651C45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100138"/>
              <a:ext cx="55563" cy="42863"/>
            </a:xfrm>
            <a:custGeom>
              <a:avLst/>
              <a:gdLst>
                <a:gd name="T0" fmla="*/ 13 w 13"/>
                <a:gd name="T1" fmla="*/ 0 h 10"/>
                <a:gd name="T2" fmla="*/ 13 w 13"/>
                <a:gd name="T3" fmla="*/ 0 h 10"/>
                <a:gd name="T4" fmla="*/ 0 w 13"/>
                <a:gd name="T5" fmla="*/ 10 h 10"/>
                <a:gd name="T6" fmla="*/ 0 w 13"/>
                <a:gd name="T7" fmla="*/ 10 h 10"/>
                <a:gd name="T8" fmla="*/ 13 w 1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517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0">
              <a:extLst>
                <a:ext uri="{FF2B5EF4-FFF2-40B4-BE49-F238E27FC236}">
                  <a16:creationId xmlns:a16="http://schemas.microsoft.com/office/drawing/2014/main" id="{4C69284F-DD21-4301-9906-93A42FD66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052513"/>
              <a:ext cx="114300" cy="136525"/>
            </a:xfrm>
            <a:custGeom>
              <a:avLst/>
              <a:gdLst>
                <a:gd name="T0" fmla="*/ 26 w 27"/>
                <a:gd name="T1" fmla="*/ 0 h 32"/>
                <a:gd name="T2" fmla="*/ 26 w 27"/>
                <a:gd name="T3" fmla="*/ 0 h 32"/>
                <a:gd name="T4" fmla="*/ 13 w 27"/>
                <a:gd name="T5" fmla="*/ 11 h 32"/>
                <a:gd name="T6" fmla="*/ 0 w 27"/>
                <a:gd name="T7" fmla="*/ 21 h 32"/>
                <a:gd name="T8" fmla="*/ 2 w 27"/>
                <a:gd name="T9" fmla="*/ 32 h 32"/>
                <a:gd name="T10" fmla="*/ 26 w 27"/>
                <a:gd name="T11" fmla="*/ 10 h 32"/>
                <a:gd name="T12" fmla="*/ 26 w 27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5"/>
                    <a:pt x="2" y="28"/>
                    <a:pt x="2" y="32"/>
                  </a:cubicBezTo>
                  <a:cubicBezTo>
                    <a:pt x="12" y="30"/>
                    <a:pt x="25" y="20"/>
                    <a:pt x="26" y="10"/>
                  </a:cubicBezTo>
                  <a:cubicBezTo>
                    <a:pt x="27" y="6"/>
                    <a:pt x="27" y="3"/>
                    <a:pt x="26" y="0"/>
                  </a:cubicBezTo>
                </a:path>
              </a:pathLst>
            </a:custGeom>
            <a:solidFill>
              <a:srgbClr val="CC9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1">
              <a:extLst>
                <a:ext uri="{FF2B5EF4-FFF2-40B4-BE49-F238E27FC236}">
                  <a16:creationId xmlns:a16="http://schemas.microsoft.com/office/drawing/2014/main" id="{EDD2F64E-C36D-486D-AB40-9A1556446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611188"/>
              <a:ext cx="169863" cy="314325"/>
            </a:xfrm>
            <a:custGeom>
              <a:avLst/>
              <a:gdLst>
                <a:gd name="T0" fmla="*/ 9 w 40"/>
                <a:gd name="T1" fmla="*/ 21 h 74"/>
                <a:gd name="T2" fmla="*/ 20 w 40"/>
                <a:gd name="T3" fmla="*/ 74 h 74"/>
                <a:gd name="T4" fmla="*/ 9 w 40"/>
                <a:gd name="T5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4">
                  <a:moveTo>
                    <a:pt x="9" y="21"/>
                  </a:moveTo>
                  <a:cubicBezTo>
                    <a:pt x="0" y="32"/>
                    <a:pt x="1" y="73"/>
                    <a:pt x="20" y="74"/>
                  </a:cubicBezTo>
                  <a:cubicBezTo>
                    <a:pt x="40" y="74"/>
                    <a:pt x="26" y="0"/>
                    <a:pt x="9" y="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2">
              <a:extLst>
                <a:ext uri="{FF2B5EF4-FFF2-40B4-BE49-F238E27FC236}">
                  <a16:creationId xmlns:a16="http://schemas.microsoft.com/office/drawing/2014/main" id="{8F75D900-F062-4133-8E2F-3E50E4A7E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93726"/>
              <a:ext cx="407988" cy="617538"/>
            </a:xfrm>
            <a:custGeom>
              <a:avLst/>
              <a:gdLst>
                <a:gd name="T0" fmla="*/ 94 w 96"/>
                <a:gd name="T1" fmla="*/ 55 h 145"/>
                <a:gd name="T2" fmla="*/ 76 w 96"/>
                <a:gd name="T3" fmla="*/ 120 h 145"/>
                <a:gd name="T4" fmla="*/ 7 w 96"/>
                <a:gd name="T5" fmla="*/ 100 h 145"/>
                <a:gd name="T6" fmla="*/ 35 w 96"/>
                <a:gd name="T7" fmla="*/ 13 h 145"/>
                <a:gd name="T8" fmla="*/ 94 w 96"/>
                <a:gd name="T9" fmla="*/ 5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5">
                  <a:moveTo>
                    <a:pt x="94" y="55"/>
                  </a:moveTo>
                  <a:cubicBezTo>
                    <a:pt x="92" y="86"/>
                    <a:pt x="92" y="104"/>
                    <a:pt x="76" y="120"/>
                  </a:cubicBezTo>
                  <a:cubicBezTo>
                    <a:pt x="53" y="145"/>
                    <a:pt x="14" y="131"/>
                    <a:pt x="7" y="100"/>
                  </a:cubicBezTo>
                  <a:cubicBezTo>
                    <a:pt x="0" y="72"/>
                    <a:pt x="5" y="25"/>
                    <a:pt x="35" y="13"/>
                  </a:cubicBezTo>
                  <a:cubicBezTo>
                    <a:pt x="65" y="0"/>
                    <a:pt x="96" y="23"/>
                    <a:pt x="94" y="55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3">
              <a:extLst>
                <a:ext uri="{FF2B5EF4-FFF2-40B4-BE49-F238E27FC236}">
                  <a16:creationId xmlns:a16="http://schemas.microsoft.com/office/drawing/2014/main" id="{459CEACF-1708-4133-BCDC-AB44C3E18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682626"/>
              <a:ext cx="369888" cy="361950"/>
            </a:xfrm>
            <a:custGeom>
              <a:avLst/>
              <a:gdLst>
                <a:gd name="T0" fmla="*/ 19 w 87"/>
                <a:gd name="T1" fmla="*/ 8 h 85"/>
                <a:gd name="T2" fmla="*/ 15 w 87"/>
                <a:gd name="T3" fmla="*/ 52 h 85"/>
                <a:gd name="T4" fmla="*/ 27 w 87"/>
                <a:gd name="T5" fmla="*/ 69 h 85"/>
                <a:gd name="T6" fmla="*/ 27 w 87"/>
                <a:gd name="T7" fmla="*/ 85 h 85"/>
                <a:gd name="T8" fmla="*/ 44 w 87"/>
                <a:gd name="T9" fmla="*/ 0 h 85"/>
                <a:gd name="T10" fmla="*/ 19 w 87"/>
                <a:gd name="T11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5">
                  <a:moveTo>
                    <a:pt x="19" y="8"/>
                  </a:moveTo>
                  <a:cubicBezTo>
                    <a:pt x="0" y="27"/>
                    <a:pt x="25" y="41"/>
                    <a:pt x="15" y="52"/>
                  </a:cubicBezTo>
                  <a:cubicBezTo>
                    <a:pt x="34" y="61"/>
                    <a:pt x="27" y="69"/>
                    <a:pt x="27" y="69"/>
                  </a:cubicBezTo>
                  <a:cubicBezTo>
                    <a:pt x="27" y="69"/>
                    <a:pt x="24" y="76"/>
                    <a:pt x="27" y="85"/>
                  </a:cubicBezTo>
                  <a:cubicBezTo>
                    <a:pt x="48" y="80"/>
                    <a:pt x="87" y="10"/>
                    <a:pt x="44" y="0"/>
                  </a:cubicBezTo>
                  <a:cubicBezTo>
                    <a:pt x="19" y="11"/>
                    <a:pt x="19" y="8"/>
                    <a:pt x="19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4">
              <a:extLst>
                <a:ext uri="{FF2B5EF4-FFF2-40B4-BE49-F238E27FC236}">
                  <a16:creationId xmlns:a16="http://schemas.microsoft.com/office/drawing/2014/main" id="{0BA28551-C111-498C-A778-9BAF87E3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5075" y="538163"/>
              <a:ext cx="496888" cy="247650"/>
            </a:xfrm>
            <a:custGeom>
              <a:avLst/>
              <a:gdLst>
                <a:gd name="T0" fmla="*/ 89 w 117"/>
                <a:gd name="T1" fmla="*/ 56 h 58"/>
                <a:gd name="T2" fmla="*/ 33 w 117"/>
                <a:gd name="T3" fmla="*/ 42 h 58"/>
                <a:gd name="T4" fmla="*/ 21 w 117"/>
                <a:gd name="T5" fmla="*/ 53 h 58"/>
                <a:gd name="T6" fmla="*/ 3 w 117"/>
                <a:gd name="T7" fmla="*/ 30 h 58"/>
                <a:gd name="T8" fmla="*/ 54 w 117"/>
                <a:gd name="T9" fmla="*/ 13 h 58"/>
                <a:gd name="T10" fmla="*/ 107 w 117"/>
                <a:gd name="T11" fmla="*/ 21 h 58"/>
                <a:gd name="T12" fmla="*/ 89 w 117"/>
                <a:gd name="T13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58">
                  <a:moveTo>
                    <a:pt x="89" y="56"/>
                  </a:moveTo>
                  <a:cubicBezTo>
                    <a:pt x="71" y="58"/>
                    <a:pt x="47" y="50"/>
                    <a:pt x="33" y="42"/>
                  </a:cubicBezTo>
                  <a:cubicBezTo>
                    <a:pt x="18" y="35"/>
                    <a:pt x="16" y="49"/>
                    <a:pt x="21" y="53"/>
                  </a:cubicBezTo>
                  <a:cubicBezTo>
                    <a:pt x="12" y="53"/>
                    <a:pt x="0" y="46"/>
                    <a:pt x="3" y="30"/>
                  </a:cubicBezTo>
                  <a:cubicBezTo>
                    <a:pt x="6" y="15"/>
                    <a:pt x="26" y="0"/>
                    <a:pt x="54" y="13"/>
                  </a:cubicBezTo>
                  <a:cubicBezTo>
                    <a:pt x="73" y="22"/>
                    <a:pt x="98" y="10"/>
                    <a:pt x="107" y="21"/>
                  </a:cubicBezTo>
                  <a:cubicBezTo>
                    <a:pt x="117" y="31"/>
                    <a:pt x="102" y="54"/>
                    <a:pt x="89" y="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5">
              <a:extLst>
                <a:ext uri="{FF2B5EF4-FFF2-40B4-BE49-F238E27FC236}">
                  <a16:creationId xmlns:a16="http://schemas.microsoft.com/office/drawing/2014/main" id="{AA9D8AA7-F55E-4424-9828-5D3D64C19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8463" y="588963"/>
              <a:ext cx="98425" cy="128588"/>
            </a:xfrm>
            <a:custGeom>
              <a:avLst/>
              <a:gdLst>
                <a:gd name="T0" fmla="*/ 0 w 23"/>
                <a:gd name="T1" fmla="*/ 23 h 30"/>
                <a:gd name="T2" fmla="*/ 9 w 23"/>
                <a:gd name="T3" fmla="*/ 0 h 30"/>
                <a:gd name="T4" fmla="*/ 9 w 23"/>
                <a:gd name="T5" fmla="*/ 30 h 30"/>
                <a:gd name="T6" fmla="*/ 0 w 23"/>
                <a:gd name="T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0" y="23"/>
                  </a:moveTo>
                  <a:cubicBezTo>
                    <a:pt x="12" y="22"/>
                    <a:pt x="13" y="14"/>
                    <a:pt x="9" y="0"/>
                  </a:cubicBezTo>
                  <a:cubicBezTo>
                    <a:pt x="23" y="19"/>
                    <a:pt x="18" y="25"/>
                    <a:pt x="9" y="30"/>
                  </a:cubicBezTo>
                  <a:cubicBezTo>
                    <a:pt x="1" y="27"/>
                    <a:pt x="0" y="23"/>
                    <a:pt x="0" y="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6">
              <a:extLst>
                <a:ext uri="{FF2B5EF4-FFF2-40B4-BE49-F238E27FC236}">
                  <a16:creationId xmlns:a16="http://schemas.microsoft.com/office/drawing/2014/main" id="{04A36148-1D30-4B73-9614-42B3163CE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800" y="857251"/>
              <a:ext cx="119063" cy="144463"/>
            </a:xfrm>
            <a:custGeom>
              <a:avLst/>
              <a:gdLst>
                <a:gd name="T0" fmla="*/ 25 w 28"/>
                <a:gd name="T1" fmla="*/ 17 h 34"/>
                <a:gd name="T2" fmla="*/ 11 w 28"/>
                <a:gd name="T3" fmla="*/ 30 h 34"/>
                <a:gd name="T4" fmla="*/ 2 w 28"/>
                <a:gd name="T5" fmla="*/ 18 h 34"/>
                <a:gd name="T6" fmla="*/ 18 w 28"/>
                <a:gd name="T7" fmla="*/ 0 h 34"/>
                <a:gd name="T8" fmla="*/ 25 w 2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4">
                  <a:moveTo>
                    <a:pt x="25" y="17"/>
                  </a:moveTo>
                  <a:cubicBezTo>
                    <a:pt x="22" y="23"/>
                    <a:pt x="17" y="28"/>
                    <a:pt x="11" y="30"/>
                  </a:cubicBezTo>
                  <a:cubicBezTo>
                    <a:pt x="4" y="34"/>
                    <a:pt x="0" y="27"/>
                    <a:pt x="2" y="18"/>
                  </a:cubicBezTo>
                  <a:cubicBezTo>
                    <a:pt x="4" y="11"/>
                    <a:pt x="10" y="0"/>
                    <a:pt x="18" y="0"/>
                  </a:cubicBezTo>
                  <a:cubicBezTo>
                    <a:pt x="25" y="0"/>
                    <a:pt x="28" y="9"/>
                    <a:pt x="25" y="17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7">
              <a:extLst>
                <a:ext uri="{FF2B5EF4-FFF2-40B4-BE49-F238E27FC236}">
                  <a16:creationId xmlns:a16="http://schemas.microsoft.com/office/drawing/2014/main" id="{CFE01E42-F2E7-4FEA-A71C-5A13B6D70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75" y="844551"/>
              <a:ext cx="25400" cy="42863"/>
            </a:xfrm>
            <a:custGeom>
              <a:avLst/>
              <a:gdLst>
                <a:gd name="T0" fmla="*/ 6 w 6"/>
                <a:gd name="T1" fmla="*/ 5 h 10"/>
                <a:gd name="T2" fmla="*/ 3 w 6"/>
                <a:gd name="T3" fmla="*/ 10 h 10"/>
                <a:gd name="T4" fmla="*/ 0 w 6"/>
                <a:gd name="T5" fmla="*/ 5 h 10"/>
                <a:gd name="T6" fmla="*/ 3 w 6"/>
                <a:gd name="T7" fmla="*/ 0 h 10"/>
                <a:gd name="T8" fmla="*/ 6 w 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6" y="8"/>
                    <a:pt x="4" y="10"/>
                    <a:pt x="3" y="10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5" y="0"/>
                    <a:pt x="6" y="2"/>
                    <a:pt x="6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48">
              <a:extLst>
                <a:ext uri="{FF2B5EF4-FFF2-40B4-BE49-F238E27FC236}">
                  <a16:creationId xmlns:a16="http://schemas.microsoft.com/office/drawing/2014/main" id="{CCE68037-7668-4A4C-9395-B054EC5A4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8" y="849313"/>
              <a:ext cx="25400" cy="38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9">
              <a:extLst>
                <a:ext uri="{FF2B5EF4-FFF2-40B4-BE49-F238E27FC236}">
                  <a16:creationId xmlns:a16="http://schemas.microsoft.com/office/drawing/2014/main" id="{15720918-ABBC-4BEB-BF9C-F826772F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275" y="869951"/>
              <a:ext cx="50800" cy="111125"/>
            </a:xfrm>
            <a:custGeom>
              <a:avLst/>
              <a:gdLst>
                <a:gd name="T0" fmla="*/ 12 w 12"/>
                <a:gd name="T1" fmla="*/ 0 h 26"/>
                <a:gd name="T2" fmla="*/ 0 w 12"/>
                <a:gd name="T3" fmla="*/ 22 h 26"/>
                <a:gd name="T4" fmla="*/ 12 w 12"/>
                <a:gd name="T5" fmla="*/ 24 h 26"/>
                <a:gd name="T6" fmla="*/ 12 w 1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12" y="0"/>
                  </a:moveTo>
                  <a:cubicBezTo>
                    <a:pt x="12" y="0"/>
                    <a:pt x="6" y="15"/>
                    <a:pt x="0" y="22"/>
                  </a:cubicBezTo>
                  <a:cubicBezTo>
                    <a:pt x="4" y="26"/>
                    <a:pt x="12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0">
              <a:extLst>
                <a:ext uri="{FF2B5EF4-FFF2-40B4-BE49-F238E27FC236}">
                  <a16:creationId xmlns:a16="http://schemas.microsoft.com/office/drawing/2014/main" id="{5569D93B-F6E4-4FEF-875E-A78CFDA93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958851"/>
              <a:ext cx="80963" cy="42863"/>
            </a:xfrm>
            <a:custGeom>
              <a:avLst/>
              <a:gdLst>
                <a:gd name="T0" fmla="*/ 4 w 19"/>
                <a:gd name="T1" fmla="*/ 10 h 10"/>
                <a:gd name="T2" fmla="*/ 19 w 19"/>
                <a:gd name="T3" fmla="*/ 1 h 10"/>
                <a:gd name="T4" fmla="*/ 19 w 19"/>
                <a:gd name="T5" fmla="*/ 0 h 10"/>
                <a:gd name="T6" fmla="*/ 18 w 19"/>
                <a:gd name="T7" fmla="*/ 1 h 10"/>
                <a:gd name="T8" fmla="*/ 1 w 19"/>
                <a:gd name="T9" fmla="*/ 9 h 10"/>
                <a:gd name="T10" fmla="*/ 0 w 19"/>
                <a:gd name="T11" fmla="*/ 9 h 10"/>
                <a:gd name="T12" fmla="*/ 1 w 19"/>
                <a:gd name="T13" fmla="*/ 10 h 10"/>
                <a:gd name="T14" fmla="*/ 4 w 1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0">
                  <a:moveTo>
                    <a:pt x="4" y="10"/>
                  </a:moveTo>
                  <a:cubicBezTo>
                    <a:pt x="14" y="9"/>
                    <a:pt x="19" y="2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2" y="9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3" y="10"/>
                    <a:pt x="4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1">
              <a:extLst>
                <a:ext uri="{FF2B5EF4-FFF2-40B4-BE49-F238E27FC236}">
                  <a16:creationId xmlns:a16="http://schemas.microsoft.com/office/drawing/2014/main" id="{1CF12703-FD63-4D91-A5C4-30910911C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785813"/>
              <a:ext cx="60325" cy="38100"/>
            </a:xfrm>
            <a:custGeom>
              <a:avLst/>
              <a:gdLst>
                <a:gd name="T0" fmla="*/ 13 w 14"/>
                <a:gd name="T1" fmla="*/ 9 h 9"/>
                <a:gd name="T2" fmla="*/ 13 w 14"/>
                <a:gd name="T3" fmla="*/ 9 h 9"/>
                <a:gd name="T4" fmla="*/ 14 w 14"/>
                <a:gd name="T5" fmla="*/ 7 h 9"/>
                <a:gd name="T6" fmla="*/ 2 w 14"/>
                <a:gd name="T7" fmla="*/ 0 h 9"/>
                <a:gd name="T8" fmla="*/ 0 w 14"/>
                <a:gd name="T9" fmla="*/ 2 h 9"/>
                <a:gd name="T10" fmla="*/ 2 w 14"/>
                <a:gd name="T11" fmla="*/ 3 h 9"/>
                <a:gd name="T12" fmla="*/ 11 w 14"/>
                <a:gd name="T13" fmla="*/ 8 h 9"/>
                <a:gd name="T14" fmla="*/ 13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3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9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7" y="3"/>
                    <a:pt x="11" y="8"/>
                  </a:cubicBezTo>
                  <a:cubicBezTo>
                    <a:pt x="12" y="9"/>
                    <a:pt x="12" y="9"/>
                    <a:pt x="13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2">
              <a:extLst>
                <a:ext uri="{FF2B5EF4-FFF2-40B4-BE49-F238E27FC236}">
                  <a16:creationId xmlns:a16="http://schemas.microsoft.com/office/drawing/2014/main" id="{626BB93A-A9B6-4DA5-AA20-72FC2BBBF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475" y="781051"/>
              <a:ext cx="55563" cy="46038"/>
            </a:xfrm>
            <a:custGeom>
              <a:avLst/>
              <a:gdLst>
                <a:gd name="T0" fmla="*/ 2 w 13"/>
                <a:gd name="T1" fmla="*/ 11 h 11"/>
                <a:gd name="T2" fmla="*/ 3 w 13"/>
                <a:gd name="T3" fmla="*/ 10 h 11"/>
                <a:gd name="T4" fmla="*/ 11 w 13"/>
                <a:gd name="T5" fmla="*/ 3 h 11"/>
                <a:gd name="T6" fmla="*/ 12 w 13"/>
                <a:gd name="T7" fmla="*/ 2 h 11"/>
                <a:gd name="T8" fmla="*/ 11 w 13"/>
                <a:gd name="T9" fmla="*/ 0 h 11"/>
                <a:gd name="T10" fmla="*/ 11 w 13"/>
                <a:gd name="T11" fmla="*/ 0 h 11"/>
                <a:gd name="T12" fmla="*/ 0 w 13"/>
                <a:gd name="T13" fmla="*/ 9 h 11"/>
                <a:gd name="T14" fmla="*/ 1 w 13"/>
                <a:gd name="T15" fmla="*/ 11 h 11"/>
                <a:gd name="T16" fmla="*/ 2 w 13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2" y="11"/>
                  </a:moveTo>
                  <a:cubicBezTo>
                    <a:pt x="2" y="11"/>
                    <a:pt x="3" y="11"/>
                    <a:pt x="3" y="10"/>
                  </a:cubicBezTo>
                  <a:cubicBezTo>
                    <a:pt x="6" y="4"/>
                    <a:pt x="11" y="3"/>
                    <a:pt x="11" y="3"/>
                  </a:cubicBezTo>
                  <a:cubicBezTo>
                    <a:pt x="12" y="3"/>
                    <a:pt x="13" y="3"/>
                    <a:pt x="12" y="2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1"/>
                    <a:pt x="4" y="2"/>
                    <a:pt x="0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2" y="1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3">
              <a:extLst>
                <a:ext uri="{FF2B5EF4-FFF2-40B4-BE49-F238E27FC236}">
                  <a16:creationId xmlns:a16="http://schemas.microsoft.com/office/drawing/2014/main" id="{16872846-BA2B-4651-87E8-20BBED521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1330326"/>
              <a:ext cx="479425" cy="1003300"/>
            </a:xfrm>
            <a:custGeom>
              <a:avLst/>
              <a:gdLst>
                <a:gd name="T0" fmla="*/ 68 w 113"/>
                <a:gd name="T1" fmla="*/ 20 h 236"/>
                <a:gd name="T2" fmla="*/ 81 w 113"/>
                <a:gd name="T3" fmla="*/ 50 h 236"/>
                <a:gd name="T4" fmla="*/ 92 w 113"/>
                <a:gd name="T5" fmla="*/ 80 h 236"/>
                <a:gd name="T6" fmla="*/ 109 w 113"/>
                <a:gd name="T7" fmla="*/ 144 h 236"/>
                <a:gd name="T8" fmla="*/ 112 w 113"/>
                <a:gd name="T9" fmla="*/ 160 h 236"/>
                <a:gd name="T10" fmla="*/ 112 w 113"/>
                <a:gd name="T11" fmla="*/ 165 h 236"/>
                <a:gd name="T12" fmla="*/ 112 w 113"/>
                <a:gd name="T13" fmla="*/ 167 h 236"/>
                <a:gd name="T14" fmla="*/ 113 w 113"/>
                <a:gd name="T15" fmla="*/ 168 h 236"/>
                <a:gd name="T16" fmla="*/ 113 w 113"/>
                <a:gd name="T17" fmla="*/ 169 h 236"/>
                <a:gd name="T18" fmla="*/ 113 w 113"/>
                <a:gd name="T19" fmla="*/ 182 h 236"/>
                <a:gd name="T20" fmla="*/ 104 w 113"/>
                <a:gd name="T21" fmla="*/ 207 h 236"/>
                <a:gd name="T22" fmla="*/ 85 w 113"/>
                <a:gd name="T23" fmla="*/ 224 h 236"/>
                <a:gd name="T24" fmla="*/ 66 w 113"/>
                <a:gd name="T25" fmla="*/ 232 h 236"/>
                <a:gd name="T26" fmla="*/ 48 w 113"/>
                <a:gd name="T27" fmla="*/ 236 h 236"/>
                <a:gd name="T28" fmla="*/ 30 w 113"/>
                <a:gd name="T29" fmla="*/ 236 h 236"/>
                <a:gd name="T30" fmla="*/ 13 w 113"/>
                <a:gd name="T31" fmla="*/ 234 h 236"/>
                <a:gd name="T32" fmla="*/ 1 w 113"/>
                <a:gd name="T33" fmla="*/ 218 h 236"/>
                <a:gd name="T34" fmla="*/ 12 w 113"/>
                <a:gd name="T35" fmla="*/ 207 h 236"/>
                <a:gd name="T36" fmla="*/ 13 w 113"/>
                <a:gd name="T37" fmla="*/ 207 h 236"/>
                <a:gd name="T38" fmla="*/ 27 w 113"/>
                <a:gd name="T39" fmla="*/ 204 h 236"/>
                <a:gd name="T40" fmla="*/ 40 w 113"/>
                <a:gd name="T41" fmla="*/ 199 h 236"/>
                <a:gd name="T42" fmla="*/ 61 w 113"/>
                <a:gd name="T43" fmla="*/ 188 h 236"/>
                <a:gd name="T44" fmla="*/ 64 w 113"/>
                <a:gd name="T45" fmla="*/ 183 h 236"/>
                <a:gd name="T46" fmla="*/ 64 w 113"/>
                <a:gd name="T47" fmla="*/ 179 h 236"/>
                <a:gd name="T48" fmla="*/ 63 w 113"/>
                <a:gd name="T49" fmla="*/ 175 h 236"/>
                <a:gd name="T50" fmla="*/ 62 w 113"/>
                <a:gd name="T51" fmla="*/ 169 h 236"/>
                <a:gd name="T52" fmla="*/ 59 w 113"/>
                <a:gd name="T53" fmla="*/ 155 h 236"/>
                <a:gd name="T54" fmla="*/ 50 w 113"/>
                <a:gd name="T55" fmla="*/ 127 h 236"/>
                <a:gd name="T56" fmla="*/ 40 w 113"/>
                <a:gd name="T57" fmla="*/ 99 h 236"/>
                <a:gd name="T58" fmla="*/ 29 w 113"/>
                <a:gd name="T59" fmla="*/ 70 h 236"/>
                <a:gd name="T60" fmla="*/ 18 w 113"/>
                <a:gd name="T61" fmla="*/ 43 h 236"/>
                <a:gd name="T62" fmla="*/ 18 w 113"/>
                <a:gd name="T63" fmla="*/ 42 h 236"/>
                <a:gd name="T64" fmla="*/ 32 w 113"/>
                <a:gd name="T65" fmla="*/ 6 h 236"/>
                <a:gd name="T66" fmla="*/ 68 w 113"/>
                <a:gd name="T67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" h="236">
                  <a:moveTo>
                    <a:pt x="68" y="20"/>
                  </a:moveTo>
                  <a:cubicBezTo>
                    <a:pt x="73" y="30"/>
                    <a:pt x="77" y="40"/>
                    <a:pt x="81" y="50"/>
                  </a:cubicBezTo>
                  <a:cubicBezTo>
                    <a:pt x="85" y="60"/>
                    <a:pt x="89" y="70"/>
                    <a:pt x="92" y="80"/>
                  </a:cubicBezTo>
                  <a:cubicBezTo>
                    <a:pt x="99" y="101"/>
                    <a:pt x="105" y="122"/>
                    <a:pt x="109" y="144"/>
                  </a:cubicBezTo>
                  <a:cubicBezTo>
                    <a:pt x="110" y="149"/>
                    <a:pt x="111" y="155"/>
                    <a:pt x="112" y="160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13" y="169"/>
                    <a:pt x="113" y="169"/>
                    <a:pt x="113" y="169"/>
                  </a:cubicBezTo>
                  <a:cubicBezTo>
                    <a:pt x="113" y="173"/>
                    <a:pt x="113" y="177"/>
                    <a:pt x="113" y="182"/>
                  </a:cubicBezTo>
                  <a:cubicBezTo>
                    <a:pt x="112" y="190"/>
                    <a:pt x="109" y="200"/>
                    <a:pt x="104" y="207"/>
                  </a:cubicBezTo>
                  <a:cubicBezTo>
                    <a:pt x="99" y="215"/>
                    <a:pt x="92" y="220"/>
                    <a:pt x="85" y="224"/>
                  </a:cubicBezTo>
                  <a:cubicBezTo>
                    <a:pt x="79" y="228"/>
                    <a:pt x="72" y="231"/>
                    <a:pt x="66" y="232"/>
                  </a:cubicBezTo>
                  <a:cubicBezTo>
                    <a:pt x="60" y="234"/>
                    <a:pt x="54" y="235"/>
                    <a:pt x="48" y="236"/>
                  </a:cubicBezTo>
                  <a:cubicBezTo>
                    <a:pt x="42" y="236"/>
                    <a:pt x="36" y="236"/>
                    <a:pt x="30" y="236"/>
                  </a:cubicBezTo>
                  <a:cubicBezTo>
                    <a:pt x="24" y="236"/>
                    <a:pt x="19" y="235"/>
                    <a:pt x="13" y="234"/>
                  </a:cubicBezTo>
                  <a:cubicBezTo>
                    <a:pt x="5" y="233"/>
                    <a:pt x="0" y="226"/>
                    <a:pt x="1" y="218"/>
                  </a:cubicBezTo>
                  <a:cubicBezTo>
                    <a:pt x="2" y="213"/>
                    <a:pt x="7" y="208"/>
                    <a:pt x="12" y="207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7" y="206"/>
                    <a:pt x="23" y="205"/>
                    <a:pt x="27" y="204"/>
                  </a:cubicBezTo>
                  <a:cubicBezTo>
                    <a:pt x="32" y="202"/>
                    <a:pt x="36" y="201"/>
                    <a:pt x="40" y="199"/>
                  </a:cubicBezTo>
                  <a:cubicBezTo>
                    <a:pt x="49" y="196"/>
                    <a:pt x="56" y="192"/>
                    <a:pt x="61" y="188"/>
                  </a:cubicBezTo>
                  <a:cubicBezTo>
                    <a:pt x="63" y="186"/>
                    <a:pt x="64" y="184"/>
                    <a:pt x="64" y="183"/>
                  </a:cubicBezTo>
                  <a:cubicBezTo>
                    <a:pt x="64" y="182"/>
                    <a:pt x="64" y="180"/>
                    <a:pt x="64" y="179"/>
                  </a:cubicBezTo>
                  <a:cubicBezTo>
                    <a:pt x="64" y="178"/>
                    <a:pt x="64" y="177"/>
                    <a:pt x="63" y="175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61" y="164"/>
                    <a:pt x="60" y="160"/>
                    <a:pt x="59" y="155"/>
                  </a:cubicBezTo>
                  <a:cubicBezTo>
                    <a:pt x="56" y="146"/>
                    <a:pt x="53" y="136"/>
                    <a:pt x="50" y="127"/>
                  </a:cubicBezTo>
                  <a:cubicBezTo>
                    <a:pt x="47" y="117"/>
                    <a:pt x="44" y="108"/>
                    <a:pt x="40" y="99"/>
                  </a:cubicBezTo>
                  <a:cubicBezTo>
                    <a:pt x="37" y="89"/>
                    <a:pt x="33" y="80"/>
                    <a:pt x="29" y="70"/>
                  </a:cubicBezTo>
                  <a:cubicBezTo>
                    <a:pt x="25" y="61"/>
                    <a:pt x="22" y="52"/>
                    <a:pt x="18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2" y="28"/>
                    <a:pt x="18" y="12"/>
                    <a:pt x="32" y="6"/>
                  </a:cubicBezTo>
                  <a:cubicBezTo>
                    <a:pt x="46" y="0"/>
                    <a:pt x="62" y="6"/>
                    <a:pt x="68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4">
              <a:extLst>
                <a:ext uri="{FF2B5EF4-FFF2-40B4-BE49-F238E27FC236}">
                  <a16:creationId xmlns:a16="http://schemas.microsoft.com/office/drawing/2014/main" id="{7DE1061A-B477-4DC0-82C3-5C7B6E53E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238" y="2244726"/>
              <a:ext cx="217488" cy="96838"/>
            </a:xfrm>
            <a:custGeom>
              <a:avLst/>
              <a:gdLst>
                <a:gd name="T0" fmla="*/ 18 w 51"/>
                <a:gd name="T1" fmla="*/ 4 h 23"/>
                <a:gd name="T2" fmla="*/ 0 w 51"/>
                <a:gd name="T3" fmla="*/ 12 h 23"/>
                <a:gd name="T4" fmla="*/ 31 w 51"/>
                <a:gd name="T5" fmla="*/ 23 h 23"/>
                <a:gd name="T6" fmla="*/ 41 w 51"/>
                <a:gd name="T7" fmla="*/ 5 h 23"/>
                <a:gd name="T8" fmla="*/ 36 w 51"/>
                <a:gd name="T9" fmla="*/ 3 h 23"/>
                <a:gd name="T10" fmla="*/ 18 w 51"/>
                <a:gd name="T1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23">
                  <a:moveTo>
                    <a:pt x="18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51" y="16"/>
                    <a:pt x="41" y="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7" y="0"/>
                    <a:pt x="22" y="1"/>
                    <a:pt x="18" y="4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5">
              <a:extLst>
                <a:ext uri="{FF2B5EF4-FFF2-40B4-BE49-F238E27FC236}">
                  <a16:creationId xmlns:a16="http://schemas.microsoft.com/office/drawing/2014/main" id="{0A1AE5F0-7BBC-453A-974F-DEEFF973C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2295526"/>
              <a:ext cx="160338" cy="106363"/>
            </a:xfrm>
            <a:custGeom>
              <a:avLst/>
              <a:gdLst>
                <a:gd name="T0" fmla="*/ 9 w 38"/>
                <a:gd name="T1" fmla="*/ 22 h 25"/>
                <a:gd name="T2" fmla="*/ 23 w 38"/>
                <a:gd name="T3" fmla="*/ 24 h 25"/>
                <a:gd name="T4" fmla="*/ 33 w 38"/>
                <a:gd name="T5" fmla="*/ 19 h 25"/>
                <a:gd name="T6" fmla="*/ 38 w 38"/>
                <a:gd name="T7" fmla="*/ 11 h 25"/>
                <a:gd name="T8" fmla="*/ 7 w 38"/>
                <a:gd name="T9" fmla="*/ 0 h 25"/>
                <a:gd name="T10" fmla="*/ 3 w 38"/>
                <a:gd name="T11" fmla="*/ 8 h 25"/>
                <a:gd name="T12" fmla="*/ 9 w 38"/>
                <a:gd name="T13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5">
                  <a:moveTo>
                    <a:pt x="9" y="22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7" y="25"/>
                    <a:pt x="31" y="23"/>
                    <a:pt x="33" y="19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14"/>
                    <a:pt x="3" y="20"/>
                    <a:pt x="9" y="22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22D129-816B-4FA8-9399-1DEEC8379173}"/>
              </a:ext>
            </a:extLst>
          </p:cNvPr>
          <p:cNvSpPr txBox="1"/>
          <p:nvPr/>
        </p:nvSpPr>
        <p:spPr>
          <a:xfrm>
            <a:off x="1104900" y="1333022"/>
            <a:ext cx="4563529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s-CL" sz="6000" dirty="0">
                <a:latin typeface="+mj-lt"/>
              </a:rPr>
              <a:t>Clase 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C816C3-20B1-48BA-877D-160482FAF9AC}"/>
              </a:ext>
            </a:extLst>
          </p:cNvPr>
          <p:cNvSpPr txBox="1"/>
          <p:nvPr/>
        </p:nvSpPr>
        <p:spPr>
          <a:xfrm>
            <a:off x="1104900" y="929147"/>
            <a:ext cx="1193596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Programación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F4EC2A-3FFD-4132-8142-BAB92037B1E4}"/>
              </a:ext>
            </a:extLst>
          </p:cNvPr>
          <p:cNvGrpSpPr/>
          <p:nvPr/>
        </p:nvGrpSpPr>
        <p:grpSpPr>
          <a:xfrm>
            <a:off x="1409091" y="3842795"/>
            <a:ext cx="4201202" cy="1826757"/>
            <a:chOff x="1067655" y="3842795"/>
            <a:chExt cx="3235325" cy="18267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C74DA4-5CCB-4E44-991D-DAD3253CB00B}"/>
                </a:ext>
              </a:extLst>
            </p:cNvPr>
            <p:cNvSpPr/>
            <p:nvPr/>
          </p:nvSpPr>
          <p:spPr>
            <a:xfrm>
              <a:off x="1067655" y="3842795"/>
              <a:ext cx="3235325" cy="1826757"/>
            </a:xfrm>
            <a:prstGeom prst="roundRect">
              <a:avLst>
                <a:gd name="adj" fmla="val 1248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270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b" anchorCtr="0"/>
            <a:lstStyle/>
            <a:p>
              <a:pPr>
                <a:lnSpc>
                  <a:spcPct val="120000"/>
                </a:lnSpc>
              </a:pPr>
              <a:endParaRPr lang="es-C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7" name="TextBox 29">
              <a:extLst>
                <a:ext uri="{FF2B5EF4-FFF2-40B4-BE49-F238E27FC236}">
                  <a16:creationId xmlns:a16="http://schemas.microsoft.com/office/drawing/2014/main" id="{CFFCFB31-14BE-4A48-A5C6-43F99CAA4509}"/>
                </a:ext>
              </a:extLst>
            </p:cNvPr>
            <p:cNvSpPr txBox="1"/>
            <p:nvPr/>
          </p:nvSpPr>
          <p:spPr>
            <a:xfrm>
              <a:off x="1361797" y="4221499"/>
              <a:ext cx="2738043" cy="1200329"/>
            </a:xfrm>
            <a:prstGeom prst="rect">
              <a:avLst/>
            </a:prstGeom>
            <a:noFill/>
          </p:spPr>
          <p:txBody>
            <a:bodyPr wrap="none" lIns="0" tIns="0" rIns="0" bIns="9144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6000" b="0" i="0" u="none" strike="noStrike" kern="1200" cap="none" spc="0" normalizeH="0" baseline="0">
                  <a:ln>
                    <a:noFill/>
                  </a:ln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Poppins Bold"/>
                  <a:ea typeface="+mn-ea"/>
                  <a:cs typeface="+mn-cs"/>
                </a:rPr>
                <a:t>Ejercicios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7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Chat grupal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06182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11: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12988" y="1600200"/>
            <a:ext cx="9852831" cy="3460531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Un grupo de amigos, después de años de amistad decide hacer un análisis de la participación de sus integrantes en el chat grupal de </a:t>
            </a:r>
            <a:r>
              <a:rPr lang="es-ES" dirty="0" err="1">
                <a:solidFill>
                  <a:schemeClr val="tx1"/>
                </a:solidFill>
              </a:rPr>
              <a:t>whatsapp</a:t>
            </a:r>
            <a:r>
              <a:rPr lang="es-ES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Para ello, descargan los datos de las conversaciones y deciden hacer un análisis profundo. Sin embargo, uno de los integrantes pone en duda la legitimidad del análisis si lo realiza un miembro del grupo.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Así, le solicitan a usted, como persona imparcial fuera del grupo, hacer un análisis de las conversaciones. Considere el archivo chat.txt con las siguientes características: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1C405A-BA60-5EC6-0B6D-D03C32475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39006"/>
              </p:ext>
            </p:extLst>
          </p:nvPr>
        </p:nvGraphicFramePr>
        <p:xfrm>
          <a:off x="1608667" y="3429000"/>
          <a:ext cx="8861472" cy="3039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30736">
                  <a:extLst>
                    <a:ext uri="{9D8B030D-6E8A-4147-A177-3AD203B41FA5}">
                      <a16:colId xmlns:a16="http://schemas.microsoft.com/office/drawing/2014/main" val="1207632398"/>
                    </a:ext>
                  </a:extLst>
                </a:gridCol>
                <a:gridCol w="4430736">
                  <a:extLst>
                    <a:ext uri="{9D8B030D-6E8A-4147-A177-3AD203B41FA5}">
                      <a16:colId xmlns:a16="http://schemas.microsoft.com/office/drawing/2014/main" val="885972983"/>
                    </a:ext>
                  </a:extLst>
                </a:gridCol>
              </a:tblGrid>
              <a:tr h="233821">
                <a:tc>
                  <a:txBody>
                    <a:bodyPr/>
                    <a:lstStyle/>
                    <a:p>
                      <a:pPr algn="just"/>
                      <a:r>
                        <a:rPr lang="es-CL" sz="1400" dirty="0">
                          <a:effectLst/>
                        </a:rPr>
                        <a:t>Ejemplo de Archivo chat.txt</a:t>
                      </a:r>
                      <a:endParaRPr lang="es-CL" sz="12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400" dirty="0">
                          <a:effectLst/>
                        </a:rPr>
                        <a:t>Descripción del archivo</a:t>
                      </a:r>
                      <a:endParaRPr lang="es-CL" sz="12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159544"/>
                  </a:ext>
                </a:extLst>
              </a:tr>
              <a:tr h="2805852">
                <a:tc>
                  <a:txBody>
                    <a:bodyPr/>
                    <a:lstStyle/>
                    <a:p>
                      <a:pPr algn="just"/>
                      <a:r>
                        <a:rPr lang="es-CL" sz="1400">
                          <a:effectLst/>
                        </a:rPr>
                        <a:t>23/8/2019;8:20;Cote;👍</a:t>
                      </a:r>
                      <a:endParaRPr lang="es-CL" sz="1200">
                        <a:effectLst/>
                      </a:endParaRPr>
                    </a:p>
                    <a:p>
                      <a:pPr algn="just"/>
                      <a:r>
                        <a:rPr lang="es-CL" sz="1400">
                          <a:effectLst/>
                        </a:rPr>
                        <a:t>23/8/2019;20:12;Cote;:)</a:t>
                      </a:r>
                      <a:endParaRPr lang="es-CL" sz="1200">
                        <a:effectLst/>
                      </a:endParaRPr>
                    </a:p>
                    <a:p>
                      <a:pPr algn="just"/>
                      <a:r>
                        <a:rPr lang="es-CL" sz="1400">
                          <a:effectLst/>
                        </a:rPr>
                        <a:t>23/8/2019;20:13;Julio;&lt;Sticker&gt;</a:t>
                      </a:r>
                      <a:endParaRPr lang="es-CL" sz="1200">
                        <a:effectLst/>
                      </a:endParaRPr>
                    </a:p>
                    <a:p>
                      <a:pPr algn="just"/>
                      <a:r>
                        <a:rPr lang="es-CL" sz="1400">
                          <a:effectLst/>
                        </a:rPr>
                        <a:t>23/8/2019;23:12;Miguel;pregúntale a él po</a:t>
                      </a:r>
                      <a:endParaRPr lang="es-CL" sz="1200">
                        <a:effectLst/>
                      </a:endParaRPr>
                    </a:p>
                    <a:p>
                      <a:pPr algn="just"/>
                      <a:r>
                        <a:rPr lang="es-CL" sz="1400">
                          <a:effectLst/>
                        </a:rPr>
                        <a:t>24/8/2019;10:21;Miguel;a las 3</a:t>
                      </a:r>
                      <a:endParaRPr lang="es-CL" sz="1200">
                        <a:effectLst/>
                      </a:endParaRPr>
                    </a:p>
                    <a:p>
                      <a:pPr algn="just"/>
                      <a:r>
                        <a:rPr lang="es-CL" sz="1400">
                          <a:effectLst/>
                        </a:rPr>
                        <a:t>24/8/2019;11:12;Cote;&lt;Sticker&gt;</a:t>
                      </a:r>
                      <a:endParaRPr lang="es-CL" sz="1200">
                        <a:effectLst/>
                      </a:endParaRPr>
                    </a:p>
                    <a:p>
                      <a:pPr algn="just"/>
                      <a:r>
                        <a:rPr lang="es-CL" sz="1400">
                          <a:effectLst/>
                        </a:rPr>
                        <a:t>24/8/2019;20:17;Miguel;Sí, jjajaja dale</a:t>
                      </a:r>
                      <a:endParaRPr lang="es-CL" sz="1200">
                        <a:effectLst/>
                      </a:endParaRPr>
                    </a:p>
                    <a:p>
                      <a:pPr algn="just"/>
                      <a:r>
                        <a:rPr lang="es-CL" sz="1400">
                          <a:effectLst/>
                        </a:rPr>
                        <a:t>25/8/2019;15:12;Diego;😱😱😱😱😱😱😱😱</a:t>
                      </a:r>
                      <a:endParaRPr lang="es-CL" sz="1200">
                        <a:effectLst/>
                      </a:endParaRPr>
                    </a:p>
                    <a:p>
                      <a:pPr algn="just"/>
                      <a:r>
                        <a:rPr lang="es-CL" sz="1400">
                          <a:effectLst/>
                        </a:rPr>
                        <a:t>25/8/2019;19:12;Miguel;el jueves puede</a:t>
                      </a:r>
                      <a:endParaRPr lang="es-CL" sz="1200">
                        <a:effectLst/>
                      </a:endParaRPr>
                    </a:p>
                    <a:p>
                      <a:pPr algn="just"/>
                      <a:r>
                        <a:rPr lang="es-CL" sz="1400">
                          <a:effectLst/>
                        </a:rPr>
                        <a:t>25/8/2019;19:22;Cote;si…</a:t>
                      </a:r>
                      <a:endParaRPr lang="es-CL" sz="1200">
                        <a:effectLst/>
                      </a:endParaRPr>
                    </a:p>
                    <a:p>
                      <a:pPr algn="just"/>
                      <a:r>
                        <a:rPr lang="es-CL" sz="1400">
                          <a:effectLst/>
                        </a:rPr>
                        <a:t>25/8/2019;20:46;Miguel;&lt;GIF&gt;</a:t>
                      </a:r>
                      <a:endParaRPr lang="es-CL" sz="1200">
                        <a:effectLst/>
                      </a:endParaRPr>
                    </a:p>
                    <a:p>
                      <a:pPr algn="just"/>
                      <a:r>
                        <a:rPr lang="es-CL" sz="1400">
                          <a:effectLst/>
                        </a:rPr>
                        <a:t>26/8/2019;20:12;Julio;&lt;GIF&gt;</a:t>
                      </a:r>
                      <a:endParaRPr lang="es-CL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>
                          <a:effectLst/>
                        </a:rPr>
                        <a:t>Fecha; </a:t>
                      </a:r>
                      <a:r>
                        <a:rPr lang="es-CL" sz="1600" dirty="0" err="1">
                          <a:effectLst/>
                        </a:rPr>
                        <a:t>Hora;Emisor;Mensaje</a:t>
                      </a:r>
                      <a:endParaRPr lang="es-CL" sz="1200" dirty="0">
                        <a:effectLst/>
                      </a:endParaRPr>
                    </a:p>
                    <a:p>
                      <a:pPr algn="ctr"/>
                      <a:r>
                        <a:rPr lang="es-CL" sz="16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</a:endParaRPr>
                    </a:p>
                    <a:p>
                      <a:pPr algn="just"/>
                      <a:r>
                        <a:rPr lang="es-CL" sz="1400" dirty="0">
                          <a:effectLst/>
                        </a:rPr>
                        <a:t>Fecha: Fecha de emisión del mensaje       con formato día/mes/año</a:t>
                      </a:r>
                      <a:endParaRPr lang="es-CL" sz="1200" dirty="0">
                        <a:effectLst/>
                      </a:endParaRPr>
                    </a:p>
                    <a:p>
                      <a:pPr algn="just"/>
                      <a:r>
                        <a:rPr lang="es-CL" sz="1400" dirty="0">
                          <a:effectLst/>
                        </a:rPr>
                        <a:t>Hora: Hora de emisión del mensaje con formato </a:t>
                      </a:r>
                      <a:r>
                        <a:rPr lang="es-CL" sz="1400" dirty="0" err="1">
                          <a:effectLst/>
                        </a:rPr>
                        <a:t>hora:minutos</a:t>
                      </a:r>
                      <a:endParaRPr lang="es-CL" sz="1200" dirty="0">
                        <a:effectLst/>
                      </a:endParaRPr>
                    </a:p>
                    <a:p>
                      <a:pPr algn="just"/>
                      <a:r>
                        <a:rPr lang="es-CL" sz="1400" dirty="0">
                          <a:effectLst/>
                        </a:rPr>
                        <a:t>Emisor: Emisor del mensaje. Texto.</a:t>
                      </a:r>
                      <a:endParaRPr lang="es-CL" sz="1200" dirty="0">
                        <a:effectLst/>
                      </a:endParaRPr>
                    </a:p>
                    <a:p>
                      <a:pPr algn="just"/>
                      <a:r>
                        <a:rPr lang="es-CL" sz="1400" dirty="0">
                          <a:effectLst/>
                        </a:rPr>
                        <a:t>Mensaje: Texto del mensaje. Puede incluir emoticones o contenido multimedia.</a:t>
                      </a:r>
                      <a:endParaRPr lang="es-CL" sz="12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174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98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4564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11: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1" y="1600201"/>
            <a:ext cx="9925050" cy="4641845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0"/>
          <a:lstStyle/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</a:rPr>
              <a:t>¿Cuántos mensajes se han enviado?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</a:rPr>
              <a:t>¿Cuál es el porcentaje de mensajes multimedia enviados respecto el total de mensajes? Considere como mensaje multimedia todos aquellos que se encuentren en el siguiente listado: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+mj-lt"/>
              <a:buAutoNum type="alphaLcPeriod"/>
            </a:pPr>
            <a:r>
              <a:rPr lang="es-ES" sz="1400" dirty="0">
                <a:solidFill>
                  <a:schemeClr val="tx1"/>
                </a:solidFill>
              </a:rPr>
              <a:t>&lt;</a:t>
            </a:r>
            <a:r>
              <a:rPr lang="es-ES" sz="1400" dirty="0" err="1">
                <a:solidFill>
                  <a:schemeClr val="tx1"/>
                </a:solidFill>
              </a:rPr>
              <a:t>Sticker</a:t>
            </a:r>
            <a:r>
              <a:rPr lang="es-ES" sz="1400" dirty="0">
                <a:solidFill>
                  <a:schemeClr val="tx1"/>
                </a:solidFill>
              </a:rPr>
              <a:t>&gt;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+mj-lt"/>
              <a:buAutoNum type="alphaLcPeriod"/>
            </a:pPr>
            <a:r>
              <a:rPr lang="es-ES" sz="1400" dirty="0">
                <a:solidFill>
                  <a:schemeClr val="tx1"/>
                </a:solidFill>
              </a:rPr>
              <a:t>&lt;GIF&gt;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+mj-lt"/>
              <a:buAutoNum type="alphaLcPeriod"/>
            </a:pPr>
            <a:r>
              <a:rPr lang="es-ES" sz="1400" dirty="0">
                <a:solidFill>
                  <a:schemeClr val="tx1"/>
                </a:solidFill>
              </a:rPr>
              <a:t>&lt;Imagen&gt;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+mj-lt"/>
              <a:buAutoNum type="alphaLcPeriod"/>
            </a:pPr>
            <a:r>
              <a:rPr lang="es-ES" sz="1400" dirty="0">
                <a:solidFill>
                  <a:schemeClr val="tx1"/>
                </a:solidFill>
              </a:rPr>
              <a:t>&lt;Audio&gt;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+mj-lt"/>
              <a:buAutoNum type="alphaLcPeriod"/>
            </a:pPr>
            <a:r>
              <a:rPr lang="es-ES" sz="1400" dirty="0">
                <a:solidFill>
                  <a:schemeClr val="tx1"/>
                </a:solidFill>
              </a:rPr>
              <a:t>&lt;Video&gt;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</a:rPr>
              <a:t>Identifique la(s) persona(s) con la mayor cantidad de mensajes enviados y el mes más activo de cada una (mes en el que envió más mensajes).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</a:rPr>
              <a:t>Identifique el promedio mensual de mensajes y el(los) mes(es) de máxima actividad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</a:rPr>
              <a:t>Identifique las dos personas menos activas del grupo.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Consideraciones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4564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11: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899" y="1600201"/>
            <a:ext cx="10189633" cy="4564116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Se le recomienda crear una matriz de personas vs meses para un rápido desarrollo del ejercicio.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Los meses solo deben ser desplegados como números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La cantidad de personas tendrá un máximo de 8.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La persona menos activa hace referencia a la que tenga menor cantidad de mensajes totales.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Debido al uso de emoticones es necesario que al abrir el archivo además agregue </a:t>
            </a:r>
            <a:r>
              <a:rPr lang="es-ES" b="1" dirty="0" err="1">
                <a:solidFill>
                  <a:schemeClr val="tx1"/>
                </a:solidFill>
              </a:rPr>
              <a:t>encoding</a:t>
            </a:r>
            <a:r>
              <a:rPr lang="es-ES" b="1" dirty="0">
                <a:solidFill>
                  <a:schemeClr val="tx1"/>
                </a:solidFill>
              </a:rPr>
              <a:t>=‘utf-8’ </a:t>
            </a:r>
            <a:r>
              <a:rPr lang="es-ES" dirty="0">
                <a:solidFill>
                  <a:schemeClr val="tx1"/>
                </a:solidFill>
              </a:rPr>
              <a:t>a la función open por lo que la misma quedará como 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b="1" dirty="0">
                <a:solidFill>
                  <a:schemeClr val="tx1"/>
                </a:solidFill>
              </a:rPr>
              <a:t>open(‘chat.</a:t>
            </a:r>
            <a:r>
              <a:rPr lang="es-ES" b="1" dirty="0" err="1">
                <a:solidFill>
                  <a:schemeClr val="tx1"/>
                </a:solidFill>
              </a:rPr>
              <a:t>txt</a:t>
            </a:r>
            <a:r>
              <a:rPr lang="es-ES" b="1" dirty="0">
                <a:solidFill>
                  <a:schemeClr val="tx1"/>
                </a:solidFill>
              </a:rPr>
              <a:t>’,’r’,</a:t>
            </a:r>
            <a:r>
              <a:rPr lang="es-ES" b="1" dirty="0" err="1">
                <a:solidFill>
                  <a:schemeClr val="tx1"/>
                </a:solidFill>
              </a:rPr>
              <a:t>encoding</a:t>
            </a:r>
            <a:r>
              <a:rPr lang="es-ES" b="1" dirty="0">
                <a:solidFill>
                  <a:schemeClr val="tx1"/>
                </a:solidFill>
              </a:rPr>
              <a:t>=’utf-8’)</a:t>
            </a:r>
          </a:p>
        </p:txBody>
      </p:sp>
    </p:spTree>
    <p:extLst>
      <p:ext uri="{BB962C8B-B14F-4D97-AF65-F5344CB8AC3E}">
        <p14:creationId xmlns:p14="http://schemas.microsoft.com/office/powerpoint/2010/main" val="25440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4564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11: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899" y="1600201"/>
            <a:ext cx="10189633" cy="4564116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1) La cantidad de mensajes enviados es de 420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2) El porcentaje de contenido multimedia es de 27.86%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3) La(s) persona(s) con más mensajes enviados, con 125.0 es/son: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    - Miguel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        Su mes con más mensajes fue 11 con 18.0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4) El promedio mensual de mensajes es 35.0 y el(los) mes(es) con más mensajes fue(ron):   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    - 11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5) Las dos personas que menos hablan son: Diego con 18.0 mensajes y Julio con 42.0 mensajes</a:t>
            </a:r>
          </a:p>
        </p:txBody>
      </p:sp>
    </p:spTree>
    <p:extLst>
      <p:ext uri="{BB962C8B-B14F-4D97-AF65-F5344CB8AC3E}">
        <p14:creationId xmlns:p14="http://schemas.microsoft.com/office/powerpoint/2010/main" val="372952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TARTUP">
      <a:dk1>
        <a:sysClr val="windowText" lastClr="000000"/>
      </a:dk1>
      <a:lt1>
        <a:sysClr val="window" lastClr="FFFFFF"/>
      </a:lt1>
      <a:dk2>
        <a:srgbClr val="2C2C2C"/>
      </a:dk2>
      <a:lt2>
        <a:srgbClr val="E7E7E9"/>
      </a:lt2>
      <a:accent1>
        <a:srgbClr val="005FF9"/>
      </a:accent1>
      <a:accent2>
        <a:srgbClr val="FC2C38"/>
      </a:accent2>
      <a:accent3>
        <a:srgbClr val="FF9E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rtup">
      <a:majorFont>
        <a:latin typeface="Poppins 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5415</TotalTime>
  <Words>571</Words>
  <Application>Microsoft Office PowerPoint</Application>
  <PresentationFormat>Panorámica</PresentationFormat>
  <Paragraphs>62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Georgia</vt:lpstr>
      <vt:lpstr>Poppins</vt:lpstr>
      <vt:lpstr>Poppins Bold</vt:lpstr>
      <vt:lpstr>Office Theme</vt:lpstr>
      <vt:lpstr>Presentación de PowerPoint</vt:lpstr>
      <vt:lpstr>Chat grupal</vt:lpstr>
      <vt:lpstr>Preguntas</vt:lpstr>
      <vt:lpstr>Consideraciones</vt:lpstr>
      <vt:lpstr>Ejemplo de ejecución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Munkhuu</dc:creator>
  <cp:lastModifiedBy>Alejandro Paolini Godoy</cp:lastModifiedBy>
  <cp:revision>715</cp:revision>
  <dcterms:created xsi:type="dcterms:W3CDTF">2020-12-19T16:12:24Z</dcterms:created>
  <dcterms:modified xsi:type="dcterms:W3CDTF">2022-06-20T05:58:25Z</dcterms:modified>
</cp:coreProperties>
</file>