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9" r:id="rId2"/>
    <p:sldId id="481" r:id="rId3"/>
    <p:sldId id="494" r:id="rId4"/>
    <p:sldId id="495" r:id="rId5"/>
    <p:sldId id="4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81033-C7B8-425D-921E-71858E55D1AA}" v="12" dt="2022-06-13T07:23:00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78178" autoAdjust="0"/>
  </p:normalViewPr>
  <p:slideViewPr>
    <p:cSldViewPr snapToGrid="0">
      <p:cViewPr varScale="1">
        <p:scale>
          <a:sx n="86" d="100"/>
          <a:sy n="86" d="100"/>
        </p:scale>
        <p:origin x="1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D9680E4B-65B6-498E-A083-36890017DF55}"/>
    <pc:docChg chg="undo custSel addSld delSld modSld">
      <pc:chgData name="Alejandro Paolini Godoy" userId="c3a6e11a-e51d-46b0-a788-b09d2b3af6f8" providerId="ADAL" clId="{D9680E4B-65B6-498E-A083-36890017DF55}" dt="2022-05-23T07:18:13.213" v="84" actId="20577"/>
      <pc:docMkLst>
        <pc:docMk/>
      </pc:docMkLst>
      <pc:sldChg chg="modSp mod">
        <pc:chgData name="Alejandro Paolini Godoy" userId="c3a6e11a-e51d-46b0-a788-b09d2b3af6f8" providerId="ADAL" clId="{D9680E4B-65B6-498E-A083-36890017DF55}" dt="2022-05-23T06:57:49.776" v="3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D9680E4B-65B6-498E-A083-36890017DF55}" dt="2022-05-23T06:57:49.776" v="3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0:04.749" v="27" actId="20577"/>
        <pc:sldMkLst>
          <pc:docMk/>
          <pc:sldMk cId="3114984838" sldId="481"/>
        </pc:sldMkLst>
        <pc:spChg chg="mod">
          <ac:chgData name="Alejandro Paolini Godoy" userId="c3a6e11a-e51d-46b0-a788-b09d2b3af6f8" providerId="ADAL" clId="{D9680E4B-65B6-498E-A083-36890017DF55}" dt="2022-05-23T07:00:04.749" v="2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8:26.204" v="7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 modAnim">
        <pc:chgData name="Alejandro Paolini Godoy" userId="c3a6e11a-e51d-46b0-a788-b09d2b3af6f8" providerId="ADAL" clId="{D9680E4B-65B6-498E-A083-36890017DF55}" dt="2022-05-23T07:00:00.564" v="25" actId="20577"/>
        <pc:sldMkLst>
          <pc:docMk/>
          <pc:sldMk cId="1732089573" sldId="494"/>
        </pc:sldMkLst>
        <pc:spChg chg="mod">
          <ac:chgData name="Alejandro Paolini Godoy" userId="c3a6e11a-e51d-46b0-a788-b09d2b3af6f8" providerId="ADAL" clId="{D9680E4B-65B6-498E-A083-36890017DF55}" dt="2022-05-23T07:00:00.564" v="25" actId="20577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9:35.285" v="21" actId="20577"/>
          <ac:spMkLst>
            <pc:docMk/>
            <pc:sldMk cId="1732089573" sldId="494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D9680E4B-65B6-498E-A083-36890017DF55}" dt="2022-05-23T06:59:49.867" v="23" actId="1076"/>
          <ac:picMkLst>
            <pc:docMk/>
            <pc:sldMk cId="1732089573" sldId="494"/>
            <ac:picMk id="5" creationId="{F5754E70-AC53-A5F2-4AB1-3AC1F574EB17}"/>
          </ac:picMkLst>
        </pc:picChg>
      </pc:sldChg>
      <pc:sldChg chg="modSp mod">
        <pc:chgData name="Alejandro Paolini Godoy" userId="c3a6e11a-e51d-46b0-a788-b09d2b3af6f8" providerId="ADAL" clId="{D9680E4B-65B6-498E-A083-36890017DF55}" dt="2022-05-23T07:03:17.762" v="37" actId="20577"/>
        <pc:sldMkLst>
          <pc:docMk/>
          <pc:sldMk cId="254409782" sldId="495"/>
        </pc:sldMkLst>
        <pc:spChg chg="mod">
          <ac:chgData name="Alejandro Paolini Godoy" userId="c3a6e11a-e51d-46b0-a788-b09d2b3af6f8" providerId="ADAL" clId="{D9680E4B-65B6-498E-A083-36890017DF55}" dt="2022-05-23T07:03:17.762" v="37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1:53.342" v="32" actId="12"/>
          <ac:spMkLst>
            <pc:docMk/>
            <pc:sldMk cId="254409782" sldId="495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3:30.841" v="39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D9680E4B-65B6-498E-A083-36890017DF55}" dt="2022-05-23T07:03:11.135" v="33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3:14.442" v="35" actId="20577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3:30.841" v="39" actId="14100"/>
          <ac:spMkLst>
            <pc:docMk/>
            <pc:sldMk cId="4253053513" sldId="496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4:42.373" v="45" actId="47"/>
        <pc:sldMkLst>
          <pc:docMk/>
          <pc:sldMk cId="3982931841" sldId="497"/>
        </pc:sldMkLst>
      </pc:sldChg>
      <pc:sldChg chg="modSp mod">
        <pc:chgData name="Alejandro Paolini Godoy" userId="c3a6e11a-e51d-46b0-a788-b09d2b3af6f8" providerId="ADAL" clId="{D9680E4B-65B6-498E-A083-36890017DF55}" dt="2022-05-23T07:08:22.342" v="70" actId="20577"/>
        <pc:sldMkLst>
          <pc:docMk/>
          <pc:sldMk cId="4241329360" sldId="498"/>
        </pc:sldMkLst>
        <pc:spChg chg="mod">
          <ac:chgData name="Alejandro Paolini Godoy" userId="c3a6e11a-e51d-46b0-a788-b09d2b3af6f8" providerId="ADAL" clId="{D9680E4B-65B6-498E-A083-36890017DF55}" dt="2022-05-23T07:04:49.427" v="46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22.342" v="70" actId="20577"/>
          <ac:spMkLst>
            <pc:docMk/>
            <pc:sldMk cId="4241329360" sldId="498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5:08.069" v="52" actId="20577"/>
          <ac:spMkLst>
            <pc:docMk/>
            <pc:sldMk cId="4241329360" sldId="498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6:17.739" v="55" actId="47"/>
        <pc:sldMkLst>
          <pc:docMk/>
          <pc:sldMk cId="3185196605" sldId="499"/>
        </pc:sldMkLst>
      </pc:sldChg>
      <pc:sldChg chg="modSp mod">
        <pc:chgData name="Alejandro Paolini Godoy" userId="c3a6e11a-e51d-46b0-a788-b09d2b3af6f8" providerId="ADAL" clId="{D9680E4B-65B6-498E-A083-36890017DF55}" dt="2022-05-23T07:08:17.335" v="68" actId="20577"/>
        <pc:sldMkLst>
          <pc:docMk/>
          <pc:sldMk cId="2256319489" sldId="500"/>
        </pc:sldMkLst>
        <pc:spChg chg="mod">
          <ac:chgData name="Alejandro Paolini Godoy" userId="c3a6e11a-e51d-46b0-a788-b09d2b3af6f8" providerId="ADAL" clId="{D9680E4B-65B6-498E-A083-36890017DF55}" dt="2022-05-23T07:06:21.992" v="56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7.335" v="68" actId="20577"/>
          <ac:spMkLst>
            <pc:docMk/>
            <pc:sldMk cId="2256319489" sldId="50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6:39.542" v="61" actId="20577"/>
          <ac:spMkLst>
            <pc:docMk/>
            <pc:sldMk cId="2256319489" sldId="500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8:02.241" v="62" actId="47"/>
        <pc:sldMkLst>
          <pc:docMk/>
          <pc:sldMk cId="2748386171" sldId="501"/>
        </pc:sldMkLst>
      </pc:sldChg>
      <pc:sldChg chg="del">
        <pc:chgData name="Alejandro Paolini Godoy" userId="c3a6e11a-e51d-46b0-a788-b09d2b3af6f8" providerId="ADAL" clId="{D9680E4B-65B6-498E-A083-36890017DF55}" dt="2022-05-23T07:08:04.046" v="63" actId="47"/>
        <pc:sldMkLst>
          <pc:docMk/>
          <pc:sldMk cId="967579548" sldId="503"/>
        </pc:sldMkLst>
      </pc:sldChg>
      <pc:sldChg chg="del">
        <pc:chgData name="Alejandro Paolini Godoy" userId="c3a6e11a-e51d-46b0-a788-b09d2b3af6f8" providerId="ADAL" clId="{D9680E4B-65B6-498E-A083-36890017DF55}" dt="2022-05-23T07:08:10.628" v="65" actId="47"/>
        <pc:sldMkLst>
          <pc:docMk/>
          <pc:sldMk cId="1463106788" sldId="504"/>
        </pc:sldMkLst>
      </pc:sldChg>
      <pc:sldChg chg="modSp add mod">
        <pc:chgData name="Alejandro Paolini Godoy" userId="c3a6e11a-e51d-46b0-a788-b09d2b3af6f8" providerId="ADAL" clId="{D9680E4B-65B6-498E-A083-36890017DF55}" dt="2022-05-23T07:04:06.918" v="44" actId="14100"/>
        <pc:sldMkLst>
          <pc:docMk/>
          <pc:sldMk cId="2724316519" sldId="505"/>
        </pc:sldMkLst>
        <pc:spChg chg="mod">
          <ac:chgData name="Alejandro Paolini Godoy" userId="c3a6e11a-e51d-46b0-a788-b09d2b3af6f8" providerId="ADAL" clId="{D9680E4B-65B6-498E-A083-36890017DF55}" dt="2022-05-23T07:03:56.637" v="42" actId="20577"/>
          <ac:spMkLst>
            <pc:docMk/>
            <pc:sldMk cId="2724316519" sldId="50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4:06.918" v="44" actId="14100"/>
          <ac:spMkLst>
            <pc:docMk/>
            <pc:sldMk cId="2724316519" sldId="505"/>
            <ac:spMk id="59" creationId="{53109DF1-D188-4026-8BDD-C3289BBC0A39}"/>
          </ac:spMkLst>
        </pc:spChg>
      </pc:sldChg>
      <pc:sldChg chg="addSp modSp add mod">
        <pc:chgData name="Alejandro Paolini Godoy" userId="c3a6e11a-e51d-46b0-a788-b09d2b3af6f8" providerId="ADAL" clId="{D9680E4B-65B6-498E-A083-36890017DF55}" dt="2022-05-23T07:18:13.213" v="84" actId="20577"/>
        <pc:sldMkLst>
          <pc:docMk/>
          <pc:sldMk cId="917901956" sldId="506"/>
        </pc:sldMkLst>
        <pc:spChg chg="mod">
          <ac:chgData name="Alejandro Paolini Godoy" userId="c3a6e11a-e51d-46b0-a788-b09d2b3af6f8" providerId="ADAL" clId="{D9680E4B-65B6-498E-A083-36890017DF55}" dt="2022-05-23T07:18:13.213" v="84" actId="20577"/>
          <ac:spMkLst>
            <pc:docMk/>
            <pc:sldMk cId="917901956" sldId="50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2.978" v="66" actId="20577"/>
          <ac:spMkLst>
            <pc:docMk/>
            <pc:sldMk cId="917901956" sldId="50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9:26.289" v="83" actId="14100"/>
          <ac:spMkLst>
            <pc:docMk/>
            <pc:sldMk cId="917901956" sldId="50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D9680E4B-65B6-498E-A083-36890017DF55}" dt="2022-05-23T07:09:20.990" v="82" actId="1076"/>
          <ac:picMkLst>
            <pc:docMk/>
            <pc:sldMk cId="917901956" sldId="506"/>
            <ac:picMk id="5" creationId="{1D82E1FE-89F2-51EE-FB89-55819BB8AB0C}"/>
          </ac:picMkLst>
        </pc:picChg>
      </pc:sldChg>
      <pc:sldChg chg="add del">
        <pc:chgData name="Alejandro Paolini Godoy" userId="c3a6e11a-e51d-46b0-a788-b09d2b3af6f8" providerId="ADAL" clId="{D9680E4B-65B6-498E-A083-36890017DF55}" dt="2022-05-23T07:06:16.544" v="54" actId="47"/>
        <pc:sldMkLst>
          <pc:docMk/>
          <pc:sldMk cId="3782458024" sldId="506"/>
        </pc:sldMkLst>
      </pc:sldChg>
    </pc:docChg>
  </pc:docChgLst>
  <pc:docChgLst>
    <pc:chgData name="Alejandro Paolini Godoy" userId="c3a6e11a-e51d-46b0-a788-b09d2b3af6f8" providerId="ADAL" clId="{E467B512-8A20-43F7-8B96-5713BB53F101}"/>
    <pc:docChg chg="undo custSel addSld delSld modSld sldOrd">
      <pc:chgData name="Alejandro Paolini Godoy" userId="c3a6e11a-e51d-46b0-a788-b09d2b3af6f8" providerId="ADAL" clId="{E467B512-8A20-43F7-8B96-5713BB53F101}" dt="2022-05-09T06:57:06.192" v="248" actId="1076"/>
      <pc:docMkLst>
        <pc:docMk/>
      </pc:docMkLst>
      <pc:sldChg chg="modSp mod">
        <pc:chgData name="Alejandro Paolini Godoy" userId="c3a6e11a-e51d-46b0-a788-b09d2b3af6f8" providerId="ADAL" clId="{E467B512-8A20-43F7-8B96-5713BB53F101}" dt="2022-05-09T06:40:22.01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E467B512-8A20-43F7-8B96-5713BB53F101}" dt="2022-05-09T06:40:22.01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del">
        <pc:chgData name="Alejandro Paolini Godoy" userId="c3a6e11a-e51d-46b0-a788-b09d2b3af6f8" providerId="ADAL" clId="{E467B512-8A20-43F7-8B96-5713BB53F101}" dt="2022-05-09T06:53:20.305" v="156" actId="47"/>
        <pc:sldMkLst>
          <pc:docMk/>
          <pc:sldMk cId="628169496" sldId="480"/>
        </pc:sldMkLst>
      </pc:sldChg>
      <pc:sldChg chg="modSp mod ord">
        <pc:chgData name="Alejandro Paolini Godoy" userId="c3a6e11a-e51d-46b0-a788-b09d2b3af6f8" providerId="ADAL" clId="{E467B512-8A20-43F7-8B96-5713BB53F101}" dt="2022-05-09T06:41:21.937" v="48" actId="12"/>
        <pc:sldMkLst>
          <pc:docMk/>
          <pc:sldMk cId="3114984838" sldId="481"/>
        </pc:sldMkLst>
        <pc:spChg chg="mod">
          <ac:chgData name="Alejandro Paolini Godoy" userId="c3a6e11a-e51d-46b0-a788-b09d2b3af6f8" providerId="ADAL" clId="{E467B512-8A20-43F7-8B96-5713BB53F101}" dt="2022-05-09T06:40:59.034" v="38" actId="20577"/>
          <ac:spMkLst>
            <pc:docMk/>
            <pc:sldMk cId="3114984838" sldId="48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0:51.914" v="3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E467B512-8A20-43F7-8B96-5713BB53F101}" dt="2022-05-09T06:41:21.937" v="48" actId="12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E467B512-8A20-43F7-8B96-5713BB53F101}" dt="2022-05-09T06:53:21.812" v="158" actId="47"/>
        <pc:sldMkLst>
          <pc:docMk/>
          <pc:sldMk cId="2693055403" sldId="487"/>
        </pc:sldMkLst>
      </pc:sldChg>
      <pc:sldChg chg="del">
        <pc:chgData name="Alejandro Paolini Godoy" userId="c3a6e11a-e51d-46b0-a788-b09d2b3af6f8" providerId="ADAL" clId="{E467B512-8A20-43F7-8B96-5713BB53F101}" dt="2022-05-09T06:53:20.953" v="157" actId="47"/>
        <pc:sldMkLst>
          <pc:docMk/>
          <pc:sldMk cId="2004325199" sldId="491"/>
        </pc:sldMkLst>
      </pc:sldChg>
      <pc:sldChg chg="del">
        <pc:chgData name="Alejandro Paolini Godoy" userId="c3a6e11a-e51d-46b0-a788-b09d2b3af6f8" providerId="ADAL" clId="{E467B512-8A20-43F7-8B96-5713BB53F101}" dt="2022-05-09T06:53:22.290" v="159" actId="47"/>
        <pc:sldMkLst>
          <pc:docMk/>
          <pc:sldMk cId="2653124167" sldId="492"/>
        </pc:sldMkLst>
      </pc:sldChg>
      <pc:sldChg chg="del">
        <pc:chgData name="Alejandro Paolini Godoy" userId="c3a6e11a-e51d-46b0-a788-b09d2b3af6f8" providerId="ADAL" clId="{E467B512-8A20-43F7-8B96-5713BB53F101}" dt="2022-05-09T06:53:22.736" v="160" actId="47"/>
        <pc:sldMkLst>
          <pc:docMk/>
          <pc:sldMk cId="4007828711" sldId="493"/>
        </pc:sldMkLst>
      </pc:sldChg>
      <pc:sldChg chg="modSp add mod">
        <pc:chgData name="Alejandro Paolini Godoy" userId="c3a6e11a-e51d-46b0-a788-b09d2b3af6f8" providerId="ADAL" clId="{E467B512-8A20-43F7-8B96-5713BB53F101}" dt="2022-05-09T06:42:16" v="59" actId="2710"/>
        <pc:sldMkLst>
          <pc:docMk/>
          <pc:sldMk cId="1732089573" sldId="494"/>
        </pc:sldMkLst>
        <pc:spChg chg="mod">
          <ac:chgData name="Alejandro Paolini Godoy" userId="c3a6e11a-e51d-46b0-a788-b09d2b3af6f8" providerId="ADAL" clId="{E467B512-8A20-43F7-8B96-5713BB53F101}" dt="2022-05-09T06:41:38.222" v="50" actId="20577"/>
          <ac:spMkLst>
            <pc:docMk/>
            <pc:sldMk cId="1732089573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2:16" v="59" actId="2710"/>
          <ac:spMkLst>
            <pc:docMk/>
            <pc:sldMk cId="1732089573" sldId="494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5:45.099" v="77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E467B512-8A20-43F7-8B96-5713BB53F101}" dt="2022-05-09T06:42:32.093" v="61" actId="20577"/>
          <ac:spMkLst>
            <pc:docMk/>
            <pc:sldMk cId="254409782" sldId="49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5:45.099" v="77" actId="14100"/>
          <ac:spMkLst>
            <pc:docMk/>
            <pc:sldMk cId="254409782" sldId="49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7:17.624" v="104" actId="6549"/>
        <pc:sldMkLst>
          <pc:docMk/>
          <pc:sldMk cId="4253053513" sldId="496"/>
        </pc:sldMkLst>
        <pc:spChg chg="mod">
          <ac:chgData name="Alejandro Paolini Godoy" userId="c3a6e11a-e51d-46b0-a788-b09d2b3af6f8" providerId="ADAL" clId="{E467B512-8A20-43F7-8B96-5713BB53F101}" dt="2022-05-09T06:45:54.723" v="90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7:17.624" v="104" actId="6549"/>
          <ac:spMkLst>
            <pc:docMk/>
            <pc:sldMk cId="4253053513" sldId="496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8:44.391" v="137" actId="403"/>
        <pc:sldMkLst>
          <pc:docMk/>
          <pc:sldMk cId="3982931841" sldId="497"/>
        </pc:sldMkLst>
        <pc:spChg chg="mod">
          <ac:chgData name="Alejandro Paolini Godoy" userId="c3a6e11a-e51d-46b0-a788-b09d2b3af6f8" providerId="ADAL" clId="{E467B512-8A20-43F7-8B96-5713BB53F101}" dt="2022-05-09T06:47:21.996" v="105" actId="20577"/>
          <ac:spMkLst>
            <pc:docMk/>
            <pc:sldMk cId="3982931841" sldId="49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8:44.391" v="137" actId="403"/>
          <ac:spMkLst>
            <pc:docMk/>
            <pc:sldMk cId="3982931841" sldId="497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E467B512-8A20-43F7-8B96-5713BB53F101}" dt="2022-05-09T06:49:33.524" v="151" actId="12"/>
        <pc:sldMkLst>
          <pc:docMk/>
          <pc:sldMk cId="4241329360" sldId="498"/>
        </pc:sldMkLst>
        <pc:spChg chg="mod">
          <ac:chgData name="Alejandro Paolini Godoy" userId="c3a6e11a-e51d-46b0-a788-b09d2b3af6f8" providerId="ADAL" clId="{E467B512-8A20-43F7-8B96-5713BB53F101}" dt="2022-05-09T06:49:02.704" v="141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9:33.524" v="151" actId="12"/>
          <ac:spMkLst>
            <pc:docMk/>
            <pc:sldMk cId="4241329360" sldId="498"/>
            <ac:spMk id="59" creationId="{53109DF1-D188-4026-8BDD-C3289BBC0A39}"/>
          </ac:spMkLst>
        </pc:spChg>
      </pc:sldChg>
      <pc:sldChg chg="addSp delSp modSp add mod">
        <pc:chgData name="Alejandro Paolini Godoy" userId="c3a6e11a-e51d-46b0-a788-b09d2b3af6f8" providerId="ADAL" clId="{E467B512-8A20-43F7-8B96-5713BB53F101}" dt="2022-05-09T06:49:52.532" v="155" actId="1076"/>
        <pc:sldMkLst>
          <pc:docMk/>
          <pc:sldMk cId="3185196605" sldId="499"/>
        </pc:sldMkLst>
        <pc:spChg chg="del">
          <ac:chgData name="Alejandro Paolini Godoy" userId="c3a6e11a-e51d-46b0-a788-b09d2b3af6f8" providerId="ADAL" clId="{E467B512-8A20-43F7-8B96-5713BB53F101}" dt="2022-05-09T06:49:43.701" v="153" actId="478"/>
          <ac:spMkLst>
            <pc:docMk/>
            <pc:sldMk cId="3185196605" sldId="499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5" creationId="{E6916785-0911-63BC-DE83-4A1F75C402AE}"/>
          </ac:graphicFrameMkLst>
        </pc:graphicFrame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7" creationId="{E73D3D18-BC1F-976D-10B7-58A3B5FDE852}"/>
          </ac:graphicFrameMkLst>
        </pc:graphicFrameChg>
      </pc:sldChg>
      <pc:sldChg chg="modSp add mod ord">
        <pc:chgData name="Alejandro Paolini Godoy" userId="c3a6e11a-e51d-46b0-a788-b09d2b3af6f8" providerId="ADAL" clId="{E467B512-8A20-43F7-8B96-5713BB53F101}" dt="2022-05-09T06:54:06.201" v="174" actId="14100"/>
        <pc:sldMkLst>
          <pc:docMk/>
          <pc:sldMk cId="2256319489" sldId="500"/>
        </pc:sldMkLst>
        <pc:spChg chg="mod">
          <ac:chgData name="Alejandro Paolini Godoy" userId="c3a6e11a-e51d-46b0-a788-b09d2b3af6f8" providerId="ADAL" clId="{E467B512-8A20-43F7-8B96-5713BB53F101}" dt="2022-05-09T06:53:36.915" v="165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4:06.201" v="174" actId="14100"/>
          <ac:spMkLst>
            <pc:docMk/>
            <pc:sldMk cId="2256319489" sldId="500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55:07.192" v="187" actId="6549"/>
        <pc:sldMkLst>
          <pc:docMk/>
          <pc:sldMk cId="2748386171" sldId="501"/>
        </pc:sldMkLst>
        <pc:spChg chg="mod">
          <ac:chgData name="Alejandro Paolini Godoy" userId="c3a6e11a-e51d-46b0-a788-b09d2b3af6f8" providerId="ADAL" clId="{E467B512-8A20-43F7-8B96-5713BB53F101}" dt="2022-05-09T06:54:19.745" v="177" actId="20577"/>
          <ac:spMkLst>
            <pc:docMk/>
            <pc:sldMk cId="2748386171" sldId="50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5:07.192" v="187" actId="6549"/>
          <ac:spMkLst>
            <pc:docMk/>
            <pc:sldMk cId="2748386171" sldId="501"/>
            <ac:spMk id="59" creationId="{53109DF1-D188-4026-8BDD-C3289BBC0A39}"/>
          </ac:spMkLst>
        </pc:spChg>
      </pc:sldChg>
      <pc:sldChg chg="modSp add del mod">
        <pc:chgData name="Alejandro Paolini Godoy" userId="c3a6e11a-e51d-46b0-a788-b09d2b3af6f8" providerId="ADAL" clId="{E467B512-8A20-43F7-8B96-5713BB53F101}" dt="2022-05-09T06:56:47.283" v="243" actId="47"/>
        <pc:sldMkLst>
          <pc:docMk/>
          <pc:sldMk cId="2131494329" sldId="502"/>
        </pc:sldMkLst>
        <pc:spChg chg="mod">
          <ac:chgData name="Alejandro Paolini Godoy" userId="c3a6e11a-e51d-46b0-a788-b09d2b3af6f8" providerId="ADAL" clId="{E467B512-8A20-43F7-8B96-5713BB53F101}" dt="2022-05-09T06:55:26.303" v="191" actId="20577"/>
          <ac:spMkLst>
            <pc:docMk/>
            <pc:sldMk cId="2131494329" sldId="502"/>
            <ac:spMk id="6" creationId="{F0ACAD3D-6F09-4D90-A5CF-7C56DC976CC4}"/>
          </ac:spMkLst>
        </pc:spChg>
      </pc:sldChg>
      <pc:sldChg chg="addSp modSp add mod ord">
        <pc:chgData name="Alejandro Paolini Godoy" userId="c3a6e11a-e51d-46b0-a788-b09d2b3af6f8" providerId="ADAL" clId="{E467B512-8A20-43F7-8B96-5713BB53F101}" dt="2022-05-09T06:56:45.695" v="242" actId="20577"/>
        <pc:sldMkLst>
          <pc:docMk/>
          <pc:sldMk cId="967579548" sldId="503"/>
        </pc:sldMkLst>
        <pc:spChg chg="mod">
          <ac:chgData name="Alejandro Paolini Godoy" userId="c3a6e11a-e51d-46b0-a788-b09d2b3af6f8" providerId="ADAL" clId="{E467B512-8A20-43F7-8B96-5713BB53F101}" dt="2022-05-09T06:56:45.695" v="242" actId="20577"/>
          <ac:spMkLst>
            <pc:docMk/>
            <pc:sldMk cId="967579548" sldId="50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6:29.893" v="239" actId="20577"/>
          <ac:spMkLst>
            <pc:docMk/>
            <pc:sldMk cId="967579548" sldId="50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E467B512-8A20-43F7-8B96-5713BB53F101}" dt="2022-05-09T06:55:50.717" v="197" actId="1076"/>
          <ac:picMkLst>
            <pc:docMk/>
            <pc:sldMk cId="967579548" sldId="503"/>
            <ac:picMk id="5" creationId="{D223CFAA-15BE-0BF0-76A9-B214C9155688}"/>
          </ac:picMkLst>
        </pc:picChg>
      </pc:sldChg>
      <pc:sldChg chg="addSp delSp modSp add mod">
        <pc:chgData name="Alejandro Paolini Godoy" userId="c3a6e11a-e51d-46b0-a788-b09d2b3af6f8" providerId="ADAL" clId="{E467B512-8A20-43F7-8B96-5713BB53F101}" dt="2022-05-09T06:57:06.192" v="248" actId="1076"/>
        <pc:sldMkLst>
          <pc:docMk/>
          <pc:sldMk cId="1463106788" sldId="504"/>
        </pc:sldMkLst>
        <pc:spChg chg="mod">
          <ac:chgData name="Alejandro Paolini Godoy" userId="c3a6e11a-e51d-46b0-a788-b09d2b3af6f8" providerId="ADAL" clId="{E467B512-8A20-43F7-8B96-5713BB53F101}" dt="2022-05-09T06:56:52.473" v="245" actId="20577"/>
          <ac:spMkLst>
            <pc:docMk/>
            <pc:sldMk cId="1463106788" sldId="504"/>
            <ac:spMk id="6" creationId="{F0ACAD3D-6F09-4D90-A5CF-7C56DC976CC4}"/>
          </ac:spMkLst>
        </pc:spChg>
        <pc:picChg chg="del">
          <ac:chgData name="Alejandro Paolini Godoy" userId="c3a6e11a-e51d-46b0-a788-b09d2b3af6f8" providerId="ADAL" clId="{E467B512-8A20-43F7-8B96-5713BB53F101}" dt="2022-05-09T06:56:59.298" v="246" actId="478"/>
          <ac:picMkLst>
            <pc:docMk/>
            <pc:sldMk cId="1463106788" sldId="504"/>
            <ac:picMk id="5" creationId="{D223CFAA-15BE-0BF0-76A9-B214C9155688}"/>
          </ac:picMkLst>
        </pc:picChg>
        <pc:picChg chg="add mod">
          <ac:chgData name="Alejandro Paolini Godoy" userId="c3a6e11a-e51d-46b0-a788-b09d2b3af6f8" providerId="ADAL" clId="{E467B512-8A20-43F7-8B96-5713BB53F101}" dt="2022-05-09T06:57:06.192" v="248" actId="1076"/>
          <ac:picMkLst>
            <pc:docMk/>
            <pc:sldMk cId="1463106788" sldId="504"/>
            <ac:picMk id="7" creationId="{B4B3DB4E-94F0-F6C9-5FEA-F200A29B9D88}"/>
          </ac:picMkLst>
        </pc:picChg>
      </pc:sldChg>
    </pc:docChg>
  </pc:docChgLst>
  <pc:docChgLst>
    <pc:chgData name="Alejandro Paolini Godoy" userId="c3a6e11a-e51d-46b0-a788-b09d2b3af6f8" providerId="ADAL" clId="{80E81033-C7B8-425D-921E-71858E55D1AA}"/>
    <pc:docChg chg="undo custSel delSld modSld">
      <pc:chgData name="Alejandro Paolini Godoy" userId="c3a6e11a-e51d-46b0-a788-b09d2b3af6f8" providerId="ADAL" clId="{80E81033-C7B8-425D-921E-71858E55D1AA}" dt="2022-06-13T07:23:57.166" v="72" actId="1076"/>
      <pc:docMkLst>
        <pc:docMk/>
      </pc:docMkLst>
      <pc:sldChg chg="modSp mod">
        <pc:chgData name="Alejandro Paolini Godoy" userId="c3a6e11a-e51d-46b0-a788-b09d2b3af6f8" providerId="ADAL" clId="{80E81033-C7B8-425D-921E-71858E55D1AA}" dt="2022-06-13T07:18:30.57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80E81033-C7B8-425D-921E-71858E55D1AA}" dt="2022-06-13T07:18:30.57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delSp modSp mod modAnim">
        <pc:chgData name="Alejandro Paolini Godoy" userId="c3a6e11a-e51d-46b0-a788-b09d2b3af6f8" providerId="ADAL" clId="{80E81033-C7B8-425D-921E-71858E55D1AA}" dt="2022-06-13T07:23:39.447" v="71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80E81033-C7B8-425D-921E-71858E55D1AA}" dt="2022-06-13T07:21:32.464" v="48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19:03.399" v="17" actId="14100"/>
          <ac:spMkLst>
            <pc:docMk/>
            <pc:sldMk cId="3114984838" sldId="481"/>
            <ac:spMk id="59" creationId="{53109DF1-D188-4026-8BDD-C3289BBC0A39}"/>
          </ac:spMkLst>
        </pc:spChg>
        <pc:graphicFrameChg chg="del">
          <ac:chgData name="Alejandro Paolini Godoy" userId="c3a6e11a-e51d-46b0-a788-b09d2b3af6f8" providerId="ADAL" clId="{80E81033-C7B8-425D-921E-71858E55D1AA}" dt="2022-06-13T07:19:06.251" v="18" actId="478"/>
          <ac:graphicFrameMkLst>
            <pc:docMk/>
            <pc:sldMk cId="3114984838" sldId="481"/>
            <ac:graphicFrameMk id="7" creationId="{30B6D1E2-D26B-CA0D-13B9-5F784D360622}"/>
          </ac:graphicFrameMkLst>
        </pc:graphicFrameChg>
        <pc:picChg chg="add mod">
          <ac:chgData name="Alejandro Paolini Godoy" userId="c3a6e11a-e51d-46b0-a788-b09d2b3af6f8" providerId="ADAL" clId="{80E81033-C7B8-425D-921E-71858E55D1AA}" dt="2022-06-13T07:23:39.447" v="71" actId="1076"/>
          <ac:picMkLst>
            <pc:docMk/>
            <pc:sldMk cId="3114984838" sldId="481"/>
            <ac:picMk id="8" creationId="{20B55D60-C40C-F696-0CCE-9C9006590A06}"/>
          </ac:picMkLst>
        </pc:picChg>
      </pc:sldChg>
      <pc:sldChg chg="addSp delSp modSp mod modAnim">
        <pc:chgData name="Alejandro Paolini Godoy" userId="c3a6e11a-e51d-46b0-a788-b09d2b3af6f8" providerId="ADAL" clId="{80E81033-C7B8-425D-921E-71858E55D1AA}" dt="2022-06-13T07:23:57.166" v="72" actId="1076"/>
        <pc:sldMkLst>
          <pc:docMk/>
          <pc:sldMk cId="1732089573" sldId="494"/>
        </pc:sldMkLst>
        <pc:spChg chg="mod">
          <ac:chgData name="Alejandro Paolini Godoy" userId="c3a6e11a-e51d-46b0-a788-b09d2b3af6f8" providerId="ADAL" clId="{80E81033-C7B8-425D-921E-71858E55D1AA}" dt="2022-06-13T07:19:55.224" v="28" actId="20577"/>
          <ac:spMkLst>
            <pc:docMk/>
            <pc:sldMk cId="1732089573" sldId="494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80E81033-C7B8-425D-921E-71858E55D1AA}" dt="2022-06-13T07:19:48.121" v="26" actId="113"/>
          <ac:spMkLst>
            <pc:docMk/>
            <pc:sldMk cId="1732089573" sldId="494"/>
            <ac:spMk id="9" creationId="{FE99B938-6D0D-B17D-93DC-CB3EC69715EE}"/>
          </ac:spMkLst>
        </pc:spChg>
        <pc:spChg chg="mod">
          <ac:chgData name="Alejandro Paolini Godoy" userId="c3a6e11a-e51d-46b0-a788-b09d2b3af6f8" providerId="ADAL" clId="{80E81033-C7B8-425D-921E-71858E55D1AA}" dt="2022-06-13T07:21:30.198" v="47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19:24.032" v="20"/>
          <ac:spMkLst>
            <pc:docMk/>
            <pc:sldMk cId="1732089573" sldId="494"/>
            <ac:spMk id="59" creationId="{53109DF1-D188-4026-8BDD-C3289BBC0A39}"/>
          </ac:spMkLst>
        </pc:spChg>
        <pc:graphicFrameChg chg="del">
          <ac:chgData name="Alejandro Paolini Godoy" userId="c3a6e11a-e51d-46b0-a788-b09d2b3af6f8" providerId="ADAL" clId="{80E81033-C7B8-425D-921E-71858E55D1AA}" dt="2022-06-13T07:19:27.377" v="21" actId="478"/>
          <ac:graphicFrameMkLst>
            <pc:docMk/>
            <pc:sldMk cId="1732089573" sldId="494"/>
            <ac:graphicFrameMk id="8" creationId="{5FA8571C-3F83-DA9C-6523-C39A4677D339}"/>
          </ac:graphicFrameMkLst>
        </pc:graphicFrameChg>
        <pc:picChg chg="add mod">
          <ac:chgData name="Alejandro Paolini Godoy" userId="c3a6e11a-e51d-46b0-a788-b09d2b3af6f8" providerId="ADAL" clId="{80E81033-C7B8-425D-921E-71858E55D1AA}" dt="2022-06-13T07:23:57.166" v="72" actId="1076"/>
          <ac:picMkLst>
            <pc:docMk/>
            <pc:sldMk cId="1732089573" sldId="494"/>
            <ac:picMk id="7" creationId="{B7844C70-9984-D15D-1AB8-A8B71920B8DF}"/>
          </ac:picMkLst>
        </pc:picChg>
      </pc:sldChg>
      <pc:sldChg chg="addSp delSp modSp mod">
        <pc:chgData name="Alejandro Paolini Godoy" userId="c3a6e11a-e51d-46b0-a788-b09d2b3af6f8" providerId="ADAL" clId="{80E81033-C7B8-425D-921E-71858E55D1AA}" dt="2022-06-13T07:21:22.826" v="45" actId="20577"/>
        <pc:sldMkLst>
          <pc:docMk/>
          <pc:sldMk cId="254409782" sldId="495"/>
        </pc:sldMkLst>
        <pc:spChg chg="mod">
          <ac:chgData name="Alejandro Paolini Godoy" userId="c3a6e11a-e51d-46b0-a788-b09d2b3af6f8" providerId="ADAL" clId="{80E81033-C7B8-425D-921E-71858E55D1AA}" dt="2022-06-13T07:20:00.629" v="29" actId="20577"/>
          <ac:spMkLst>
            <pc:docMk/>
            <pc:sldMk cId="254409782" sldId="495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80E81033-C7B8-425D-921E-71858E55D1AA}" dt="2022-06-13T07:21:15.526" v="43" actId="1076"/>
          <ac:spMkLst>
            <pc:docMk/>
            <pc:sldMk cId="254409782" sldId="495"/>
            <ac:spMk id="8" creationId="{CBCA5253-148E-CC29-BAD0-5924A5A6DF03}"/>
          </ac:spMkLst>
        </pc:spChg>
        <pc:spChg chg="mod">
          <ac:chgData name="Alejandro Paolini Godoy" userId="c3a6e11a-e51d-46b0-a788-b09d2b3af6f8" providerId="ADAL" clId="{80E81033-C7B8-425D-921E-71858E55D1AA}" dt="2022-06-13T07:21:22.826" v="45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21:01.380" v="42" actId="14100"/>
          <ac:spMkLst>
            <pc:docMk/>
            <pc:sldMk cId="254409782" sldId="495"/>
            <ac:spMk id="59" creationId="{53109DF1-D188-4026-8BDD-C3289BBC0A39}"/>
          </ac:spMkLst>
        </pc:spChg>
        <pc:graphicFrameChg chg="del">
          <ac:chgData name="Alejandro Paolini Godoy" userId="c3a6e11a-e51d-46b0-a788-b09d2b3af6f8" providerId="ADAL" clId="{80E81033-C7B8-425D-921E-71858E55D1AA}" dt="2022-06-13T07:20:14.008" v="31" actId="478"/>
          <ac:graphicFrameMkLst>
            <pc:docMk/>
            <pc:sldMk cId="254409782" sldId="495"/>
            <ac:graphicFrameMk id="7" creationId="{FAA2DD2A-9BA6-826A-363F-D08D928AAAF0}"/>
          </ac:graphicFrameMkLst>
        </pc:graphicFrameChg>
      </pc:sldChg>
      <pc:sldChg chg="addSp modSp mod">
        <pc:chgData name="Alejandro Paolini Godoy" userId="c3a6e11a-e51d-46b0-a788-b09d2b3af6f8" providerId="ADAL" clId="{80E81033-C7B8-425D-921E-71858E55D1AA}" dt="2022-06-13T07:23:24.032" v="70" actId="20577"/>
        <pc:sldMkLst>
          <pc:docMk/>
          <pc:sldMk cId="4253053513" sldId="496"/>
        </pc:sldMkLst>
        <pc:spChg chg="mod">
          <ac:chgData name="Alejandro Paolini Godoy" userId="c3a6e11a-e51d-46b0-a788-b09d2b3af6f8" providerId="ADAL" clId="{80E81033-C7B8-425D-921E-71858E55D1AA}" dt="2022-06-13T07:23:24.032" v="70" actId="20577"/>
          <ac:spMkLst>
            <pc:docMk/>
            <pc:sldMk cId="4253053513" sldId="496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80E81033-C7B8-425D-921E-71858E55D1AA}" dt="2022-06-13T07:23:12.273" v="67" actId="403"/>
          <ac:spMkLst>
            <pc:docMk/>
            <pc:sldMk cId="4253053513" sldId="496"/>
            <ac:spMk id="7" creationId="{0D2E8186-7052-A36B-9406-8D0DD221A577}"/>
          </ac:spMkLst>
        </pc:spChg>
        <pc:spChg chg="mod">
          <ac:chgData name="Alejandro Paolini Godoy" userId="c3a6e11a-e51d-46b0-a788-b09d2b3af6f8" providerId="ADAL" clId="{80E81033-C7B8-425D-921E-71858E55D1AA}" dt="2022-06-13T07:21:27.634" v="46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80E81033-C7B8-425D-921E-71858E55D1AA}" dt="2022-06-13T07:22:15.632" v="55" actId="12"/>
          <ac:spMkLst>
            <pc:docMk/>
            <pc:sldMk cId="4253053513" sldId="496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80E81033-C7B8-425D-921E-71858E55D1AA}" dt="2022-06-13T07:22:55.384" v="63" actId="1076"/>
          <ac:graphicFrameMkLst>
            <pc:docMk/>
            <pc:sldMk cId="4253053513" sldId="496"/>
            <ac:graphicFrameMk id="5" creationId="{ED05BB4B-EEAF-D867-DB61-86C52BA34885}"/>
          </ac:graphicFrameMkLst>
        </pc:graphicFrameChg>
      </pc:sldChg>
      <pc:sldChg chg="del">
        <pc:chgData name="Alejandro Paolini Godoy" userId="c3a6e11a-e51d-46b0-a788-b09d2b3af6f8" providerId="ADAL" clId="{80E81033-C7B8-425D-921E-71858E55D1AA}" dt="2022-06-13T07:23:20.266" v="68" actId="47"/>
        <pc:sldMkLst>
          <pc:docMk/>
          <pc:sldMk cId="3049731845" sldId="497"/>
        </pc:sldMkLst>
      </pc:sldChg>
    </pc:docChg>
  </pc:docChgLst>
  <pc:docChgLst>
    <pc:chgData name="Alejandro Paolini Godoy" userId="c3a6e11a-e51d-46b0-a788-b09d2b3af6f8" providerId="ADAL" clId="{53B48004-1975-46CF-94EE-0A93A4022B1B}"/>
    <pc:docChg chg="undo custSel addSld delSld modSld sldOrd">
      <pc:chgData name="Alejandro Paolini Godoy" userId="c3a6e11a-e51d-46b0-a788-b09d2b3af6f8" providerId="ADAL" clId="{53B48004-1975-46CF-94EE-0A93A4022B1B}" dt="2022-04-25T08:33:25.895" v="269" actId="113"/>
      <pc:docMkLst>
        <pc:docMk/>
      </pc:docMkLst>
      <pc:sldChg chg="modSp mod">
        <pc:chgData name="Alejandro Paolini Godoy" userId="c3a6e11a-e51d-46b0-a788-b09d2b3af6f8" providerId="ADAL" clId="{53B48004-1975-46CF-94EE-0A93A4022B1B}" dt="2022-04-25T08:08:51.43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53B48004-1975-46CF-94EE-0A93A4022B1B}" dt="2022-04-25T08:08:51.43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53B48004-1975-46CF-94EE-0A93A4022B1B}" dt="2022-04-25T08:21:10.065" v="117" actId="20577"/>
        <pc:sldMkLst>
          <pc:docMk/>
          <pc:sldMk cId="628169496" sldId="480"/>
        </pc:sldMkLst>
        <pc:spChg chg="add mod">
          <ac:chgData name="Alejandro Paolini Godoy" userId="c3a6e11a-e51d-46b0-a788-b09d2b3af6f8" providerId="ADAL" clId="{53B48004-1975-46CF-94EE-0A93A4022B1B}" dt="2022-04-25T08:15:10.611" v="97" actId="14100"/>
          <ac:spMkLst>
            <pc:docMk/>
            <pc:sldMk cId="628169496" sldId="480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10.065" v="117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14:04.161" v="30" actId="14100"/>
          <ac:spMkLst>
            <pc:docMk/>
            <pc:sldMk cId="628169496" sldId="480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15:16.913" v="98" actId="1076"/>
          <ac:picMkLst>
            <pc:docMk/>
            <pc:sldMk cId="628169496" sldId="480"/>
            <ac:picMk id="3" creationId="{5DADEBF5-4B26-4725-885B-449B1EE37166}"/>
          </ac:picMkLst>
        </pc:picChg>
      </pc:sldChg>
      <pc:sldChg chg="modSp mod">
        <pc:chgData name="Alejandro Paolini Godoy" userId="c3a6e11a-e51d-46b0-a788-b09d2b3af6f8" providerId="ADAL" clId="{53B48004-1975-46CF-94EE-0A93A4022B1B}" dt="2022-04-25T08:23:03.027" v="140" actId="207"/>
        <pc:sldMkLst>
          <pc:docMk/>
          <pc:sldMk cId="3114984838" sldId="481"/>
        </pc:sldMkLst>
        <pc:spChg chg="mod">
          <ac:chgData name="Alejandro Paolini Godoy" userId="c3a6e11a-e51d-46b0-a788-b09d2b3af6f8" providerId="ADAL" clId="{53B48004-1975-46CF-94EE-0A93A4022B1B}" dt="2022-04-25T08:22:24.786" v="131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3:03.027" v="140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783968871" sldId="483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52717414" sldId="485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332612039" sldId="486"/>
        </pc:sldMkLst>
      </pc:sldChg>
      <pc:sldChg chg="addSp modSp mod">
        <pc:chgData name="Alejandro Paolini Godoy" userId="c3a6e11a-e51d-46b0-a788-b09d2b3af6f8" providerId="ADAL" clId="{53B48004-1975-46CF-94EE-0A93A4022B1B}" dt="2022-04-25T08:27:21.709" v="200" actId="113"/>
        <pc:sldMkLst>
          <pc:docMk/>
          <pc:sldMk cId="2693055403" sldId="487"/>
        </pc:sldMkLst>
        <pc:spChg chg="mod">
          <ac:chgData name="Alejandro Paolini Godoy" userId="c3a6e11a-e51d-46b0-a788-b09d2b3af6f8" providerId="ADAL" clId="{53B48004-1975-46CF-94EE-0A93A4022B1B}" dt="2022-04-25T08:23:19.225" v="141"/>
          <ac:spMkLst>
            <pc:docMk/>
            <pc:sldMk cId="2693055403" sldId="487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7:21.709" v="200" actId="113"/>
          <ac:spMkLst>
            <pc:docMk/>
            <pc:sldMk cId="2693055403" sldId="487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25:45.347" v="179" actId="14100"/>
          <ac:picMkLst>
            <pc:docMk/>
            <pc:sldMk cId="2693055403" sldId="487"/>
            <ac:picMk id="3" creationId="{51B8F8A6-2A53-4596-96F6-9D8985A2A923}"/>
          </ac:picMkLst>
        </pc:picChg>
        <pc:cxnChg chg="add mod">
          <ac:chgData name="Alejandro Paolini Godoy" userId="c3a6e11a-e51d-46b0-a788-b09d2b3af6f8" providerId="ADAL" clId="{53B48004-1975-46CF-94EE-0A93A4022B1B}" dt="2022-04-25T08:27:05.626" v="196" actId="14100"/>
          <ac:cxnSpMkLst>
            <pc:docMk/>
            <pc:sldMk cId="2693055403" sldId="487"/>
            <ac:cxnSpMk id="5" creationId="{901A4E8B-4245-42D3-8E96-31D70C28F83B}"/>
          </ac:cxnSpMkLst>
        </pc:cxnChg>
        <pc:cxnChg chg="add mod">
          <ac:chgData name="Alejandro Paolini Godoy" userId="c3a6e11a-e51d-46b0-a788-b09d2b3af6f8" providerId="ADAL" clId="{53B48004-1975-46CF-94EE-0A93A4022B1B}" dt="2022-04-25T08:27:11.657" v="198" actId="14100"/>
          <ac:cxnSpMkLst>
            <pc:docMk/>
            <pc:sldMk cId="2693055403" sldId="487"/>
            <ac:cxnSpMk id="9" creationId="{F1F194F6-549A-49D6-B831-AAED6B342F98}"/>
          </ac:cxnSpMkLst>
        </pc:cxnChg>
        <pc:cxnChg chg="add mod">
          <ac:chgData name="Alejandro Paolini Godoy" userId="c3a6e11a-e51d-46b0-a788-b09d2b3af6f8" providerId="ADAL" clId="{53B48004-1975-46CF-94EE-0A93A4022B1B}" dt="2022-04-25T08:27:09.012" v="197" actId="14100"/>
          <ac:cxnSpMkLst>
            <pc:docMk/>
            <pc:sldMk cId="2693055403" sldId="487"/>
            <ac:cxnSpMk id="10" creationId="{290B1AC3-0320-4FF5-8F08-DCD6E3AAEA68}"/>
          </ac:cxnSpMkLst>
        </pc:cxn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4989572" sldId="489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72003251" sldId="490"/>
        </pc:sldMkLst>
      </pc:sldChg>
      <pc:sldChg chg="addSp delSp modSp add mod">
        <pc:chgData name="Alejandro Paolini Godoy" userId="c3a6e11a-e51d-46b0-a788-b09d2b3af6f8" providerId="ADAL" clId="{53B48004-1975-46CF-94EE-0A93A4022B1B}" dt="2022-04-25T08:22:04.123" v="130" actId="207"/>
        <pc:sldMkLst>
          <pc:docMk/>
          <pc:sldMk cId="2004325199" sldId="491"/>
        </pc:sldMkLst>
        <pc:spChg chg="mod">
          <ac:chgData name="Alejandro Paolini Godoy" userId="c3a6e11a-e51d-46b0-a788-b09d2b3af6f8" providerId="ADAL" clId="{53B48004-1975-46CF-94EE-0A93A4022B1B}" dt="2022-04-25T08:21:02.857" v="113" actId="20577"/>
          <ac:spMkLst>
            <pc:docMk/>
            <pc:sldMk cId="2004325199" sldId="49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53B48004-1975-46CF-94EE-0A93A4022B1B}" dt="2022-04-25T08:21:38.441" v="122" actId="478"/>
          <ac:spMkLst>
            <pc:docMk/>
            <pc:sldMk cId="2004325199" sldId="491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06.494" v="115" actId="20577"/>
          <ac:spMkLst>
            <pc:docMk/>
            <pc:sldMk cId="2004325199" sldId="49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2:04.123" v="130" actId="207"/>
          <ac:spMkLst>
            <pc:docMk/>
            <pc:sldMk cId="2004325199" sldId="491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53B48004-1975-46CF-94EE-0A93A4022B1B}" dt="2022-04-25T08:20:12.459" v="100" actId="478"/>
          <ac:picMkLst>
            <pc:docMk/>
            <pc:sldMk cId="2004325199" sldId="491"/>
            <ac:picMk id="3" creationId="{5DADEBF5-4B26-4725-885B-449B1EE37166}"/>
          </ac:picMkLst>
        </pc:picChg>
        <pc:picChg chg="add mod modCrop">
          <ac:chgData name="Alejandro Paolini Godoy" userId="c3a6e11a-e51d-46b0-a788-b09d2b3af6f8" providerId="ADAL" clId="{53B48004-1975-46CF-94EE-0A93A4022B1B}" dt="2022-04-25T08:21:46.083" v="125" actId="1076"/>
          <ac:picMkLst>
            <pc:docMk/>
            <pc:sldMk cId="2004325199" sldId="491"/>
            <ac:picMk id="4" creationId="{4570D24D-4521-4D8D-A533-B074BD5C2699}"/>
          </ac:picMkLst>
        </pc:picChg>
      </pc:sldChg>
      <pc:sldChg chg="addSp modSp add mod">
        <pc:chgData name="Alejandro Paolini Godoy" userId="c3a6e11a-e51d-46b0-a788-b09d2b3af6f8" providerId="ADAL" clId="{53B48004-1975-46CF-94EE-0A93A4022B1B}" dt="2022-04-25T08:33:25.895" v="269" actId="113"/>
        <pc:sldMkLst>
          <pc:docMk/>
          <pc:sldMk cId="2653124167" sldId="492"/>
        </pc:sldMkLst>
        <pc:spChg chg="add mod">
          <ac:chgData name="Alejandro Paolini Godoy" userId="c3a6e11a-e51d-46b0-a788-b09d2b3af6f8" providerId="ADAL" clId="{53B48004-1975-46CF-94EE-0A93A4022B1B}" dt="2022-04-25T08:32:19.301" v="256" actId="1076"/>
          <ac:spMkLst>
            <pc:docMk/>
            <pc:sldMk cId="2653124167" sldId="492"/>
            <ac:spMk id="11" creationId="{4EAA4C70-FC2C-417C-9CB3-EB3B50085AD4}"/>
          </ac:spMkLst>
        </pc:spChg>
        <pc:spChg chg="add mod">
          <ac:chgData name="Alejandro Paolini Godoy" userId="c3a6e11a-e51d-46b0-a788-b09d2b3af6f8" providerId="ADAL" clId="{53B48004-1975-46CF-94EE-0A93A4022B1B}" dt="2022-04-25T08:32:34.315" v="260" actId="14100"/>
          <ac:spMkLst>
            <pc:docMk/>
            <pc:sldMk cId="2653124167" sldId="492"/>
            <ac:spMk id="12" creationId="{EE8E4703-A037-4719-A944-5FB2FAD4AF53}"/>
          </ac:spMkLst>
        </pc:spChg>
        <pc:spChg chg="add mod">
          <ac:chgData name="Alejandro Paolini Godoy" userId="c3a6e11a-e51d-46b0-a788-b09d2b3af6f8" providerId="ADAL" clId="{53B48004-1975-46CF-94EE-0A93A4022B1B}" dt="2022-04-25T08:31:21.658" v="244" actId="207"/>
          <ac:spMkLst>
            <pc:docMk/>
            <pc:sldMk cId="2653124167" sldId="492"/>
            <ac:spMk id="13" creationId="{A33528BB-015F-45B4-B435-9405B7F0B290}"/>
          </ac:spMkLst>
        </pc:spChg>
        <pc:spChg chg="mod">
          <ac:chgData name="Alejandro Paolini Godoy" userId="c3a6e11a-e51d-46b0-a788-b09d2b3af6f8" providerId="ADAL" clId="{53B48004-1975-46CF-94EE-0A93A4022B1B}" dt="2022-04-25T08:33:25.895" v="269" actId="113"/>
          <ac:spMkLst>
            <pc:docMk/>
            <pc:sldMk cId="2653124167" sldId="492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53B48004-1975-46CF-94EE-0A93A4022B1B}" dt="2022-04-25T08:32:13.198" v="254" actId="1076"/>
          <ac:picMkLst>
            <pc:docMk/>
            <pc:sldMk cId="2653124167" sldId="492"/>
            <ac:picMk id="3" creationId="{51B8F8A6-2A53-4596-96F6-9D8985A2A923}"/>
          </ac:picMkLst>
        </pc:picChg>
        <pc:cxnChg chg="mod">
          <ac:chgData name="Alejandro Paolini Godoy" userId="c3a6e11a-e51d-46b0-a788-b09d2b3af6f8" providerId="ADAL" clId="{53B48004-1975-46CF-94EE-0A93A4022B1B}" dt="2022-04-25T08:32:38.487" v="261" actId="1076"/>
          <ac:cxnSpMkLst>
            <pc:docMk/>
            <pc:sldMk cId="2653124167" sldId="492"/>
            <ac:cxnSpMk id="5" creationId="{901A4E8B-4245-42D3-8E96-31D70C28F83B}"/>
          </ac:cxnSpMkLst>
        </pc:cxnChg>
        <pc:cxnChg chg="mod">
          <ac:chgData name="Alejandro Paolini Godoy" userId="c3a6e11a-e51d-46b0-a788-b09d2b3af6f8" providerId="ADAL" clId="{53B48004-1975-46CF-94EE-0A93A4022B1B}" dt="2022-04-25T08:32:48.971" v="264" actId="14100"/>
          <ac:cxnSpMkLst>
            <pc:docMk/>
            <pc:sldMk cId="2653124167" sldId="492"/>
            <ac:cxnSpMk id="9" creationId="{F1F194F6-549A-49D6-B831-AAED6B342F98}"/>
          </ac:cxnSpMkLst>
        </pc:cxnChg>
        <pc:cxnChg chg="mod">
          <ac:chgData name="Alejandro Paolini Godoy" userId="c3a6e11a-e51d-46b0-a788-b09d2b3af6f8" providerId="ADAL" clId="{53B48004-1975-46CF-94EE-0A93A4022B1B}" dt="2022-04-25T08:32:44.614" v="263" actId="1076"/>
          <ac:cxnSpMkLst>
            <pc:docMk/>
            <pc:sldMk cId="2653124167" sldId="492"/>
            <ac:cxnSpMk id="10" creationId="{290B1AC3-0320-4FF5-8F08-DCD6E3AAEA68}"/>
          </ac:cxnSpMkLst>
        </pc:cxnChg>
      </pc:sldChg>
      <pc:sldChg chg="modSp add mod ord">
        <pc:chgData name="Alejandro Paolini Godoy" userId="c3a6e11a-e51d-46b0-a788-b09d2b3af6f8" providerId="ADAL" clId="{53B48004-1975-46CF-94EE-0A93A4022B1B}" dt="2022-04-25T08:28:56.577" v="219" actId="20577"/>
        <pc:sldMkLst>
          <pc:docMk/>
          <pc:sldMk cId="4007828711" sldId="493"/>
        </pc:sldMkLst>
        <pc:spChg chg="mod">
          <ac:chgData name="Alejandro Paolini Godoy" userId="c3a6e11a-e51d-46b0-a788-b09d2b3af6f8" providerId="ADAL" clId="{53B48004-1975-46CF-94EE-0A93A4022B1B}" dt="2022-04-25T08:28:02.411" v="206" actId="20577"/>
          <ac:spMkLst>
            <pc:docMk/>
            <pc:sldMk cId="4007828711" sldId="49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53B48004-1975-46CF-94EE-0A93A4022B1B}" dt="2022-04-25T08:28:56.577" v="219" actId="20577"/>
          <ac:spMkLst>
            <pc:docMk/>
            <pc:sldMk cId="4007828711" sldId="493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1AB27268-873C-4672-A5F2-F3A5F7BE7FEF}"/>
    <pc:docChg chg="undo custSel addSld delSld modSld">
      <pc:chgData name="Alejandro Paolini Godoy" userId="c3a6e11a-e51d-46b0-a788-b09d2b3af6f8" providerId="ADAL" clId="{1AB27268-873C-4672-A5F2-F3A5F7BE7FEF}" dt="2022-04-04T06:00:40.539" v="51"/>
      <pc:docMkLst>
        <pc:docMk/>
      </pc:docMkLst>
      <pc:sldChg chg="modSp mod">
        <pc:chgData name="Alejandro Paolini Godoy" userId="c3a6e11a-e51d-46b0-a788-b09d2b3af6f8" providerId="ADAL" clId="{1AB27268-873C-4672-A5F2-F3A5F7BE7FEF}" dt="2022-04-04T06:00:14.955" v="44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1AB27268-873C-4672-A5F2-F3A5F7BE7FEF}" dt="2022-04-04T06:00:14.955" v="44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4.822" v="46" actId="20577"/>
        <pc:sldMkLst>
          <pc:docMk/>
          <pc:sldMk cId="628169496" sldId="480"/>
        </pc:sldMkLst>
        <pc:spChg chg="mod">
          <ac:chgData name="Alejandro Paolini Godoy" userId="c3a6e11a-e51d-46b0-a788-b09d2b3af6f8" providerId="ADAL" clId="{1AB27268-873C-4672-A5F2-F3A5F7BE7FEF}" dt="2022-04-04T06:00:24.822" v="46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17.211" v="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9.320" v="47"/>
        <pc:sldMkLst>
          <pc:docMk/>
          <pc:sldMk cId="3114984838" sldId="481"/>
        </pc:sldMkLst>
        <pc:spChg chg="mod">
          <ac:chgData name="Alejandro Paolini Godoy" userId="c3a6e11a-e51d-46b0-a788-b09d2b3af6f8" providerId="ADAL" clId="{1AB27268-873C-4672-A5F2-F3A5F7BE7FEF}" dt="2022-04-04T06:00:29.320" v="4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59.242" v="2" actId="113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1AB27268-873C-4672-A5F2-F3A5F7BE7FEF}" dt="2022-04-04T06:00:32.728" v="48"/>
        <pc:sldMkLst>
          <pc:docMk/>
          <pc:sldMk cId="2893348967" sldId="482"/>
        </pc:sldMkLst>
        <pc:spChg chg="add mod">
          <ac:chgData name="Alejandro Paolini Godoy" userId="c3a6e11a-e51d-46b0-a788-b09d2b3af6f8" providerId="ADAL" clId="{1AB27268-873C-4672-A5F2-F3A5F7BE7FEF}" dt="2022-04-04T05:56:18.977" v="20" actId="14100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1AB27268-873C-4672-A5F2-F3A5F7BE7FEF}" dt="2022-04-04T06:00:32.728" v="48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6:05.520" v="18" actId="14100"/>
          <ac:spMkLst>
            <pc:docMk/>
            <pc:sldMk cId="2893348967" sldId="482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35.126" v="49"/>
        <pc:sldMkLst>
          <pc:docMk/>
          <pc:sldMk cId="783968871" sldId="483"/>
        </pc:sldMkLst>
        <pc:spChg chg="mod">
          <ac:chgData name="Alejandro Paolini Godoy" userId="c3a6e11a-e51d-46b0-a788-b09d2b3af6f8" providerId="ADAL" clId="{1AB27268-873C-4672-A5F2-F3A5F7BE7FEF}" dt="2022-04-04T06:00:35.126" v="49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8:07.534" v="25" actId="113"/>
          <ac:spMkLst>
            <pc:docMk/>
            <pc:sldMk cId="783968871" sldId="483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1AB27268-873C-4672-A5F2-F3A5F7BE7FEF}" dt="2022-04-04T05:58:31.244" v="28" actId="47"/>
        <pc:sldMkLst>
          <pc:docMk/>
          <pc:sldMk cId="589524425" sldId="484"/>
        </pc:sldMkLst>
      </pc:sldChg>
      <pc:sldChg chg="modSp mod">
        <pc:chgData name="Alejandro Paolini Godoy" userId="c3a6e11a-e51d-46b0-a788-b09d2b3af6f8" providerId="ADAL" clId="{1AB27268-873C-4672-A5F2-F3A5F7BE7FEF}" dt="2022-04-04T06:00:37.761" v="50"/>
        <pc:sldMkLst>
          <pc:docMk/>
          <pc:sldMk cId="1952717414" sldId="485"/>
        </pc:sldMkLst>
        <pc:spChg chg="mod">
          <ac:chgData name="Alejandro Paolini Godoy" userId="c3a6e11a-e51d-46b0-a788-b09d2b3af6f8" providerId="ADAL" clId="{1AB27268-873C-4672-A5F2-F3A5F7BE7FEF}" dt="2022-04-04T06:00:37.761" v="50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11.068" v="36" actId="12"/>
          <ac:spMkLst>
            <pc:docMk/>
            <pc:sldMk cId="1952717414" sldId="48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1AB27268-873C-4672-A5F2-F3A5F7BE7FEF}" dt="2022-04-04T06:00:40.539" v="51"/>
        <pc:sldMkLst>
          <pc:docMk/>
          <pc:sldMk cId="332612039" sldId="486"/>
        </pc:sldMkLst>
        <pc:spChg chg="mod">
          <ac:chgData name="Alejandro Paolini Godoy" userId="c3a6e11a-e51d-46b0-a788-b09d2b3af6f8" providerId="ADAL" clId="{1AB27268-873C-4672-A5F2-F3A5F7BE7FEF}" dt="2022-04-04T05:59:27.855" v="38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AB27268-873C-4672-A5F2-F3A5F7BE7FEF}" dt="2022-04-04T06:00:40.539" v="51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39.922" v="42" actId="403"/>
          <ac:spMkLst>
            <pc:docMk/>
            <pc:sldMk cId="332612039" sldId="486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1AB27268-873C-4672-A5F2-F3A5F7BE7FEF}" dt="2022-04-04T05:58:29.380" v="27" actId="2890"/>
        <pc:sldMkLst>
          <pc:docMk/>
          <pc:sldMk cId="2108990645" sldId="486"/>
        </pc:sldMkLst>
      </pc:sldChg>
    </pc:docChg>
  </pc:docChgLst>
  <pc:docChgLst>
    <pc:chgData name="Alejandro Paolini Godoy" userId="c3a6e11a-e51d-46b0-a788-b09d2b3af6f8" providerId="ADAL" clId="{018450F7-6E00-4758-9E77-FC877DB77E66}"/>
    <pc:docChg chg="custSel delSld modSld">
      <pc:chgData name="Alejandro Paolini Godoy" userId="c3a6e11a-e51d-46b0-a788-b09d2b3af6f8" providerId="ADAL" clId="{018450F7-6E00-4758-9E77-FC877DB77E66}" dt="2022-05-30T08:14:40.110" v="42" actId="47"/>
      <pc:docMkLst>
        <pc:docMk/>
      </pc:docMkLst>
      <pc:sldChg chg="modSp mod">
        <pc:chgData name="Alejandro Paolini Godoy" userId="c3a6e11a-e51d-46b0-a788-b09d2b3af6f8" providerId="ADAL" clId="{018450F7-6E00-4758-9E77-FC877DB77E66}" dt="2022-05-30T08:11:16.278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018450F7-6E00-4758-9E77-FC877DB77E66}" dt="2022-05-30T08:11:16.278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018450F7-6E00-4758-9E77-FC877DB77E66}" dt="2022-05-30T08:12:10.270" v="12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018450F7-6E00-4758-9E77-FC877DB77E66}" dt="2022-05-30T08:11:20.032" v="3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1:57.697" v="10" actId="14100"/>
          <ac:spMkLst>
            <pc:docMk/>
            <pc:sldMk cId="3114984838" sldId="481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2:10.270" v="12" actId="1076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delAnim">
        <pc:chgData name="Alejandro Paolini Godoy" userId="c3a6e11a-e51d-46b0-a788-b09d2b3af6f8" providerId="ADAL" clId="{018450F7-6E00-4758-9E77-FC877DB77E66}" dt="2022-05-30T08:13:25.454" v="27" actId="14100"/>
        <pc:sldMkLst>
          <pc:docMk/>
          <pc:sldMk cId="1732089573" sldId="494"/>
        </pc:sldMkLst>
        <pc:spChg chg="mod">
          <ac:chgData name="Alejandro Paolini Godoy" userId="c3a6e11a-e51d-46b0-a788-b09d2b3af6f8" providerId="ADAL" clId="{018450F7-6E00-4758-9E77-FC877DB77E66}" dt="2022-05-30T08:11:30.779" v="4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25.454" v="27" actId="14100"/>
          <ac:spMkLst>
            <pc:docMk/>
            <pc:sldMk cId="1732089573" sldId="494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018450F7-6E00-4758-9E77-FC877DB77E66}" dt="2022-05-30T08:12:32.416" v="16" actId="478"/>
          <ac:picMkLst>
            <pc:docMk/>
            <pc:sldMk cId="1732089573" sldId="494"/>
            <ac:picMk id="5" creationId="{F5754E70-AC53-A5F2-4AB1-3AC1F574EB17}"/>
          </ac:picMkLst>
        </pc:picChg>
        <pc:picChg chg="add mod">
          <ac:chgData name="Alejandro Paolini Godoy" userId="c3a6e11a-e51d-46b0-a788-b09d2b3af6f8" providerId="ADAL" clId="{018450F7-6E00-4758-9E77-FC877DB77E66}" dt="2022-05-30T08:12:35.228" v="18" actId="1076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3:17.628" v="25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018450F7-6E00-4758-9E77-FC877DB77E66}" dt="2022-05-30T08:11:33.090" v="5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17.628" v="25" actId="14100"/>
          <ac:spMkLst>
            <pc:docMk/>
            <pc:sldMk cId="254409782" sldId="495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3:06.703" v="22" actId="1076"/>
          <ac:picMkLst>
            <pc:docMk/>
            <pc:sldMk cId="254409782" sldId="495"/>
            <ac:picMk id="5" creationId="{4DB42206-D51A-6227-DA6F-CAAC3D97B6B0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4:32.037" v="38" actId="1076"/>
        <pc:sldMkLst>
          <pc:docMk/>
          <pc:sldMk cId="4253053513" sldId="496"/>
        </pc:sldMkLst>
        <pc:spChg chg="mod">
          <ac:chgData name="Alejandro Paolini Godoy" userId="c3a6e11a-e51d-46b0-a788-b09d2b3af6f8" providerId="ADAL" clId="{018450F7-6E00-4758-9E77-FC877DB77E66}" dt="2022-05-30T08:11:35.959" v="6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51.662" v="32" actId="12"/>
          <ac:spMkLst>
            <pc:docMk/>
            <pc:sldMk cId="4253053513" sldId="49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018450F7-6E00-4758-9E77-FC877DB77E66}" dt="2022-05-30T08:14:32.037" v="38" actId="1076"/>
          <ac:picMkLst>
            <pc:docMk/>
            <pc:sldMk cId="4253053513" sldId="496"/>
            <ac:picMk id="5" creationId="{A19E16C8-EBE0-C85D-AC46-30954D7C493D}"/>
          </ac:picMkLst>
        </pc:picChg>
      </pc:sldChg>
      <pc:sldChg chg="del">
        <pc:chgData name="Alejandro Paolini Godoy" userId="c3a6e11a-e51d-46b0-a788-b09d2b3af6f8" providerId="ADAL" clId="{018450F7-6E00-4758-9E77-FC877DB77E66}" dt="2022-05-30T08:14:39.135" v="40" actId="47"/>
        <pc:sldMkLst>
          <pc:docMk/>
          <pc:sldMk cId="4241329360" sldId="498"/>
        </pc:sldMkLst>
      </pc:sldChg>
      <pc:sldChg chg="del">
        <pc:chgData name="Alejandro Paolini Godoy" userId="c3a6e11a-e51d-46b0-a788-b09d2b3af6f8" providerId="ADAL" clId="{018450F7-6E00-4758-9E77-FC877DB77E66}" dt="2022-05-30T08:14:39.750" v="41" actId="47"/>
        <pc:sldMkLst>
          <pc:docMk/>
          <pc:sldMk cId="2256319489" sldId="500"/>
        </pc:sldMkLst>
      </pc:sldChg>
      <pc:sldChg chg="del">
        <pc:chgData name="Alejandro Paolini Godoy" userId="c3a6e11a-e51d-46b0-a788-b09d2b3af6f8" providerId="ADAL" clId="{018450F7-6E00-4758-9E77-FC877DB77E66}" dt="2022-05-30T08:14:36.606" v="39" actId="47"/>
        <pc:sldMkLst>
          <pc:docMk/>
          <pc:sldMk cId="2724316519" sldId="505"/>
        </pc:sldMkLst>
      </pc:sldChg>
      <pc:sldChg chg="del">
        <pc:chgData name="Alejandro Paolini Godoy" userId="c3a6e11a-e51d-46b0-a788-b09d2b3af6f8" providerId="ADAL" clId="{018450F7-6E00-4758-9E77-FC877DB77E66}" dt="2022-05-30T08:14:40.110" v="42" actId="47"/>
        <pc:sldMkLst>
          <pc:docMk/>
          <pc:sldMk cId="917901956" sldId="506"/>
        </pc:sldMkLst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26A0E3B3-D1EE-4885-B66F-0E32D55F2DFA}"/>
    <pc:docChg chg="undo redo custSel addSld modSld sldOrd">
      <pc:chgData name="Alejandro Paolini Godoy" userId="c3a6e11a-e51d-46b0-a788-b09d2b3af6f8" providerId="ADAL" clId="{26A0E3B3-D1EE-4885-B66F-0E32D55F2DFA}" dt="2022-04-18T06:39:02.789" v="144" actId="113"/>
      <pc:docMkLst>
        <pc:docMk/>
      </pc:docMkLst>
      <pc:sldChg chg="modSp mod">
        <pc:chgData name="Alejandro Paolini Godoy" userId="c3a6e11a-e51d-46b0-a788-b09d2b3af6f8" providerId="ADAL" clId="{26A0E3B3-D1EE-4885-B66F-0E32D55F2DFA}" dt="2022-04-18T06:27:50.239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A0E3B3-D1EE-4885-B66F-0E32D55F2DFA}" dt="2022-04-18T06:27:50.239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30:01.713" v="20" actId="14100"/>
        <pc:sldMkLst>
          <pc:docMk/>
          <pc:sldMk cId="628169496" sldId="480"/>
        </pc:sldMkLst>
        <pc:spChg chg="mod">
          <ac:chgData name="Alejandro Paolini Godoy" userId="c3a6e11a-e51d-46b0-a788-b09d2b3af6f8" providerId="ADAL" clId="{26A0E3B3-D1EE-4885-B66F-0E32D55F2DFA}" dt="2022-04-18T06:27:54.225" v="2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0:01.713" v="20" actId="1410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29:56.953" v="19" actId="14100"/>
        <pc:sldMkLst>
          <pc:docMk/>
          <pc:sldMk cId="3114984838" sldId="481"/>
        </pc:sldMkLst>
        <pc:spChg chg="mod">
          <ac:chgData name="Alejandro Paolini Godoy" userId="c3a6e11a-e51d-46b0-a788-b09d2b3af6f8" providerId="ADAL" clId="{26A0E3B3-D1EE-4885-B66F-0E32D55F2DFA}" dt="2022-04-18T06:28:02.410" v="5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29:56.953" v="19" actId="14100"/>
          <ac:spMkLst>
            <pc:docMk/>
            <pc:sldMk cId="3114984838" sldId="481"/>
            <ac:spMk id="59" creationId="{53109DF1-D188-4026-8BDD-C3289BBC0A39}"/>
          </ac:spMkLst>
        </pc:spChg>
      </pc:sldChg>
      <pc:sldChg chg="addSp delSp modSp mod">
        <pc:chgData name="Alejandro Paolini Godoy" userId="c3a6e11a-e51d-46b0-a788-b09d2b3af6f8" providerId="ADAL" clId="{26A0E3B3-D1EE-4885-B66F-0E32D55F2DFA}" dt="2022-04-18T06:34:09.051" v="64" actId="14100"/>
        <pc:sldMkLst>
          <pc:docMk/>
          <pc:sldMk cId="2893348967" sldId="482"/>
        </pc:sldMkLst>
        <pc:spChg chg="del">
          <ac:chgData name="Alejandro Paolini Godoy" userId="c3a6e11a-e51d-46b0-a788-b09d2b3af6f8" providerId="ADAL" clId="{26A0E3B3-D1EE-4885-B66F-0E32D55F2DFA}" dt="2022-04-18T06:33:46.562" v="58" actId="478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26A0E3B3-D1EE-4885-B66F-0E32D55F2DFA}" dt="2022-04-18T06:33:26.169" v="54" actId="20577"/>
          <ac:spMkLst>
            <pc:docMk/>
            <pc:sldMk cId="2893348967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5.383" v="6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3:59.057" v="62" actId="14100"/>
          <ac:spMkLst>
            <pc:docMk/>
            <pc:sldMk cId="2893348967" sldId="48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4:09.051" v="64" actId="14100"/>
          <ac:picMkLst>
            <pc:docMk/>
            <pc:sldMk cId="2893348967" sldId="482"/>
            <ac:picMk id="7" creationId="{D4E540F7-F0DC-4A1E-80F4-67C523D98BB7}"/>
          </ac:picMkLst>
        </pc:picChg>
      </pc:sldChg>
      <pc:sldChg chg="addSp modSp mod">
        <pc:chgData name="Alejandro Paolini Godoy" userId="c3a6e11a-e51d-46b0-a788-b09d2b3af6f8" providerId="ADAL" clId="{26A0E3B3-D1EE-4885-B66F-0E32D55F2DFA}" dt="2022-04-18T06:37:13.382" v="127" actId="20577"/>
        <pc:sldMkLst>
          <pc:docMk/>
          <pc:sldMk cId="783968871" sldId="483"/>
        </pc:sldMkLst>
        <pc:spChg chg="mod">
          <ac:chgData name="Alejandro Paolini Godoy" userId="c3a6e11a-e51d-46b0-a788-b09d2b3af6f8" providerId="ADAL" clId="{26A0E3B3-D1EE-4885-B66F-0E32D55F2DFA}" dt="2022-04-18T06:37:13.382" v="127" actId="20577"/>
          <ac:spMkLst>
            <pc:docMk/>
            <pc:sldMk cId="783968871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8.443" v="7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6:44.318" v="124" actId="20577"/>
          <ac:spMkLst>
            <pc:docMk/>
            <pc:sldMk cId="783968871" sldId="48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6:58.350" v="125" actId="1076"/>
          <ac:picMkLst>
            <pc:docMk/>
            <pc:sldMk cId="783968871" sldId="483"/>
            <ac:picMk id="5" creationId="{237DF507-711C-4526-AFC5-69688BE282A0}"/>
          </ac:picMkLst>
        </pc:picChg>
      </pc:sldChg>
      <pc:sldChg chg="modSp mod">
        <pc:chgData name="Alejandro Paolini Godoy" userId="c3a6e11a-e51d-46b0-a788-b09d2b3af6f8" providerId="ADAL" clId="{26A0E3B3-D1EE-4885-B66F-0E32D55F2DFA}" dt="2022-04-18T06:38:01.375" v="133" actId="2710"/>
        <pc:sldMkLst>
          <pc:docMk/>
          <pc:sldMk cId="1952717414" sldId="485"/>
        </pc:sldMkLst>
        <pc:spChg chg="mod">
          <ac:chgData name="Alejandro Paolini Godoy" userId="c3a6e11a-e51d-46b0-a788-b09d2b3af6f8" providerId="ADAL" clId="{26A0E3B3-D1EE-4885-B66F-0E32D55F2DFA}" dt="2022-04-18T06:37:23.086" v="128" actId="20577"/>
          <ac:spMkLst>
            <pc:docMk/>
            <pc:sldMk cId="1952717414" sldId="48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1.012" v="8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8:01.375" v="133" actId="2710"/>
          <ac:spMkLst>
            <pc:docMk/>
            <pc:sldMk cId="1952717414" sldId="485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26A0E3B3-D1EE-4885-B66F-0E32D55F2DFA}" dt="2022-04-18T06:39:02.789" v="144" actId="113"/>
        <pc:sldMkLst>
          <pc:docMk/>
          <pc:sldMk cId="332612039" sldId="486"/>
        </pc:sldMkLst>
        <pc:spChg chg="mod">
          <ac:chgData name="Alejandro Paolini Godoy" userId="c3a6e11a-e51d-46b0-a788-b09d2b3af6f8" providerId="ADAL" clId="{26A0E3B3-D1EE-4885-B66F-0E32D55F2DFA}" dt="2022-04-18T06:38:11.434" v="134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3.807" v="9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9:02.789" v="144" actId="113"/>
          <ac:spMkLst>
            <pc:docMk/>
            <pc:sldMk cId="332612039" sldId="486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8:53.407" v="143" actId="14100"/>
          <ac:picMkLst>
            <pc:docMk/>
            <pc:sldMk cId="332612039" sldId="486"/>
            <ac:picMk id="5" creationId="{BAB29A2A-5897-440F-8558-66F5CDB3680C}"/>
          </ac:picMkLst>
        </pc:picChg>
      </pc:sldChg>
      <pc:sldChg chg="modSp add mod">
        <pc:chgData name="Alejandro Paolini Godoy" userId="c3a6e11a-e51d-46b0-a788-b09d2b3af6f8" providerId="ADAL" clId="{26A0E3B3-D1EE-4885-B66F-0E32D55F2DFA}" dt="2022-04-18T06:30:33.711" v="25" actId="15"/>
        <pc:sldMkLst>
          <pc:docMk/>
          <pc:sldMk cId="2693055403" sldId="487"/>
        </pc:sldMkLst>
        <pc:spChg chg="mod">
          <ac:chgData name="Alejandro Paolini Godoy" userId="c3a6e11a-e51d-46b0-a788-b09d2b3af6f8" providerId="ADAL" clId="{26A0E3B3-D1EE-4885-B66F-0E32D55F2DFA}" dt="2022-04-18T06:30:21.971" v="22" actId="20577"/>
          <ac:spMkLst>
            <pc:docMk/>
            <pc:sldMk cId="2693055403" sldId="48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0:33.711" v="25" actId="15"/>
          <ac:spMkLst>
            <pc:docMk/>
            <pc:sldMk cId="2693055403" sldId="487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1:13.919" v="30" actId="15"/>
        <pc:sldMkLst>
          <pc:docMk/>
          <pc:sldMk cId="675308783" sldId="488"/>
        </pc:sldMkLst>
        <pc:spChg chg="mod">
          <ac:chgData name="Alejandro Paolini Godoy" userId="c3a6e11a-e51d-46b0-a788-b09d2b3af6f8" providerId="ADAL" clId="{26A0E3B3-D1EE-4885-B66F-0E32D55F2DFA}" dt="2022-04-18T06:30:58.074" v="27" actId="20577"/>
          <ac:spMkLst>
            <pc:docMk/>
            <pc:sldMk cId="675308783" sldId="48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1:13.919" v="30" actId="15"/>
          <ac:spMkLst>
            <pc:docMk/>
            <pc:sldMk cId="675308783" sldId="488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2:09.752" v="37" actId="404"/>
        <pc:sldMkLst>
          <pc:docMk/>
          <pc:sldMk cId="14989572" sldId="489"/>
        </pc:sldMkLst>
        <pc:spChg chg="mod">
          <ac:chgData name="Alejandro Paolini Godoy" userId="c3a6e11a-e51d-46b0-a788-b09d2b3af6f8" providerId="ADAL" clId="{26A0E3B3-D1EE-4885-B66F-0E32D55F2DFA}" dt="2022-04-18T06:31:32.431" v="32" actId="20577"/>
          <ac:spMkLst>
            <pc:docMk/>
            <pc:sldMk cId="14989572" sldId="48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2:09.752" v="37" actId="404"/>
          <ac:spMkLst>
            <pc:docMk/>
            <pc:sldMk cId="14989572" sldId="489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26A0E3B3-D1EE-4885-B66F-0E32D55F2DFA}" dt="2022-04-18T06:33:15.831" v="48" actId="15"/>
        <pc:sldMkLst>
          <pc:docMk/>
          <pc:sldMk cId="1972003251" sldId="490"/>
        </pc:sldMkLst>
        <pc:spChg chg="mod">
          <ac:chgData name="Alejandro Paolini Godoy" userId="c3a6e11a-e51d-46b0-a788-b09d2b3af6f8" providerId="ADAL" clId="{26A0E3B3-D1EE-4885-B66F-0E32D55F2DFA}" dt="2022-04-18T06:32:35.457" v="41" actId="20577"/>
          <ac:spMkLst>
            <pc:docMk/>
            <pc:sldMk cId="1972003251" sldId="49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3:15.831" v="48" actId="15"/>
          <ac:spMkLst>
            <pc:docMk/>
            <pc:sldMk cId="1972003251" sldId="490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26F7D737-48E8-404A-8792-71E674EC0ECA}"/>
    <pc:docChg chg="undo custSel addSld modSld">
      <pc:chgData name="Alejandro Paolini Godoy" userId="c3a6e11a-e51d-46b0-a788-b09d2b3af6f8" providerId="ADAL" clId="{26F7D737-48E8-404A-8792-71E674EC0ECA}" dt="2022-06-06T07:01:55.299" v="39" actId="1076"/>
      <pc:docMkLst>
        <pc:docMk/>
      </pc:docMkLst>
      <pc:sldChg chg="modSp mod">
        <pc:chgData name="Alejandro Paolini Godoy" userId="c3a6e11a-e51d-46b0-a788-b09d2b3af6f8" providerId="ADAL" clId="{26F7D737-48E8-404A-8792-71E674EC0ECA}" dt="2022-06-06T06:56:41.882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F7D737-48E8-404A-8792-71E674EC0ECA}" dt="2022-06-06T06:56:41.882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delSp modSp mod modNotesTx">
        <pc:chgData name="Alejandro Paolini Godoy" userId="c3a6e11a-e51d-46b0-a788-b09d2b3af6f8" providerId="ADAL" clId="{26F7D737-48E8-404A-8792-71E674EC0ECA}" dt="2022-06-06T07:01:55.299" v="39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26F7D737-48E8-404A-8792-71E674EC0ECA}" dt="2022-06-06T06:57:44.726" v="9"/>
          <ac:spMkLst>
            <pc:docMk/>
            <pc:sldMk cId="3114984838" sldId="481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1:55.299" v="39" actId="1076"/>
          <ac:graphicFrameMkLst>
            <pc:docMk/>
            <pc:sldMk cId="3114984838" sldId="481"/>
            <ac:graphicFrameMk id="7" creationId="{30B6D1E2-D26B-CA0D-13B9-5F784D360622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7:03.180" v="4" actId="478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modNotesTx">
        <pc:chgData name="Alejandro Paolini Godoy" userId="c3a6e11a-e51d-46b0-a788-b09d2b3af6f8" providerId="ADAL" clId="{26F7D737-48E8-404A-8792-71E674EC0ECA}" dt="2022-06-06T06:59:23.316" v="23"/>
        <pc:sldMkLst>
          <pc:docMk/>
          <pc:sldMk cId="1732089573" sldId="494"/>
        </pc:sldMkLst>
        <pc:spChg chg="mod">
          <ac:chgData name="Alejandro Paolini Godoy" userId="c3a6e11a-e51d-46b0-a788-b09d2b3af6f8" providerId="ADAL" clId="{26F7D737-48E8-404A-8792-71E674EC0ECA}" dt="2022-06-06T06:58:09.218" v="11" actId="14100"/>
          <ac:spMkLst>
            <pc:docMk/>
            <pc:sldMk cId="1732089573" sldId="494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6:58:22.627" v="14" actId="1076"/>
          <ac:graphicFrameMkLst>
            <pc:docMk/>
            <pc:sldMk cId="1732089573" sldId="494"/>
            <ac:graphicFrameMk id="8" creationId="{5FA8571C-3F83-DA9C-6523-C39A4677D339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8:13.396" v="12" actId="478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delSp modSp mod modNotesTx">
        <pc:chgData name="Alejandro Paolini Godoy" userId="c3a6e11a-e51d-46b0-a788-b09d2b3af6f8" providerId="ADAL" clId="{26F7D737-48E8-404A-8792-71E674EC0ECA}" dt="2022-06-06T07:00:38.204" v="38" actId="1076"/>
        <pc:sldMkLst>
          <pc:docMk/>
          <pc:sldMk cId="254409782" sldId="495"/>
        </pc:sldMkLst>
        <pc:spChg chg="mod">
          <ac:chgData name="Alejandro Paolini Godoy" userId="c3a6e11a-e51d-46b0-a788-b09d2b3af6f8" providerId="ADAL" clId="{26F7D737-48E8-404A-8792-71E674EC0ECA}" dt="2022-06-06T06:59:04.954" v="21" actId="14100"/>
          <ac:spMkLst>
            <pc:docMk/>
            <pc:sldMk cId="254409782" sldId="495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0:38.204" v="38" actId="1076"/>
          <ac:graphicFrameMkLst>
            <pc:docMk/>
            <pc:sldMk cId="254409782" sldId="495"/>
            <ac:graphicFrameMk id="7" creationId="{FAA2DD2A-9BA6-826A-363F-D08D928AAAF0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8:44.280" v="17" actId="478"/>
          <ac:picMkLst>
            <pc:docMk/>
            <pc:sldMk cId="254409782" sldId="495"/>
            <ac:picMk id="5" creationId="{4DB42206-D51A-6227-DA6F-CAAC3D97B6B0}"/>
          </ac:picMkLst>
        </pc:picChg>
      </pc:sldChg>
      <pc:sldChg chg="delSp modSp mod">
        <pc:chgData name="Alejandro Paolini Godoy" userId="c3a6e11a-e51d-46b0-a788-b09d2b3af6f8" providerId="ADAL" clId="{26F7D737-48E8-404A-8792-71E674EC0ECA}" dt="2022-06-06T07:00:05.008" v="32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26F7D737-48E8-404A-8792-71E674EC0ECA}" dt="2022-06-06T07:00:05.008" v="32" actId="14100"/>
          <ac:spMkLst>
            <pc:docMk/>
            <pc:sldMk cId="4253053513" sldId="496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26F7D737-48E8-404A-8792-71E674EC0ECA}" dt="2022-06-06T06:59:47.828" v="28" actId="478"/>
          <ac:picMkLst>
            <pc:docMk/>
            <pc:sldMk cId="4253053513" sldId="496"/>
            <ac:picMk id="5" creationId="{A19E16C8-EBE0-C85D-AC46-30954D7C493D}"/>
          </ac:picMkLst>
        </pc:picChg>
      </pc:sldChg>
      <pc:sldChg chg="addSp delSp modSp add mod">
        <pc:chgData name="Alejandro Paolini Godoy" userId="c3a6e11a-e51d-46b0-a788-b09d2b3af6f8" providerId="ADAL" clId="{26F7D737-48E8-404A-8792-71E674EC0ECA}" dt="2022-06-06T07:00:26.126" v="37" actId="1076"/>
        <pc:sldMkLst>
          <pc:docMk/>
          <pc:sldMk cId="3049731845" sldId="497"/>
        </pc:sldMkLst>
        <pc:spChg chg="del">
          <ac:chgData name="Alejandro Paolini Godoy" userId="c3a6e11a-e51d-46b0-a788-b09d2b3af6f8" providerId="ADAL" clId="{26F7D737-48E8-404A-8792-71E674EC0ECA}" dt="2022-06-06T07:00:18.459" v="34" actId="478"/>
          <ac:spMkLst>
            <pc:docMk/>
            <pc:sldMk cId="3049731845" sldId="497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0:26.126" v="37" actId="1076"/>
          <ac:graphicFrameMkLst>
            <pc:docMk/>
            <pc:sldMk cId="3049731845" sldId="497"/>
            <ac:graphicFrameMk id="7" creationId="{F8F5E868-83FA-F8B0-61D9-5E6211B37A2B}"/>
          </ac:graphicFrameMkLst>
        </pc:graphicFrameChg>
        <pc:picChg chg="add mod">
          <ac:chgData name="Alejandro Paolini Godoy" userId="c3a6e11a-e51d-46b0-a788-b09d2b3af6f8" providerId="ADAL" clId="{26F7D737-48E8-404A-8792-71E674EC0ECA}" dt="2022-06-06T07:00:19.241" v="35"/>
          <ac:picMkLst>
            <pc:docMk/>
            <pc:sldMk cId="3049731845" sldId="497"/>
            <ac:picMk id="5" creationId="{BB367513-A218-1C4E-AA87-5721BC8213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2548-C08F-4125-89BD-2387F6CA4F62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13086-0194-489F-A6DA-993362884A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774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4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1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95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409091" y="3842795"/>
            <a:ext cx="4201202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endParaRPr lang="es-C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361797" y="4221499"/>
              <a:ext cx="2738043" cy="1200329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6000" b="0" i="0" u="none" strike="noStrike" kern="1200" cap="none" spc="0" normalizeH="0" baseline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Ejercicios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09: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12989" y="1600200"/>
            <a:ext cx="5090948" cy="346053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>
                <a:solidFill>
                  <a:schemeClr val="tx1"/>
                </a:solidFill>
              </a:rPr>
              <a:t>En un archivo se encuentran almacenadas las distancias entre diferentes ciudades.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>
                <a:solidFill>
                  <a:schemeClr val="tx1"/>
                </a:solidFill>
              </a:rPr>
              <a:t>Cada línea contiene un par de ciudades y la distancia entre ellas.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>
                <a:solidFill>
                  <a:schemeClr val="tx1"/>
                </a:solidFill>
              </a:rPr>
              <a:t>Se asume que si la distancia entre A y B es X, entonces la distancia entre B y A también es X.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0B55D60-C40C-F696-0CCE-9C900659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43" y="1991956"/>
            <a:ext cx="4305168" cy="28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09: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327431" cy="2758965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Se debe leer el archivo, almacenar los datos, y después leer el archivo de consultas.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Este archivo contiene una serie de preguntas que deben ser respondidas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7844C70-9984-D15D-1AB8-A8B71920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19" y="1600200"/>
            <a:ext cx="4255558" cy="2840968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FE99B938-6D0D-B17D-93DC-CB3EC69715EE}"/>
              </a:ext>
            </a:extLst>
          </p:cNvPr>
          <p:cNvSpPr/>
          <p:nvPr/>
        </p:nvSpPr>
        <p:spPr>
          <a:xfrm>
            <a:off x="2900444" y="4992399"/>
            <a:ext cx="8041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  <a:latin typeface="Consolas" panose="020B0609020204030204" pitchFamily="49" charset="0"/>
              </a:rPr>
              <a:t>COQUIMBO y CALDERA no están conectadas</a:t>
            </a:r>
          </a:p>
          <a:p>
            <a:r>
              <a:rPr lang="es-CL" b="1" dirty="0">
                <a:solidFill>
                  <a:schemeClr val="accent1"/>
                </a:solidFill>
                <a:latin typeface="Consolas" panose="020B0609020204030204" pitchFamily="49" charset="0"/>
              </a:rPr>
              <a:t>VALLENAR y LA SERENA están a 300.0km de distancia</a:t>
            </a:r>
          </a:p>
          <a:p>
            <a:r>
              <a:rPr lang="es-CL" b="1" dirty="0">
                <a:solidFill>
                  <a:schemeClr val="accent1"/>
                </a:solidFill>
                <a:latin typeface="Consolas" panose="020B0609020204030204" pitchFamily="49" charset="0"/>
              </a:rPr>
              <a:t>ANTOFAGASTA no existe</a:t>
            </a:r>
          </a:p>
          <a:p>
            <a:r>
              <a:rPr lang="es-CL" b="1" dirty="0">
                <a:solidFill>
                  <a:schemeClr val="accent1"/>
                </a:solidFill>
                <a:latin typeface="Consolas" panose="020B0609020204030204" pitchFamily="49" charset="0"/>
              </a:rPr>
              <a:t>COQUIMBO y LA SERENA están a 15.0km de distancia</a:t>
            </a:r>
            <a:endParaRPr lang="es-E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09: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6186652" cy="4564116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En una empresa de taxis hay 10 vehículos y 6 trabajadores. El siguiente archivo muestra la máquina, el conductor que la usó y la cantidad de kilómetros que recorrió.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Se pide: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El vehículo más usado.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El conductor que más kilómetros recorrió.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La combinación vehículo-conductor que más kilómetros recorrió.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Imprima un listado de las máquinas y su kilometraje.</a:t>
            </a:r>
          </a:p>
        </p:txBody>
      </p:sp>
      <p:sp>
        <p:nvSpPr>
          <p:cNvPr id="8" name="Rectangle: Rounded Corners 58">
            <a:extLst>
              <a:ext uri="{FF2B5EF4-FFF2-40B4-BE49-F238E27FC236}">
                <a16:creationId xmlns:a16="http://schemas.microsoft.com/office/drawing/2014/main" id="{CBCA5253-148E-CC29-BAD0-5924A5A6DF03}"/>
              </a:ext>
            </a:extLst>
          </p:cNvPr>
          <p:cNvSpPr/>
          <p:nvPr/>
        </p:nvSpPr>
        <p:spPr>
          <a:xfrm>
            <a:off x="7528239" y="391510"/>
            <a:ext cx="4085691" cy="5772807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b="1" dirty="0">
                <a:solidFill>
                  <a:schemeClr val="tx1"/>
                </a:solidFill>
              </a:rPr>
              <a:t>Las máquinas son: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A1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B1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B2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C3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C7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D3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D8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F1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F3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/>
                </a:solidFill>
              </a:rPr>
              <a:t>F5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b="1" dirty="0">
                <a:solidFill>
                  <a:schemeClr val="tx1"/>
                </a:solidFill>
              </a:rPr>
              <a:t>No todos los conductores conducen todos los vehículos.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09: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7567448" y="1600201"/>
            <a:ext cx="3767959" cy="246730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Copia y pega este cuadro en un archivo </a:t>
            </a:r>
            <a:r>
              <a:rPr lang="es-ES" sz="1600" dirty="0" err="1">
                <a:solidFill>
                  <a:schemeClr val="tx1"/>
                </a:solidFill>
              </a:rPr>
              <a:t>txt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Las respuestas son: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Patricio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F5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05BB4B-EEAF-D867-DB61-86C52BA3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56852"/>
              </p:ext>
            </p:extLst>
          </p:nvPr>
        </p:nvGraphicFramePr>
        <p:xfrm>
          <a:off x="8841827" y="4140694"/>
          <a:ext cx="1219200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925407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183521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F5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2940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0519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D8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2676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0805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C7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1702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91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B1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1234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8517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D3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879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8799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B2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843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02994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F1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719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9867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A1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617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12966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F3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491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02327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C3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342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196186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2E8186-7052-A36B-9406-8D0DD221A577}"/>
              </a:ext>
            </a:extLst>
          </p:cNvPr>
          <p:cNvSpPr txBox="1">
            <a:spLocks/>
          </p:cNvSpPr>
          <p:nvPr/>
        </p:nvSpPr>
        <p:spPr>
          <a:xfrm>
            <a:off x="1104900" y="1833508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Loreto;F5;508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Loreto;B2;546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Patricio;F3;491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Juan;D8;370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Patricio;C7;539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Patricio;B1;629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Camila;F5;411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Camila;F1;446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Patricio;F1;146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Patricio;F5;365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Gustavo;D8;633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Juan;D8;384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Patricio;C7;636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Juan;B1;280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Juan;F5;200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Loreto;C7;335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Loreto;A1;617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Juan;D8;578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Camila;F5;539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Juan;F5;575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Gustavo;D3;418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Gustavo;B1;325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Loreto;D3;461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Juan;C3;199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Juan;C7;192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Loreto;B2;297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Gustavo;D8;432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Gustavo;F5;342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Camila;C3;143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Ximena;F1;127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CL" sz="900" dirty="0">
                <a:latin typeface="Consolas" panose="020B0609020204030204" pitchFamily="49" charset="0"/>
              </a:rPr>
              <a:t>Camila;D8;279</a:t>
            </a:r>
          </a:p>
        </p:txBody>
      </p:sp>
    </p:spTree>
    <p:extLst>
      <p:ext uri="{BB962C8B-B14F-4D97-AF65-F5344CB8AC3E}">
        <p14:creationId xmlns:p14="http://schemas.microsoft.com/office/powerpoint/2010/main" val="4253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353</Words>
  <Application>Microsoft Office PowerPoint</Application>
  <PresentationFormat>Panorámica</PresentationFormat>
  <Paragraphs>96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Poppins</vt:lpstr>
      <vt:lpstr>Poppins Bold</vt:lpstr>
      <vt:lpstr>Office Theme</vt:lpstr>
      <vt:lpstr>Presentación de PowerPoint</vt:lpstr>
      <vt:lpstr>Ejercicio 1</vt:lpstr>
      <vt:lpstr>Ejercicio 1</vt:lpstr>
      <vt:lpstr>Ejercicio 2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717</cp:revision>
  <dcterms:created xsi:type="dcterms:W3CDTF">2020-12-19T16:12:24Z</dcterms:created>
  <dcterms:modified xsi:type="dcterms:W3CDTF">2022-11-14T03:13:11Z</dcterms:modified>
</cp:coreProperties>
</file>