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7" r:id="rId4"/>
    <p:sldId id="262" r:id="rId5"/>
    <p:sldId id="260" r:id="rId6"/>
    <p:sldId id="265" r:id="rId7"/>
    <p:sldId id="261" r:id="rId8"/>
    <p:sldId id="269" r:id="rId9"/>
    <p:sldId id="268" r:id="rId10"/>
    <p:sldId id="270" r:id="rId11"/>
    <p:sldId id="271" r:id="rId12"/>
    <p:sldId id="273" r:id="rId13"/>
    <p:sldId id="274" r:id="rId14"/>
    <p:sldId id="272" r:id="rId15"/>
    <p:sldId id="263" r:id="rId16"/>
    <p:sldId id="264" r:id="rId17"/>
    <p:sldId id="293" r:id="rId18"/>
    <p:sldId id="259" r:id="rId19"/>
    <p:sldId id="289" r:id="rId20"/>
    <p:sldId id="294" r:id="rId21"/>
    <p:sldId id="266" r:id="rId22"/>
    <p:sldId id="267" r:id="rId2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DF9E27-60AC-4ACA-A5D5-136EDC7E50D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955DA6F-637A-46B5-87B9-EE41D947E46B}">
      <dgm:prSet/>
      <dgm:spPr/>
      <dgm:t>
        <a:bodyPr/>
        <a:lstStyle/>
        <a:p>
          <a:r>
            <a:rPr lang="es-CL"/>
            <a:t>ORG 100h</a:t>
          </a:r>
          <a:endParaRPr lang="en-US"/>
        </a:p>
      </dgm:t>
    </dgm:pt>
    <dgm:pt modelId="{BB74BAC6-FBB7-4B4E-A3FB-B094DD4709D9}" type="parTrans" cxnId="{9FCEE995-8470-4A08-B40A-F734A6D521A4}">
      <dgm:prSet/>
      <dgm:spPr/>
      <dgm:t>
        <a:bodyPr/>
        <a:lstStyle/>
        <a:p>
          <a:endParaRPr lang="en-US"/>
        </a:p>
      </dgm:t>
    </dgm:pt>
    <dgm:pt modelId="{DDFD3BBC-3B93-496F-8F93-38FD0D5EE0DE}" type="sibTrans" cxnId="{9FCEE995-8470-4A08-B40A-F734A6D521A4}">
      <dgm:prSet/>
      <dgm:spPr/>
      <dgm:t>
        <a:bodyPr/>
        <a:lstStyle/>
        <a:p>
          <a:endParaRPr lang="en-US"/>
        </a:p>
      </dgm:t>
    </dgm:pt>
    <dgm:pt modelId="{EBFEC98E-1E18-442B-A676-09A810CB3FED}">
      <dgm:prSet/>
      <dgm:spPr/>
      <dgm:t>
        <a:bodyPr/>
        <a:lstStyle/>
        <a:p>
          <a:r>
            <a:rPr lang="es-CL"/>
            <a:t>mov ax, 10 ; AX=10</a:t>
          </a:r>
          <a:endParaRPr lang="en-US"/>
        </a:p>
      </dgm:t>
    </dgm:pt>
    <dgm:pt modelId="{98E2FAEC-7808-4F71-8370-004BA9F346A8}" type="parTrans" cxnId="{D2EFDBFE-C7A0-4DB2-A622-046633100188}">
      <dgm:prSet/>
      <dgm:spPr/>
      <dgm:t>
        <a:bodyPr/>
        <a:lstStyle/>
        <a:p>
          <a:endParaRPr lang="en-US"/>
        </a:p>
      </dgm:t>
    </dgm:pt>
    <dgm:pt modelId="{174564FE-6E8B-4D82-8E45-D6EDA6DBB324}" type="sibTrans" cxnId="{D2EFDBFE-C7A0-4DB2-A622-046633100188}">
      <dgm:prSet/>
      <dgm:spPr/>
      <dgm:t>
        <a:bodyPr/>
        <a:lstStyle/>
        <a:p>
          <a:endParaRPr lang="en-US"/>
        </a:p>
      </dgm:t>
    </dgm:pt>
    <dgm:pt modelId="{BEBAED58-378B-428F-B123-4A8F59268E9D}">
      <dgm:prSet/>
      <dgm:spPr/>
      <dgm:t>
        <a:bodyPr/>
        <a:lstStyle/>
        <a:p>
          <a:r>
            <a:rPr lang="es-CL"/>
            <a:t>mov bx, 00F9h ; BX=0xF9</a:t>
          </a:r>
          <a:endParaRPr lang="en-US"/>
        </a:p>
      </dgm:t>
    </dgm:pt>
    <dgm:pt modelId="{C040E474-A784-4C60-9836-C2CC2C822268}" type="parTrans" cxnId="{13373F84-2E8A-41BB-9366-80B5593AAA8F}">
      <dgm:prSet/>
      <dgm:spPr/>
      <dgm:t>
        <a:bodyPr/>
        <a:lstStyle/>
        <a:p>
          <a:endParaRPr lang="en-US"/>
        </a:p>
      </dgm:t>
    </dgm:pt>
    <dgm:pt modelId="{B64E66CB-890D-452D-81D4-F5FEF19FE2B7}" type="sibTrans" cxnId="{13373F84-2E8A-41BB-9366-80B5593AAA8F}">
      <dgm:prSet/>
      <dgm:spPr/>
      <dgm:t>
        <a:bodyPr/>
        <a:lstStyle/>
        <a:p>
          <a:endParaRPr lang="en-US"/>
        </a:p>
      </dgm:t>
    </dgm:pt>
    <dgm:pt modelId="{5AE97342-2A2C-4672-8896-A1496C8B61EA}">
      <dgm:prSet/>
      <dgm:spPr/>
      <dgm:t>
        <a:bodyPr/>
        <a:lstStyle/>
        <a:p>
          <a:r>
            <a:rPr lang="es-CL"/>
            <a:t>inc bx ; BX++</a:t>
          </a:r>
          <a:endParaRPr lang="en-US"/>
        </a:p>
      </dgm:t>
    </dgm:pt>
    <dgm:pt modelId="{A9397A54-91E5-48BA-80FC-30F9A5569404}" type="parTrans" cxnId="{22A1526A-4DC1-49FA-943F-7BF9A17F9529}">
      <dgm:prSet/>
      <dgm:spPr/>
      <dgm:t>
        <a:bodyPr/>
        <a:lstStyle/>
        <a:p>
          <a:endParaRPr lang="en-US"/>
        </a:p>
      </dgm:t>
    </dgm:pt>
    <dgm:pt modelId="{74DC144D-C88A-4CF6-BA1A-3335618E61DF}" type="sibTrans" cxnId="{22A1526A-4DC1-49FA-943F-7BF9A17F9529}">
      <dgm:prSet/>
      <dgm:spPr/>
      <dgm:t>
        <a:bodyPr/>
        <a:lstStyle/>
        <a:p>
          <a:endParaRPr lang="en-US"/>
        </a:p>
      </dgm:t>
    </dgm:pt>
    <dgm:pt modelId="{6070A010-7AAB-4E6F-AC9A-400F91FEDECC}">
      <dgm:prSet/>
      <dgm:spPr/>
      <dgm:t>
        <a:bodyPr/>
        <a:lstStyle/>
        <a:p>
          <a:r>
            <a:rPr lang="es-CL"/>
            <a:t>add ax, 4 ; AX=AX+4</a:t>
          </a:r>
          <a:endParaRPr lang="en-US"/>
        </a:p>
      </dgm:t>
    </dgm:pt>
    <dgm:pt modelId="{002BF3DF-5DB7-436E-9A9E-85429D2B27D6}" type="parTrans" cxnId="{A6001E6A-4949-4CC9-AB5B-A9540AD34CDE}">
      <dgm:prSet/>
      <dgm:spPr/>
      <dgm:t>
        <a:bodyPr/>
        <a:lstStyle/>
        <a:p>
          <a:endParaRPr lang="en-US"/>
        </a:p>
      </dgm:t>
    </dgm:pt>
    <dgm:pt modelId="{B5B3C0CC-68F6-4374-A5B8-3612320C64CC}" type="sibTrans" cxnId="{A6001E6A-4949-4CC9-AB5B-A9540AD34CDE}">
      <dgm:prSet/>
      <dgm:spPr/>
      <dgm:t>
        <a:bodyPr/>
        <a:lstStyle/>
        <a:p>
          <a:endParaRPr lang="en-US"/>
        </a:p>
      </dgm:t>
    </dgm:pt>
    <dgm:pt modelId="{754CF4B5-2857-4A14-B1C9-89AB6C43DD86}">
      <dgm:prSet/>
      <dgm:spPr/>
      <dgm:t>
        <a:bodyPr/>
        <a:lstStyle/>
        <a:p>
          <a:r>
            <a:rPr lang="es-CL"/>
            <a:t>mov cx,45 ; CX=45</a:t>
          </a:r>
          <a:endParaRPr lang="en-US"/>
        </a:p>
      </dgm:t>
    </dgm:pt>
    <dgm:pt modelId="{43977072-063C-4449-8221-7212E9CB21C2}" type="parTrans" cxnId="{F0295A36-A508-4296-A69E-85DAE67DA03C}">
      <dgm:prSet/>
      <dgm:spPr/>
      <dgm:t>
        <a:bodyPr/>
        <a:lstStyle/>
        <a:p>
          <a:endParaRPr lang="en-US"/>
        </a:p>
      </dgm:t>
    </dgm:pt>
    <dgm:pt modelId="{1CFD8AF5-B47B-4EAD-AE5F-083432C2FD9A}" type="sibTrans" cxnId="{F0295A36-A508-4296-A69E-85DAE67DA03C}">
      <dgm:prSet/>
      <dgm:spPr/>
      <dgm:t>
        <a:bodyPr/>
        <a:lstStyle/>
        <a:p>
          <a:endParaRPr lang="en-US"/>
        </a:p>
      </dgm:t>
    </dgm:pt>
    <dgm:pt modelId="{BF2D7A93-056F-45DC-9463-BA4CAA3CD82B}">
      <dgm:prSet/>
      <dgm:spPr/>
      <dgm:t>
        <a:bodyPr/>
        <a:lstStyle/>
        <a:p>
          <a:r>
            <a:rPr lang="es-CL"/>
            <a:t>sub cx,cx ; CX=CX-CX</a:t>
          </a:r>
          <a:endParaRPr lang="en-US"/>
        </a:p>
      </dgm:t>
    </dgm:pt>
    <dgm:pt modelId="{15960573-51DF-4134-804C-16E20901D012}" type="parTrans" cxnId="{61683DF9-2ED7-4C2F-99B1-8910628D52F4}">
      <dgm:prSet/>
      <dgm:spPr/>
      <dgm:t>
        <a:bodyPr/>
        <a:lstStyle/>
        <a:p>
          <a:endParaRPr lang="en-US"/>
        </a:p>
      </dgm:t>
    </dgm:pt>
    <dgm:pt modelId="{28D3D628-798C-400C-9273-53B07D4B12A8}" type="sibTrans" cxnId="{61683DF9-2ED7-4C2F-99B1-8910628D52F4}">
      <dgm:prSet/>
      <dgm:spPr/>
      <dgm:t>
        <a:bodyPr/>
        <a:lstStyle/>
        <a:p>
          <a:endParaRPr lang="en-US"/>
        </a:p>
      </dgm:t>
    </dgm:pt>
    <dgm:pt modelId="{C34AEEE9-5B6F-4349-BBEB-20B8F6199C16}">
      <dgm:prSet/>
      <dgm:spPr/>
      <dgm:t>
        <a:bodyPr/>
        <a:lstStyle/>
        <a:p>
          <a:r>
            <a:rPr lang="es-CL"/>
            <a:t>ret</a:t>
          </a:r>
          <a:endParaRPr lang="en-US"/>
        </a:p>
      </dgm:t>
    </dgm:pt>
    <dgm:pt modelId="{3F37C421-9B20-4908-82FD-658FAF931E13}" type="parTrans" cxnId="{769D56E8-9C9D-4DDE-A4EC-54AAA41E0D7D}">
      <dgm:prSet/>
      <dgm:spPr/>
      <dgm:t>
        <a:bodyPr/>
        <a:lstStyle/>
        <a:p>
          <a:endParaRPr lang="en-US"/>
        </a:p>
      </dgm:t>
    </dgm:pt>
    <dgm:pt modelId="{15BBA0B5-A626-4D1F-B101-9192FD21DB19}" type="sibTrans" cxnId="{769D56E8-9C9D-4DDE-A4EC-54AAA41E0D7D}">
      <dgm:prSet/>
      <dgm:spPr/>
      <dgm:t>
        <a:bodyPr/>
        <a:lstStyle/>
        <a:p>
          <a:endParaRPr lang="en-US"/>
        </a:p>
      </dgm:t>
    </dgm:pt>
    <dgm:pt modelId="{577EF7D3-DD19-4BAB-8D55-5DDC7E8D2EC4}" type="pres">
      <dgm:prSet presAssocID="{9BDF9E27-60AC-4ACA-A5D5-136EDC7E50D5}" presName="vert0" presStyleCnt="0">
        <dgm:presLayoutVars>
          <dgm:dir/>
          <dgm:animOne val="branch"/>
          <dgm:animLvl val="lvl"/>
        </dgm:presLayoutVars>
      </dgm:prSet>
      <dgm:spPr/>
    </dgm:pt>
    <dgm:pt modelId="{35F8D298-EDC6-47CF-BD04-0AF73AD5D4B1}" type="pres">
      <dgm:prSet presAssocID="{7955DA6F-637A-46B5-87B9-EE41D947E46B}" presName="thickLine" presStyleLbl="alignNode1" presStyleIdx="0" presStyleCnt="8"/>
      <dgm:spPr/>
    </dgm:pt>
    <dgm:pt modelId="{6CBEDE7C-3620-4E20-BEEA-5728C77403F4}" type="pres">
      <dgm:prSet presAssocID="{7955DA6F-637A-46B5-87B9-EE41D947E46B}" presName="horz1" presStyleCnt="0"/>
      <dgm:spPr/>
    </dgm:pt>
    <dgm:pt modelId="{A01B4498-74D8-43F4-9EAC-B5F01675916D}" type="pres">
      <dgm:prSet presAssocID="{7955DA6F-637A-46B5-87B9-EE41D947E46B}" presName="tx1" presStyleLbl="revTx" presStyleIdx="0" presStyleCnt="8"/>
      <dgm:spPr/>
    </dgm:pt>
    <dgm:pt modelId="{7ED2D1CA-DB9F-4B8F-BFAD-8B425C0A64CD}" type="pres">
      <dgm:prSet presAssocID="{7955DA6F-637A-46B5-87B9-EE41D947E46B}" presName="vert1" presStyleCnt="0"/>
      <dgm:spPr/>
    </dgm:pt>
    <dgm:pt modelId="{59BA1203-6AC0-44FD-9976-BAFE74E747C3}" type="pres">
      <dgm:prSet presAssocID="{EBFEC98E-1E18-442B-A676-09A810CB3FED}" presName="thickLine" presStyleLbl="alignNode1" presStyleIdx="1" presStyleCnt="8"/>
      <dgm:spPr/>
    </dgm:pt>
    <dgm:pt modelId="{C6914F53-58D0-42DA-B4FE-F95B9E37C254}" type="pres">
      <dgm:prSet presAssocID="{EBFEC98E-1E18-442B-A676-09A810CB3FED}" presName="horz1" presStyleCnt="0"/>
      <dgm:spPr/>
    </dgm:pt>
    <dgm:pt modelId="{812FEDF7-603B-407C-BABB-44EA13B77549}" type="pres">
      <dgm:prSet presAssocID="{EBFEC98E-1E18-442B-A676-09A810CB3FED}" presName="tx1" presStyleLbl="revTx" presStyleIdx="1" presStyleCnt="8"/>
      <dgm:spPr/>
    </dgm:pt>
    <dgm:pt modelId="{1827A49F-8819-4914-8C43-ACE54F28ECAE}" type="pres">
      <dgm:prSet presAssocID="{EBFEC98E-1E18-442B-A676-09A810CB3FED}" presName="vert1" presStyleCnt="0"/>
      <dgm:spPr/>
    </dgm:pt>
    <dgm:pt modelId="{98400D01-0419-4EA5-8239-1D877D6F0ADE}" type="pres">
      <dgm:prSet presAssocID="{BEBAED58-378B-428F-B123-4A8F59268E9D}" presName="thickLine" presStyleLbl="alignNode1" presStyleIdx="2" presStyleCnt="8"/>
      <dgm:spPr/>
    </dgm:pt>
    <dgm:pt modelId="{4FA963C7-E579-46E4-8D20-FC5370F33AEB}" type="pres">
      <dgm:prSet presAssocID="{BEBAED58-378B-428F-B123-4A8F59268E9D}" presName="horz1" presStyleCnt="0"/>
      <dgm:spPr/>
    </dgm:pt>
    <dgm:pt modelId="{E0E21E4E-0989-4CC5-A1BC-89FB7863F7EF}" type="pres">
      <dgm:prSet presAssocID="{BEBAED58-378B-428F-B123-4A8F59268E9D}" presName="tx1" presStyleLbl="revTx" presStyleIdx="2" presStyleCnt="8"/>
      <dgm:spPr/>
    </dgm:pt>
    <dgm:pt modelId="{AF1367A1-F052-4FE5-8831-278FC9A66487}" type="pres">
      <dgm:prSet presAssocID="{BEBAED58-378B-428F-B123-4A8F59268E9D}" presName="vert1" presStyleCnt="0"/>
      <dgm:spPr/>
    </dgm:pt>
    <dgm:pt modelId="{DE3C7FE4-41D5-4088-90DA-F6C590C93A57}" type="pres">
      <dgm:prSet presAssocID="{5AE97342-2A2C-4672-8896-A1496C8B61EA}" presName="thickLine" presStyleLbl="alignNode1" presStyleIdx="3" presStyleCnt="8"/>
      <dgm:spPr/>
    </dgm:pt>
    <dgm:pt modelId="{64F0CA89-C1AB-416F-84F1-2D17E27FA5F5}" type="pres">
      <dgm:prSet presAssocID="{5AE97342-2A2C-4672-8896-A1496C8B61EA}" presName="horz1" presStyleCnt="0"/>
      <dgm:spPr/>
    </dgm:pt>
    <dgm:pt modelId="{2AD54C10-0B38-4929-A4B8-568F8B520BDB}" type="pres">
      <dgm:prSet presAssocID="{5AE97342-2A2C-4672-8896-A1496C8B61EA}" presName="tx1" presStyleLbl="revTx" presStyleIdx="3" presStyleCnt="8"/>
      <dgm:spPr/>
    </dgm:pt>
    <dgm:pt modelId="{00FD8862-381F-4FB2-98E8-2BEE2D25A995}" type="pres">
      <dgm:prSet presAssocID="{5AE97342-2A2C-4672-8896-A1496C8B61EA}" presName="vert1" presStyleCnt="0"/>
      <dgm:spPr/>
    </dgm:pt>
    <dgm:pt modelId="{EF8C59CD-1F44-458D-84C4-4010864AB938}" type="pres">
      <dgm:prSet presAssocID="{6070A010-7AAB-4E6F-AC9A-400F91FEDECC}" presName="thickLine" presStyleLbl="alignNode1" presStyleIdx="4" presStyleCnt="8"/>
      <dgm:spPr/>
    </dgm:pt>
    <dgm:pt modelId="{66795438-8713-467B-BFF6-39E385EAD3D5}" type="pres">
      <dgm:prSet presAssocID="{6070A010-7AAB-4E6F-AC9A-400F91FEDECC}" presName="horz1" presStyleCnt="0"/>
      <dgm:spPr/>
    </dgm:pt>
    <dgm:pt modelId="{C88D4320-F762-495A-A588-89CB52EE8E44}" type="pres">
      <dgm:prSet presAssocID="{6070A010-7AAB-4E6F-AC9A-400F91FEDECC}" presName="tx1" presStyleLbl="revTx" presStyleIdx="4" presStyleCnt="8"/>
      <dgm:spPr/>
    </dgm:pt>
    <dgm:pt modelId="{AFEC25AF-BB1F-4324-A0DF-659CAD94677B}" type="pres">
      <dgm:prSet presAssocID="{6070A010-7AAB-4E6F-AC9A-400F91FEDECC}" presName="vert1" presStyleCnt="0"/>
      <dgm:spPr/>
    </dgm:pt>
    <dgm:pt modelId="{889B42DF-752B-43C1-987A-EC43E8195781}" type="pres">
      <dgm:prSet presAssocID="{754CF4B5-2857-4A14-B1C9-89AB6C43DD86}" presName="thickLine" presStyleLbl="alignNode1" presStyleIdx="5" presStyleCnt="8"/>
      <dgm:spPr/>
    </dgm:pt>
    <dgm:pt modelId="{5C3DD20E-C900-405A-B037-6DBB3D16BCCA}" type="pres">
      <dgm:prSet presAssocID="{754CF4B5-2857-4A14-B1C9-89AB6C43DD86}" presName="horz1" presStyleCnt="0"/>
      <dgm:spPr/>
    </dgm:pt>
    <dgm:pt modelId="{132CA88B-0965-4C1B-9DDA-BC4796C1351D}" type="pres">
      <dgm:prSet presAssocID="{754CF4B5-2857-4A14-B1C9-89AB6C43DD86}" presName="tx1" presStyleLbl="revTx" presStyleIdx="5" presStyleCnt="8"/>
      <dgm:spPr/>
    </dgm:pt>
    <dgm:pt modelId="{79930DFB-5E11-46B0-8CD2-BB3509F1B208}" type="pres">
      <dgm:prSet presAssocID="{754CF4B5-2857-4A14-B1C9-89AB6C43DD86}" presName="vert1" presStyleCnt="0"/>
      <dgm:spPr/>
    </dgm:pt>
    <dgm:pt modelId="{2D36900D-6357-4EE3-BE14-B684F97D48A6}" type="pres">
      <dgm:prSet presAssocID="{BF2D7A93-056F-45DC-9463-BA4CAA3CD82B}" presName="thickLine" presStyleLbl="alignNode1" presStyleIdx="6" presStyleCnt="8"/>
      <dgm:spPr/>
    </dgm:pt>
    <dgm:pt modelId="{1497545B-71A1-464B-AD46-D72ED68CF82F}" type="pres">
      <dgm:prSet presAssocID="{BF2D7A93-056F-45DC-9463-BA4CAA3CD82B}" presName="horz1" presStyleCnt="0"/>
      <dgm:spPr/>
    </dgm:pt>
    <dgm:pt modelId="{86B37C50-67BA-46B3-BCB1-F99B9535B636}" type="pres">
      <dgm:prSet presAssocID="{BF2D7A93-056F-45DC-9463-BA4CAA3CD82B}" presName="tx1" presStyleLbl="revTx" presStyleIdx="6" presStyleCnt="8"/>
      <dgm:spPr/>
    </dgm:pt>
    <dgm:pt modelId="{559D182A-7FB1-4896-AFC5-556B78E96847}" type="pres">
      <dgm:prSet presAssocID="{BF2D7A93-056F-45DC-9463-BA4CAA3CD82B}" presName="vert1" presStyleCnt="0"/>
      <dgm:spPr/>
    </dgm:pt>
    <dgm:pt modelId="{8F24B96B-6FC3-42A7-9DDC-921F603F298D}" type="pres">
      <dgm:prSet presAssocID="{C34AEEE9-5B6F-4349-BBEB-20B8F6199C16}" presName="thickLine" presStyleLbl="alignNode1" presStyleIdx="7" presStyleCnt="8"/>
      <dgm:spPr/>
    </dgm:pt>
    <dgm:pt modelId="{DB2913F2-3674-4509-8D8D-1460029F3942}" type="pres">
      <dgm:prSet presAssocID="{C34AEEE9-5B6F-4349-BBEB-20B8F6199C16}" presName="horz1" presStyleCnt="0"/>
      <dgm:spPr/>
    </dgm:pt>
    <dgm:pt modelId="{50DB0236-CCBF-4B5A-A8A3-152E71CBF543}" type="pres">
      <dgm:prSet presAssocID="{C34AEEE9-5B6F-4349-BBEB-20B8F6199C16}" presName="tx1" presStyleLbl="revTx" presStyleIdx="7" presStyleCnt="8"/>
      <dgm:spPr/>
    </dgm:pt>
    <dgm:pt modelId="{FFBCBD22-9953-4817-A084-DC298BC9C696}" type="pres">
      <dgm:prSet presAssocID="{C34AEEE9-5B6F-4349-BBEB-20B8F6199C16}" presName="vert1" presStyleCnt="0"/>
      <dgm:spPr/>
    </dgm:pt>
  </dgm:ptLst>
  <dgm:cxnLst>
    <dgm:cxn modelId="{1339BB29-25DB-4DCF-A17C-BCE7CCAA8D90}" type="presOf" srcId="{EBFEC98E-1E18-442B-A676-09A810CB3FED}" destId="{812FEDF7-603B-407C-BABB-44EA13B77549}" srcOrd="0" destOrd="0" presId="urn:microsoft.com/office/officeart/2008/layout/LinedList"/>
    <dgm:cxn modelId="{F0295A36-A508-4296-A69E-85DAE67DA03C}" srcId="{9BDF9E27-60AC-4ACA-A5D5-136EDC7E50D5}" destId="{754CF4B5-2857-4A14-B1C9-89AB6C43DD86}" srcOrd="5" destOrd="0" parTransId="{43977072-063C-4449-8221-7212E9CB21C2}" sibTransId="{1CFD8AF5-B47B-4EAD-AE5F-083432C2FD9A}"/>
    <dgm:cxn modelId="{32E08C65-2195-4221-AB3C-98814B83D9AE}" type="presOf" srcId="{9BDF9E27-60AC-4ACA-A5D5-136EDC7E50D5}" destId="{577EF7D3-DD19-4BAB-8D55-5DDC7E8D2EC4}" srcOrd="0" destOrd="0" presId="urn:microsoft.com/office/officeart/2008/layout/LinedList"/>
    <dgm:cxn modelId="{52D0CC65-0070-4711-8B5F-0B4440764FE4}" type="presOf" srcId="{BF2D7A93-056F-45DC-9463-BA4CAA3CD82B}" destId="{86B37C50-67BA-46B3-BCB1-F99B9535B636}" srcOrd="0" destOrd="0" presId="urn:microsoft.com/office/officeart/2008/layout/LinedList"/>
    <dgm:cxn modelId="{A6001E6A-4949-4CC9-AB5B-A9540AD34CDE}" srcId="{9BDF9E27-60AC-4ACA-A5D5-136EDC7E50D5}" destId="{6070A010-7AAB-4E6F-AC9A-400F91FEDECC}" srcOrd="4" destOrd="0" parTransId="{002BF3DF-5DB7-436E-9A9E-85429D2B27D6}" sibTransId="{B5B3C0CC-68F6-4374-A5B8-3612320C64CC}"/>
    <dgm:cxn modelId="{22A1526A-4DC1-49FA-943F-7BF9A17F9529}" srcId="{9BDF9E27-60AC-4ACA-A5D5-136EDC7E50D5}" destId="{5AE97342-2A2C-4672-8896-A1496C8B61EA}" srcOrd="3" destOrd="0" parTransId="{A9397A54-91E5-48BA-80FC-30F9A5569404}" sibTransId="{74DC144D-C88A-4CF6-BA1A-3335618E61DF}"/>
    <dgm:cxn modelId="{3DAB8576-F62E-42E7-B5E0-A4F8D8D09A1F}" type="presOf" srcId="{5AE97342-2A2C-4672-8896-A1496C8B61EA}" destId="{2AD54C10-0B38-4929-A4B8-568F8B520BDB}" srcOrd="0" destOrd="0" presId="urn:microsoft.com/office/officeart/2008/layout/LinedList"/>
    <dgm:cxn modelId="{13373F84-2E8A-41BB-9366-80B5593AAA8F}" srcId="{9BDF9E27-60AC-4ACA-A5D5-136EDC7E50D5}" destId="{BEBAED58-378B-428F-B123-4A8F59268E9D}" srcOrd="2" destOrd="0" parTransId="{C040E474-A784-4C60-9836-C2CC2C822268}" sibTransId="{B64E66CB-890D-452D-81D4-F5FEF19FE2B7}"/>
    <dgm:cxn modelId="{6098458E-71C5-4516-A66B-60C85DF32D62}" type="presOf" srcId="{7955DA6F-637A-46B5-87B9-EE41D947E46B}" destId="{A01B4498-74D8-43F4-9EAC-B5F01675916D}" srcOrd="0" destOrd="0" presId="urn:microsoft.com/office/officeart/2008/layout/LinedList"/>
    <dgm:cxn modelId="{92BE7290-E3C6-44E3-8368-1C8FEE3D044E}" type="presOf" srcId="{6070A010-7AAB-4E6F-AC9A-400F91FEDECC}" destId="{C88D4320-F762-495A-A588-89CB52EE8E44}" srcOrd="0" destOrd="0" presId="urn:microsoft.com/office/officeart/2008/layout/LinedList"/>
    <dgm:cxn modelId="{9FCEE995-8470-4A08-B40A-F734A6D521A4}" srcId="{9BDF9E27-60AC-4ACA-A5D5-136EDC7E50D5}" destId="{7955DA6F-637A-46B5-87B9-EE41D947E46B}" srcOrd="0" destOrd="0" parTransId="{BB74BAC6-FBB7-4B4E-A3FB-B094DD4709D9}" sibTransId="{DDFD3BBC-3B93-496F-8F93-38FD0D5EE0DE}"/>
    <dgm:cxn modelId="{406B44B5-EB7B-411B-985E-BBEC7DDF5A12}" type="presOf" srcId="{754CF4B5-2857-4A14-B1C9-89AB6C43DD86}" destId="{132CA88B-0965-4C1B-9DDA-BC4796C1351D}" srcOrd="0" destOrd="0" presId="urn:microsoft.com/office/officeart/2008/layout/LinedList"/>
    <dgm:cxn modelId="{1AF15BC7-5E7A-4DF5-A3C8-2A1B36677D59}" type="presOf" srcId="{BEBAED58-378B-428F-B123-4A8F59268E9D}" destId="{E0E21E4E-0989-4CC5-A1BC-89FB7863F7EF}" srcOrd="0" destOrd="0" presId="urn:microsoft.com/office/officeart/2008/layout/LinedList"/>
    <dgm:cxn modelId="{DF3A60DB-589A-4BAD-8740-CC44B899BC51}" type="presOf" srcId="{C34AEEE9-5B6F-4349-BBEB-20B8F6199C16}" destId="{50DB0236-CCBF-4B5A-A8A3-152E71CBF543}" srcOrd="0" destOrd="0" presId="urn:microsoft.com/office/officeart/2008/layout/LinedList"/>
    <dgm:cxn modelId="{769D56E8-9C9D-4DDE-A4EC-54AAA41E0D7D}" srcId="{9BDF9E27-60AC-4ACA-A5D5-136EDC7E50D5}" destId="{C34AEEE9-5B6F-4349-BBEB-20B8F6199C16}" srcOrd="7" destOrd="0" parTransId="{3F37C421-9B20-4908-82FD-658FAF931E13}" sibTransId="{15BBA0B5-A626-4D1F-B101-9192FD21DB19}"/>
    <dgm:cxn modelId="{61683DF9-2ED7-4C2F-99B1-8910628D52F4}" srcId="{9BDF9E27-60AC-4ACA-A5D5-136EDC7E50D5}" destId="{BF2D7A93-056F-45DC-9463-BA4CAA3CD82B}" srcOrd="6" destOrd="0" parTransId="{15960573-51DF-4134-804C-16E20901D012}" sibTransId="{28D3D628-798C-400C-9273-53B07D4B12A8}"/>
    <dgm:cxn modelId="{D2EFDBFE-C7A0-4DB2-A622-046633100188}" srcId="{9BDF9E27-60AC-4ACA-A5D5-136EDC7E50D5}" destId="{EBFEC98E-1E18-442B-A676-09A810CB3FED}" srcOrd="1" destOrd="0" parTransId="{98E2FAEC-7808-4F71-8370-004BA9F346A8}" sibTransId="{174564FE-6E8B-4D82-8E45-D6EDA6DBB324}"/>
    <dgm:cxn modelId="{4F8AF202-E6C8-4494-A08B-86D2DEA56AB8}" type="presParOf" srcId="{577EF7D3-DD19-4BAB-8D55-5DDC7E8D2EC4}" destId="{35F8D298-EDC6-47CF-BD04-0AF73AD5D4B1}" srcOrd="0" destOrd="0" presId="urn:microsoft.com/office/officeart/2008/layout/LinedList"/>
    <dgm:cxn modelId="{2A7D6994-080D-4023-97EA-9CE8F44185B6}" type="presParOf" srcId="{577EF7D3-DD19-4BAB-8D55-5DDC7E8D2EC4}" destId="{6CBEDE7C-3620-4E20-BEEA-5728C77403F4}" srcOrd="1" destOrd="0" presId="urn:microsoft.com/office/officeart/2008/layout/LinedList"/>
    <dgm:cxn modelId="{B97F797F-A993-4CEE-8C42-64FB7D31C105}" type="presParOf" srcId="{6CBEDE7C-3620-4E20-BEEA-5728C77403F4}" destId="{A01B4498-74D8-43F4-9EAC-B5F01675916D}" srcOrd="0" destOrd="0" presId="urn:microsoft.com/office/officeart/2008/layout/LinedList"/>
    <dgm:cxn modelId="{13367EBE-6BB5-47F3-BAA3-4F3B6EA30DE0}" type="presParOf" srcId="{6CBEDE7C-3620-4E20-BEEA-5728C77403F4}" destId="{7ED2D1CA-DB9F-4B8F-BFAD-8B425C0A64CD}" srcOrd="1" destOrd="0" presId="urn:microsoft.com/office/officeart/2008/layout/LinedList"/>
    <dgm:cxn modelId="{10D70A20-F593-4B4B-A47E-01800CB78D64}" type="presParOf" srcId="{577EF7D3-DD19-4BAB-8D55-5DDC7E8D2EC4}" destId="{59BA1203-6AC0-44FD-9976-BAFE74E747C3}" srcOrd="2" destOrd="0" presId="urn:microsoft.com/office/officeart/2008/layout/LinedList"/>
    <dgm:cxn modelId="{8CC1BB78-4B96-40D0-A3C2-8378586B6A04}" type="presParOf" srcId="{577EF7D3-DD19-4BAB-8D55-5DDC7E8D2EC4}" destId="{C6914F53-58D0-42DA-B4FE-F95B9E37C254}" srcOrd="3" destOrd="0" presId="urn:microsoft.com/office/officeart/2008/layout/LinedList"/>
    <dgm:cxn modelId="{C62F9772-DD5D-48D1-97D7-63270DA64C84}" type="presParOf" srcId="{C6914F53-58D0-42DA-B4FE-F95B9E37C254}" destId="{812FEDF7-603B-407C-BABB-44EA13B77549}" srcOrd="0" destOrd="0" presId="urn:microsoft.com/office/officeart/2008/layout/LinedList"/>
    <dgm:cxn modelId="{E0FA2AB3-94A0-40F6-B20E-D4D428EC7D0C}" type="presParOf" srcId="{C6914F53-58D0-42DA-B4FE-F95B9E37C254}" destId="{1827A49F-8819-4914-8C43-ACE54F28ECAE}" srcOrd="1" destOrd="0" presId="urn:microsoft.com/office/officeart/2008/layout/LinedList"/>
    <dgm:cxn modelId="{36F04E70-504B-4F0E-B65C-D3AEF7C41AC8}" type="presParOf" srcId="{577EF7D3-DD19-4BAB-8D55-5DDC7E8D2EC4}" destId="{98400D01-0419-4EA5-8239-1D877D6F0ADE}" srcOrd="4" destOrd="0" presId="urn:microsoft.com/office/officeart/2008/layout/LinedList"/>
    <dgm:cxn modelId="{824A8A9F-261A-4AE2-9FAB-4333A4A9A6DB}" type="presParOf" srcId="{577EF7D3-DD19-4BAB-8D55-5DDC7E8D2EC4}" destId="{4FA963C7-E579-46E4-8D20-FC5370F33AEB}" srcOrd="5" destOrd="0" presId="urn:microsoft.com/office/officeart/2008/layout/LinedList"/>
    <dgm:cxn modelId="{1251349A-D401-4642-A075-051302E40548}" type="presParOf" srcId="{4FA963C7-E579-46E4-8D20-FC5370F33AEB}" destId="{E0E21E4E-0989-4CC5-A1BC-89FB7863F7EF}" srcOrd="0" destOrd="0" presId="urn:microsoft.com/office/officeart/2008/layout/LinedList"/>
    <dgm:cxn modelId="{A6010831-51DB-4F37-9D59-F4976E9B62B3}" type="presParOf" srcId="{4FA963C7-E579-46E4-8D20-FC5370F33AEB}" destId="{AF1367A1-F052-4FE5-8831-278FC9A66487}" srcOrd="1" destOrd="0" presId="urn:microsoft.com/office/officeart/2008/layout/LinedList"/>
    <dgm:cxn modelId="{F3D21121-CDC8-4310-B5FB-5C4FACEA3141}" type="presParOf" srcId="{577EF7D3-DD19-4BAB-8D55-5DDC7E8D2EC4}" destId="{DE3C7FE4-41D5-4088-90DA-F6C590C93A57}" srcOrd="6" destOrd="0" presId="urn:microsoft.com/office/officeart/2008/layout/LinedList"/>
    <dgm:cxn modelId="{164A6FEF-936B-417C-9E4F-9490B22287FF}" type="presParOf" srcId="{577EF7D3-DD19-4BAB-8D55-5DDC7E8D2EC4}" destId="{64F0CA89-C1AB-416F-84F1-2D17E27FA5F5}" srcOrd="7" destOrd="0" presId="urn:microsoft.com/office/officeart/2008/layout/LinedList"/>
    <dgm:cxn modelId="{C1B1D761-1826-4C83-A420-EBAB09CB6DFB}" type="presParOf" srcId="{64F0CA89-C1AB-416F-84F1-2D17E27FA5F5}" destId="{2AD54C10-0B38-4929-A4B8-568F8B520BDB}" srcOrd="0" destOrd="0" presId="urn:microsoft.com/office/officeart/2008/layout/LinedList"/>
    <dgm:cxn modelId="{90A8F45B-60E3-467B-82C1-CA41C07D2016}" type="presParOf" srcId="{64F0CA89-C1AB-416F-84F1-2D17E27FA5F5}" destId="{00FD8862-381F-4FB2-98E8-2BEE2D25A995}" srcOrd="1" destOrd="0" presId="urn:microsoft.com/office/officeart/2008/layout/LinedList"/>
    <dgm:cxn modelId="{2B5EE74B-1784-4AD2-880B-252F743AF000}" type="presParOf" srcId="{577EF7D3-DD19-4BAB-8D55-5DDC7E8D2EC4}" destId="{EF8C59CD-1F44-458D-84C4-4010864AB938}" srcOrd="8" destOrd="0" presId="urn:microsoft.com/office/officeart/2008/layout/LinedList"/>
    <dgm:cxn modelId="{71DC0262-9285-4F71-A703-3CDC74A6B08A}" type="presParOf" srcId="{577EF7D3-DD19-4BAB-8D55-5DDC7E8D2EC4}" destId="{66795438-8713-467B-BFF6-39E385EAD3D5}" srcOrd="9" destOrd="0" presId="urn:microsoft.com/office/officeart/2008/layout/LinedList"/>
    <dgm:cxn modelId="{3102060D-8118-4B5D-B040-B83C841A398F}" type="presParOf" srcId="{66795438-8713-467B-BFF6-39E385EAD3D5}" destId="{C88D4320-F762-495A-A588-89CB52EE8E44}" srcOrd="0" destOrd="0" presId="urn:microsoft.com/office/officeart/2008/layout/LinedList"/>
    <dgm:cxn modelId="{08973979-A2C9-41E4-945B-76935E17B4E1}" type="presParOf" srcId="{66795438-8713-467B-BFF6-39E385EAD3D5}" destId="{AFEC25AF-BB1F-4324-A0DF-659CAD94677B}" srcOrd="1" destOrd="0" presId="urn:microsoft.com/office/officeart/2008/layout/LinedList"/>
    <dgm:cxn modelId="{E94F70B7-D86D-4210-A518-7A5185372C6B}" type="presParOf" srcId="{577EF7D3-DD19-4BAB-8D55-5DDC7E8D2EC4}" destId="{889B42DF-752B-43C1-987A-EC43E8195781}" srcOrd="10" destOrd="0" presId="urn:microsoft.com/office/officeart/2008/layout/LinedList"/>
    <dgm:cxn modelId="{59B0CB5B-0C98-418B-952C-E4908397B07B}" type="presParOf" srcId="{577EF7D3-DD19-4BAB-8D55-5DDC7E8D2EC4}" destId="{5C3DD20E-C900-405A-B037-6DBB3D16BCCA}" srcOrd="11" destOrd="0" presId="urn:microsoft.com/office/officeart/2008/layout/LinedList"/>
    <dgm:cxn modelId="{A7451D07-A297-486C-8BEC-6AAAEC9C1023}" type="presParOf" srcId="{5C3DD20E-C900-405A-B037-6DBB3D16BCCA}" destId="{132CA88B-0965-4C1B-9DDA-BC4796C1351D}" srcOrd="0" destOrd="0" presId="urn:microsoft.com/office/officeart/2008/layout/LinedList"/>
    <dgm:cxn modelId="{9C6C4FEA-ECE2-438B-B7A2-4FF69118E66F}" type="presParOf" srcId="{5C3DD20E-C900-405A-B037-6DBB3D16BCCA}" destId="{79930DFB-5E11-46B0-8CD2-BB3509F1B208}" srcOrd="1" destOrd="0" presId="urn:microsoft.com/office/officeart/2008/layout/LinedList"/>
    <dgm:cxn modelId="{3EC7F18D-1DD1-41B3-B2F0-422ECBA396BB}" type="presParOf" srcId="{577EF7D3-DD19-4BAB-8D55-5DDC7E8D2EC4}" destId="{2D36900D-6357-4EE3-BE14-B684F97D48A6}" srcOrd="12" destOrd="0" presId="urn:microsoft.com/office/officeart/2008/layout/LinedList"/>
    <dgm:cxn modelId="{BCB917D4-32AD-4E73-8C6B-57D8B3BE42D3}" type="presParOf" srcId="{577EF7D3-DD19-4BAB-8D55-5DDC7E8D2EC4}" destId="{1497545B-71A1-464B-AD46-D72ED68CF82F}" srcOrd="13" destOrd="0" presId="urn:microsoft.com/office/officeart/2008/layout/LinedList"/>
    <dgm:cxn modelId="{361B4099-85E5-4607-8CAE-9E8A140CA9F0}" type="presParOf" srcId="{1497545B-71A1-464B-AD46-D72ED68CF82F}" destId="{86B37C50-67BA-46B3-BCB1-F99B9535B636}" srcOrd="0" destOrd="0" presId="urn:microsoft.com/office/officeart/2008/layout/LinedList"/>
    <dgm:cxn modelId="{C53C1779-4BD5-4C62-9ECC-63C51936D2B6}" type="presParOf" srcId="{1497545B-71A1-464B-AD46-D72ED68CF82F}" destId="{559D182A-7FB1-4896-AFC5-556B78E96847}" srcOrd="1" destOrd="0" presId="urn:microsoft.com/office/officeart/2008/layout/LinedList"/>
    <dgm:cxn modelId="{312084D1-3887-4BB1-A830-757E9EF0A77E}" type="presParOf" srcId="{577EF7D3-DD19-4BAB-8D55-5DDC7E8D2EC4}" destId="{8F24B96B-6FC3-42A7-9DDC-921F603F298D}" srcOrd="14" destOrd="0" presId="urn:microsoft.com/office/officeart/2008/layout/LinedList"/>
    <dgm:cxn modelId="{684D3511-0905-4BC6-9430-F6E4BA050CC3}" type="presParOf" srcId="{577EF7D3-DD19-4BAB-8D55-5DDC7E8D2EC4}" destId="{DB2913F2-3674-4509-8D8D-1460029F3942}" srcOrd="15" destOrd="0" presId="urn:microsoft.com/office/officeart/2008/layout/LinedList"/>
    <dgm:cxn modelId="{77348428-A217-45BD-9A55-79D5A96973D0}" type="presParOf" srcId="{DB2913F2-3674-4509-8D8D-1460029F3942}" destId="{50DB0236-CCBF-4B5A-A8A3-152E71CBF543}" srcOrd="0" destOrd="0" presId="urn:microsoft.com/office/officeart/2008/layout/LinedList"/>
    <dgm:cxn modelId="{82A164F7-F126-45BC-83A3-0FFE0E5D298D}" type="presParOf" srcId="{DB2913F2-3674-4509-8D8D-1460029F3942}" destId="{FFBCBD22-9953-4817-A084-DC298BC9C69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7888C0-290E-446C-AB4F-0004ADF7627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B076DE5-7EAA-4451-8E39-5995F07B20FB}">
      <dgm:prSet/>
      <dgm:spPr/>
      <dgm:t>
        <a:bodyPr/>
        <a:lstStyle/>
        <a:p>
          <a:r>
            <a:rPr lang="pt-BR"/>
            <a:t>ORG 100h</a:t>
          </a:r>
          <a:endParaRPr lang="en-US"/>
        </a:p>
      </dgm:t>
    </dgm:pt>
    <dgm:pt modelId="{0BAC765D-91FD-46E3-ADC4-18B7AC32722D}" type="parTrans" cxnId="{EA964634-9C4D-40AC-948B-27E4235E003D}">
      <dgm:prSet/>
      <dgm:spPr/>
      <dgm:t>
        <a:bodyPr/>
        <a:lstStyle/>
        <a:p>
          <a:endParaRPr lang="en-US"/>
        </a:p>
      </dgm:t>
    </dgm:pt>
    <dgm:pt modelId="{7DE27A81-35FB-4C14-AB3C-3E6A164AAE03}" type="sibTrans" cxnId="{EA964634-9C4D-40AC-948B-27E4235E003D}">
      <dgm:prSet/>
      <dgm:spPr/>
      <dgm:t>
        <a:bodyPr/>
        <a:lstStyle/>
        <a:p>
          <a:endParaRPr lang="en-US"/>
        </a:p>
      </dgm:t>
    </dgm:pt>
    <dgm:pt modelId="{862B473B-D5E0-4248-9B98-C48C225853A4}">
      <dgm:prSet/>
      <dgm:spPr/>
      <dgm:t>
        <a:bodyPr/>
        <a:lstStyle/>
        <a:p>
          <a:r>
            <a:rPr lang="pt-BR"/>
            <a:t>MOV AL, 200 ; AL = 0C8h</a:t>
          </a:r>
          <a:endParaRPr lang="en-US"/>
        </a:p>
      </dgm:t>
    </dgm:pt>
    <dgm:pt modelId="{9F191C85-BEB2-46A4-81B8-93FC87499901}" type="parTrans" cxnId="{9525B5C9-4BB6-4283-8596-6DC467AA33EB}">
      <dgm:prSet/>
      <dgm:spPr/>
      <dgm:t>
        <a:bodyPr/>
        <a:lstStyle/>
        <a:p>
          <a:endParaRPr lang="en-US"/>
        </a:p>
      </dgm:t>
    </dgm:pt>
    <dgm:pt modelId="{88F01006-25E4-43DD-8CD1-211329A3DD9B}" type="sibTrans" cxnId="{9525B5C9-4BB6-4283-8596-6DC467AA33EB}">
      <dgm:prSet/>
      <dgm:spPr/>
      <dgm:t>
        <a:bodyPr/>
        <a:lstStyle/>
        <a:p>
          <a:endParaRPr lang="en-US"/>
        </a:p>
      </dgm:t>
    </dgm:pt>
    <dgm:pt modelId="{F22BB1FA-2A64-459D-A576-DD8D1CAB7DBA}">
      <dgm:prSet/>
      <dgm:spPr/>
      <dgm:t>
        <a:bodyPr/>
        <a:lstStyle/>
        <a:p>
          <a:r>
            <a:rPr lang="pt-BR"/>
            <a:t>MOV BL, 4</a:t>
          </a:r>
          <a:endParaRPr lang="en-US"/>
        </a:p>
      </dgm:t>
    </dgm:pt>
    <dgm:pt modelId="{F7487B9B-B286-4938-9E48-70E6AA035E56}" type="parTrans" cxnId="{ED238718-1B87-4E89-B91F-4C2D7199F0A7}">
      <dgm:prSet/>
      <dgm:spPr/>
      <dgm:t>
        <a:bodyPr/>
        <a:lstStyle/>
        <a:p>
          <a:endParaRPr lang="en-US"/>
        </a:p>
      </dgm:t>
    </dgm:pt>
    <dgm:pt modelId="{30C43CD4-D5E5-4AF7-B8E2-9103664A666B}" type="sibTrans" cxnId="{ED238718-1B87-4E89-B91F-4C2D7199F0A7}">
      <dgm:prSet/>
      <dgm:spPr/>
      <dgm:t>
        <a:bodyPr/>
        <a:lstStyle/>
        <a:p>
          <a:endParaRPr lang="en-US"/>
        </a:p>
      </dgm:t>
    </dgm:pt>
    <dgm:pt modelId="{0EE463C6-720B-47F7-AD65-57C9DF9AF57B}">
      <dgm:prSet/>
      <dgm:spPr/>
      <dgm:t>
        <a:bodyPr/>
        <a:lstStyle/>
        <a:p>
          <a:r>
            <a:rPr lang="pt-BR"/>
            <a:t>MUL BL ; AX = 0320h (800)</a:t>
          </a:r>
          <a:endParaRPr lang="en-US"/>
        </a:p>
      </dgm:t>
    </dgm:pt>
    <dgm:pt modelId="{F3111F28-5415-48BD-84C2-9295ABAC9892}" type="parTrans" cxnId="{1E129909-B2D9-4CFA-B5D7-B4651BE1B245}">
      <dgm:prSet/>
      <dgm:spPr/>
      <dgm:t>
        <a:bodyPr/>
        <a:lstStyle/>
        <a:p>
          <a:endParaRPr lang="en-US"/>
        </a:p>
      </dgm:t>
    </dgm:pt>
    <dgm:pt modelId="{50D91AD6-E053-443C-B205-444FA2CFC6BB}" type="sibTrans" cxnId="{1E129909-B2D9-4CFA-B5D7-B4651BE1B245}">
      <dgm:prSet/>
      <dgm:spPr/>
      <dgm:t>
        <a:bodyPr/>
        <a:lstStyle/>
        <a:p>
          <a:endParaRPr lang="en-US"/>
        </a:p>
      </dgm:t>
    </dgm:pt>
    <dgm:pt modelId="{10E182FE-A51C-4444-8466-419F1C41CD33}">
      <dgm:prSet/>
      <dgm:spPr/>
      <dgm:t>
        <a:bodyPr/>
        <a:lstStyle/>
        <a:p>
          <a:r>
            <a:rPr lang="pt-BR"/>
            <a:t>RET</a:t>
          </a:r>
          <a:endParaRPr lang="en-US"/>
        </a:p>
      </dgm:t>
    </dgm:pt>
    <dgm:pt modelId="{922E3BAD-5AC4-409C-8DB6-05158BA021B3}" type="parTrans" cxnId="{A8B66C53-7D25-46EE-9BFB-CD1A509A4E87}">
      <dgm:prSet/>
      <dgm:spPr/>
      <dgm:t>
        <a:bodyPr/>
        <a:lstStyle/>
        <a:p>
          <a:endParaRPr lang="en-US"/>
        </a:p>
      </dgm:t>
    </dgm:pt>
    <dgm:pt modelId="{7B2082CA-93F3-4EE9-8A3F-98EB7F96ED0E}" type="sibTrans" cxnId="{A8B66C53-7D25-46EE-9BFB-CD1A509A4E87}">
      <dgm:prSet/>
      <dgm:spPr/>
      <dgm:t>
        <a:bodyPr/>
        <a:lstStyle/>
        <a:p>
          <a:endParaRPr lang="en-US"/>
        </a:p>
      </dgm:t>
    </dgm:pt>
    <dgm:pt modelId="{32885F0F-6188-4787-915B-923253C65AE2}" type="pres">
      <dgm:prSet presAssocID="{D87888C0-290E-446C-AB4F-0004ADF7627E}" presName="vert0" presStyleCnt="0">
        <dgm:presLayoutVars>
          <dgm:dir/>
          <dgm:animOne val="branch"/>
          <dgm:animLvl val="lvl"/>
        </dgm:presLayoutVars>
      </dgm:prSet>
      <dgm:spPr/>
    </dgm:pt>
    <dgm:pt modelId="{11C091BB-7BD6-4B34-A989-56867BD5B53F}" type="pres">
      <dgm:prSet presAssocID="{BB076DE5-7EAA-4451-8E39-5995F07B20FB}" presName="thickLine" presStyleLbl="alignNode1" presStyleIdx="0" presStyleCnt="5"/>
      <dgm:spPr/>
    </dgm:pt>
    <dgm:pt modelId="{13BF1800-CE08-4AAF-B91D-6A6D099D952D}" type="pres">
      <dgm:prSet presAssocID="{BB076DE5-7EAA-4451-8E39-5995F07B20FB}" presName="horz1" presStyleCnt="0"/>
      <dgm:spPr/>
    </dgm:pt>
    <dgm:pt modelId="{D23D1F4F-9E88-4CB4-8107-4A263C396C4A}" type="pres">
      <dgm:prSet presAssocID="{BB076DE5-7EAA-4451-8E39-5995F07B20FB}" presName="tx1" presStyleLbl="revTx" presStyleIdx="0" presStyleCnt="5"/>
      <dgm:spPr/>
    </dgm:pt>
    <dgm:pt modelId="{BAE44ABE-9E31-4AB6-B8DD-0D9F7334F7AE}" type="pres">
      <dgm:prSet presAssocID="{BB076DE5-7EAA-4451-8E39-5995F07B20FB}" presName="vert1" presStyleCnt="0"/>
      <dgm:spPr/>
    </dgm:pt>
    <dgm:pt modelId="{29815B9A-3EF5-47DD-A9DF-7ED5AFCB7D7F}" type="pres">
      <dgm:prSet presAssocID="{862B473B-D5E0-4248-9B98-C48C225853A4}" presName="thickLine" presStyleLbl="alignNode1" presStyleIdx="1" presStyleCnt="5"/>
      <dgm:spPr/>
    </dgm:pt>
    <dgm:pt modelId="{60847256-2821-4CB8-A9C1-5AB99FFF8AB7}" type="pres">
      <dgm:prSet presAssocID="{862B473B-D5E0-4248-9B98-C48C225853A4}" presName="horz1" presStyleCnt="0"/>
      <dgm:spPr/>
    </dgm:pt>
    <dgm:pt modelId="{3C480950-9D8E-4850-9486-76F4FCEC8AB8}" type="pres">
      <dgm:prSet presAssocID="{862B473B-D5E0-4248-9B98-C48C225853A4}" presName="tx1" presStyleLbl="revTx" presStyleIdx="1" presStyleCnt="5"/>
      <dgm:spPr/>
    </dgm:pt>
    <dgm:pt modelId="{94977A38-D892-4F81-B97C-D22D66684501}" type="pres">
      <dgm:prSet presAssocID="{862B473B-D5E0-4248-9B98-C48C225853A4}" presName="vert1" presStyleCnt="0"/>
      <dgm:spPr/>
    </dgm:pt>
    <dgm:pt modelId="{A1037FCB-F431-4EC5-99F3-3287CBC19BFF}" type="pres">
      <dgm:prSet presAssocID="{F22BB1FA-2A64-459D-A576-DD8D1CAB7DBA}" presName="thickLine" presStyleLbl="alignNode1" presStyleIdx="2" presStyleCnt="5"/>
      <dgm:spPr/>
    </dgm:pt>
    <dgm:pt modelId="{48256611-3B6D-4E87-ADC2-A66D05571009}" type="pres">
      <dgm:prSet presAssocID="{F22BB1FA-2A64-459D-A576-DD8D1CAB7DBA}" presName="horz1" presStyleCnt="0"/>
      <dgm:spPr/>
    </dgm:pt>
    <dgm:pt modelId="{2ADC48B6-05F7-4DD8-9D0E-AB4175696CE9}" type="pres">
      <dgm:prSet presAssocID="{F22BB1FA-2A64-459D-A576-DD8D1CAB7DBA}" presName="tx1" presStyleLbl="revTx" presStyleIdx="2" presStyleCnt="5"/>
      <dgm:spPr/>
    </dgm:pt>
    <dgm:pt modelId="{B17B4BAF-C922-4B5F-979B-54BF0360E5A1}" type="pres">
      <dgm:prSet presAssocID="{F22BB1FA-2A64-459D-A576-DD8D1CAB7DBA}" presName="vert1" presStyleCnt="0"/>
      <dgm:spPr/>
    </dgm:pt>
    <dgm:pt modelId="{8DACF245-E0DE-4067-A526-C918B7F92C4F}" type="pres">
      <dgm:prSet presAssocID="{0EE463C6-720B-47F7-AD65-57C9DF9AF57B}" presName="thickLine" presStyleLbl="alignNode1" presStyleIdx="3" presStyleCnt="5"/>
      <dgm:spPr/>
    </dgm:pt>
    <dgm:pt modelId="{2262C478-B966-42F6-9F7E-36A10D23FE48}" type="pres">
      <dgm:prSet presAssocID="{0EE463C6-720B-47F7-AD65-57C9DF9AF57B}" presName="horz1" presStyleCnt="0"/>
      <dgm:spPr/>
    </dgm:pt>
    <dgm:pt modelId="{D0AFD968-C855-4A62-8064-5F54FD0FA5EE}" type="pres">
      <dgm:prSet presAssocID="{0EE463C6-720B-47F7-AD65-57C9DF9AF57B}" presName="tx1" presStyleLbl="revTx" presStyleIdx="3" presStyleCnt="5"/>
      <dgm:spPr/>
    </dgm:pt>
    <dgm:pt modelId="{CBBED1B7-1A93-4483-93DC-D31676D28DFC}" type="pres">
      <dgm:prSet presAssocID="{0EE463C6-720B-47F7-AD65-57C9DF9AF57B}" presName="vert1" presStyleCnt="0"/>
      <dgm:spPr/>
    </dgm:pt>
    <dgm:pt modelId="{C8CCD8E2-81C5-46AF-B36A-1D5A2A0A55F0}" type="pres">
      <dgm:prSet presAssocID="{10E182FE-A51C-4444-8466-419F1C41CD33}" presName="thickLine" presStyleLbl="alignNode1" presStyleIdx="4" presStyleCnt="5"/>
      <dgm:spPr/>
    </dgm:pt>
    <dgm:pt modelId="{74BCE3C8-CDA4-4FF3-AB7E-FBC342D5A2F8}" type="pres">
      <dgm:prSet presAssocID="{10E182FE-A51C-4444-8466-419F1C41CD33}" presName="horz1" presStyleCnt="0"/>
      <dgm:spPr/>
    </dgm:pt>
    <dgm:pt modelId="{8D6E49F3-0C44-4FFC-A7FC-8B12E1B59739}" type="pres">
      <dgm:prSet presAssocID="{10E182FE-A51C-4444-8466-419F1C41CD33}" presName="tx1" presStyleLbl="revTx" presStyleIdx="4" presStyleCnt="5"/>
      <dgm:spPr/>
    </dgm:pt>
    <dgm:pt modelId="{AE3BFEA1-351D-4E80-9BBC-B4C2D11E17E9}" type="pres">
      <dgm:prSet presAssocID="{10E182FE-A51C-4444-8466-419F1C41CD33}" presName="vert1" presStyleCnt="0"/>
      <dgm:spPr/>
    </dgm:pt>
  </dgm:ptLst>
  <dgm:cxnLst>
    <dgm:cxn modelId="{1E129909-B2D9-4CFA-B5D7-B4651BE1B245}" srcId="{D87888C0-290E-446C-AB4F-0004ADF7627E}" destId="{0EE463C6-720B-47F7-AD65-57C9DF9AF57B}" srcOrd="3" destOrd="0" parTransId="{F3111F28-5415-48BD-84C2-9295ABAC9892}" sibTransId="{50D91AD6-E053-443C-B205-444FA2CFC6BB}"/>
    <dgm:cxn modelId="{C5863C14-4CB2-44FC-9F0B-63FAE49B8CE7}" type="presOf" srcId="{D87888C0-290E-446C-AB4F-0004ADF7627E}" destId="{32885F0F-6188-4787-915B-923253C65AE2}" srcOrd="0" destOrd="0" presId="urn:microsoft.com/office/officeart/2008/layout/LinedList"/>
    <dgm:cxn modelId="{ED238718-1B87-4E89-B91F-4C2D7199F0A7}" srcId="{D87888C0-290E-446C-AB4F-0004ADF7627E}" destId="{F22BB1FA-2A64-459D-A576-DD8D1CAB7DBA}" srcOrd="2" destOrd="0" parTransId="{F7487B9B-B286-4938-9E48-70E6AA035E56}" sibTransId="{30C43CD4-D5E5-4AF7-B8E2-9103664A666B}"/>
    <dgm:cxn modelId="{97A11F28-26B1-446C-B205-586E4377F41D}" type="presOf" srcId="{862B473B-D5E0-4248-9B98-C48C225853A4}" destId="{3C480950-9D8E-4850-9486-76F4FCEC8AB8}" srcOrd="0" destOrd="0" presId="urn:microsoft.com/office/officeart/2008/layout/LinedList"/>
    <dgm:cxn modelId="{33C4A82B-8B6E-4241-9306-F1231A1FA1AD}" type="presOf" srcId="{BB076DE5-7EAA-4451-8E39-5995F07B20FB}" destId="{D23D1F4F-9E88-4CB4-8107-4A263C396C4A}" srcOrd="0" destOrd="0" presId="urn:microsoft.com/office/officeart/2008/layout/LinedList"/>
    <dgm:cxn modelId="{EA964634-9C4D-40AC-948B-27E4235E003D}" srcId="{D87888C0-290E-446C-AB4F-0004ADF7627E}" destId="{BB076DE5-7EAA-4451-8E39-5995F07B20FB}" srcOrd="0" destOrd="0" parTransId="{0BAC765D-91FD-46E3-ADC4-18B7AC32722D}" sibTransId="{7DE27A81-35FB-4C14-AB3C-3E6A164AAE03}"/>
    <dgm:cxn modelId="{A8B66C53-7D25-46EE-9BFB-CD1A509A4E87}" srcId="{D87888C0-290E-446C-AB4F-0004ADF7627E}" destId="{10E182FE-A51C-4444-8466-419F1C41CD33}" srcOrd="4" destOrd="0" parTransId="{922E3BAD-5AC4-409C-8DB6-05158BA021B3}" sibTransId="{7B2082CA-93F3-4EE9-8A3F-98EB7F96ED0E}"/>
    <dgm:cxn modelId="{C340CE87-0C18-4F89-9ABD-AA9CC89F6944}" type="presOf" srcId="{10E182FE-A51C-4444-8466-419F1C41CD33}" destId="{8D6E49F3-0C44-4FFC-A7FC-8B12E1B59739}" srcOrd="0" destOrd="0" presId="urn:microsoft.com/office/officeart/2008/layout/LinedList"/>
    <dgm:cxn modelId="{A5BD208B-9F51-46C3-8BDC-46E544ABF367}" type="presOf" srcId="{F22BB1FA-2A64-459D-A576-DD8D1CAB7DBA}" destId="{2ADC48B6-05F7-4DD8-9D0E-AB4175696CE9}" srcOrd="0" destOrd="0" presId="urn:microsoft.com/office/officeart/2008/layout/LinedList"/>
    <dgm:cxn modelId="{9525B5C9-4BB6-4283-8596-6DC467AA33EB}" srcId="{D87888C0-290E-446C-AB4F-0004ADF7627E}" destId="{862B473B-D5E0-4248-9B98-C48C225853A4}" srcOrd="1" destOrd="0" parTransId="{9F191C85-BEB2-46A4-81B8-93FC87499901}" sibTransId="{88F01006-25E4-43DD-8CD1-211329A3DD9B}"/>
    <dgm:cxn modelId="{76F1CEDA-5169-447E-8471-1A0BF20DD6D8}" type="presOf" srcId="{0EE463C6-720B-47F7-AD65-57C9DF9AF57B}" destId="{D0AFD968-C855-4A62-8064-5F54FD0FA5EE}" srcOrd="0" destOrd="0" presId="urn:microsoft.com/office/officeart/2008/layout/LinedList"/>
    <dgm:cxn modelId="{98DF4852-5E2D-496C-B92F-C5BD29AC7459}" type="presParOf" srcId="{32885F0F-6188-4787-915B-923253C65AE2}" destId="{11C091BB-7BD6-4B34-A989-56867BD5B53F}" srcOrd="0" destOrd="0" presId="urn:microsoft.com/office/officeart/2008/layout/LinedList"/>
    <dgm:cxn modelId="{01805174-DC56-4462-963B-84B5DB1B9C66}" type="presParOf" srcId="{32885F0F-6188-4787-915B-923253C65AE2}" destId="{13BF1800-CE08-4AAF-B91D-6A6D099D952D}" srcOrd="1" destOrd="0" presId="urn:microsoft.com/office/officeart/2008/layout/LinedList"/>
    <dgm:cxn modelId="{859DA58A-8DF3-46F7-A770-1BC71F4DBA79}" type="presParOf" srcId="{13BF1800-CE08-4AAF-B91D-6A6D099D952D}" destId="{D23D1F4F-9E88-4CB4-8107-4A263C396C4A}" srcOrd="0" destOrd="0" presId="urn:microsoft.com/office/officeart/2008/layout/LinedList"/>
    <dgm:cxn modelId="{994D3921-D54E-4997-B5F8-7DF946F23A2B}" type="presParOf" srcId="{13BF1800-CE08-4AAF-B91D-6A6D099D952D}" destId="{BAE44ABE-9E31-4AB6-B8DD-0D9F7334F7AE}" srcOrd="1" destOrd="0" presId="urn:microsoft.com/office/officeart/2008/layout/LinedList"/>
    <dgm:cxn modelId="{0F7C460C-BBE4-4A39-AF51-371296EE40D0}" type="presParOf" srcId="{32885F0F-6188-4787-915B-923253C65AE2}" destId="{29815B9A-3EF5-47DD-A9DF-7ED5AFCB7D7F}" srcOrd="2" destOrd="0" presId="urn:microsoft.com/office/officeart/2008/layout/LinedList"/>
    <dgm:cxn modelId="{BED3395B-867E-4D4B-B945-F1D34FA5E5E4}" type="presParOf" srcId="{32885F0F-6188-4787-915B-923253C65AE2}" destId="{60847256-2821-4CB8-A9C1-5AB99FFF8AB7}" srcOrd="3" destOrd="0" presId="urn:microsoft.com/office/officeart/2008/layout/LinedList"/>
    <dgm:cxn modelId="{1DFE9638-33D6-4275-8281-CB22EA8A4069}" type="presParOf" srcId="{60847256-2821-4CB8-A9C1-5AB99FFF8AB7}" destId="{3C480950-9D8E-4850-9486-76F4FCEC8AB8}" srcOrd="0" destOrd="0" presId="urn:microsoft.com/office/officeart/2008/layout/LinedList"/>
    <dgm:cxn modelId="{06F4FB87-0DE8-4FEB-B221-F55C0F26D22B}" type="presParOf" srcId="{60847256-2821-4CB8-A9C1-5AB99FFF8AB7}" destId="{94977A38-D892-4F81-B97C-D22D66684501}" srcOrd="1" destOrd="0" presId="urn:microsoft.com/office/officeart/2008/layout/LinedList"/>
    <dgm:cxn modelId="{308E841B-D63C-48F2-ADAE-60E9CEF4C8A0}" type="presParOf" srcId="{32885F0F-6188-4787-915B-923253C65AE2}" destId="{A1037FCB-F431-4EC5-99F3-3287CBC19BFF}" srcOrd="4" destOrd="0" presId="urn:microsoft.com/office/officeart/2008/layout/LinedList"/>
    <dgm:cxn modelId="{2FCB8579-6D3F-4CB3-B2F2-012B1A7199C5}" type="presParOf" srcId="{32885F0F-6188-4787-915B-923253C65AE2}" destId="{48256611-3B6D-4E87-ADC2-A66D05571009}" srcOrd="5" destOrd="0" presId="urn:microsoft.com/office/officeart/2008/layout/LinedList"/>
    <dgm:cxn modelId="{C5B2A6BF-BACB-4208-940B-CCC92ECF27A0}" type="presParOf" srcId="{48256611-3B6D-4E87-ADC2-A66D05571009}" destId="{2ADC48B6-05F7-4DD8-9D0E-AB4175696CE9}" srcOrd="0" destOrd="0" presId="urn:microsoft.com/office/officeart/2008/layout/LinedList"/>
    <dgm:cxn modelId="{BC20DA96-6D2C-44BF-B284-EC33608A4E50}" type="presParOf" srcId="{48256611-3B6D-4E87-ADC2-A66D05571009}" destId="{B17B4BAF-C922-4B5F-979B-54BF0360E5A1}" srcOrd="1" destOrd="0" presId="urn:microsoft.com/office/officeart/2008/layout/LinedList"/>
    <dgm:cxn modelId="{A59C1845-2DC0-4D8F-8290-420B0D2D1816}" type="presParOf" srcId="{32885F0F-6188-4787-915B-923253C65AE2}" destId="{8DACF245-E0DE-4067-A526-C918B7F92C4F}" srcOrd="6" destOrd="0" presId="urn:microsoft.com/office/officeart/2008/layout/LinedList"/>
    <dgm:cxn modelId="{541353E0-25E1-4D6C-86DD-13F3E5E861BF}" type="presParOf" srcId="{32885F0F-6188-4787-915B-923253C65AE2}" destId="{2262C478-B966-42F6-9F7E-36A10D23FE48}" srcOrd="7" destOrd="0" presId="urn:microsoft.com/office/officeart/2008/layout/LinedList"/>
    <dgm:cxn modelId="{98117B99-E4D5-4ABF-A3D8-57FB98F4F4DA}" type="presParOf" srcId="{2262C478-B966-42F6-9F7E-36A10D23FE48}" destId="{D0AFD968-C855-4A62-8064-5F54FD0FA5EE}" srcOrd="0" destOrd="0" presId="urn:microsoft.com/office/officeart/2008/layout/LinedList"/>
    <dgm:cxn modelId="{FF4C277D-4156-467D-8FCD-361156245A1F}" type="presParOf" srcId="{2262C478-B966-42F6-9F7E-36A10D23FE48}" destId="{CBBED1B7-1A93-4483-93DC-D31676D28DFC}" srcOrd="1" destOrd="0" presId="urn:microsoft.com/office/officeart/2008/layout/LinedList"/>
    <dgm:cxn modelId="{6B87AA07-CCC7-4D66-8C16-E1723FD75460}" type="presParOf" srcId="{32885F0F-6188-4787-915B-923253C65AE2}" destId="{C8CCD8E2-81C5-46AF-B36A-1D5A2A0A55F0}" srcOrd="8" destOrd="0" presId="urn:microsoft.com/office/officeart/2008/layout/LinedList"/>
    <dgm:cxn modelId="{10E0406B-B324-4E17-8EA1-3487C419F3D6}" type="presParOf" srcId="{32885F0F-6188-4787-915B-923253C65AE2}" destId="{74BCE3C8-CDA4-4FF3-AB7E-FBC342D5A2F8}" srcOrd="9" destOrd="0" presId="urn:microsoft.com/office/officeart/2008/layout/LinedList"/>
    <dgm:cxn modelId="{F352A27A-35F0-4038-8CA7-DC8AE03AF3C8}" type="presParOf" srcId="{74BCE3C8-CDA4-4FF3-AB7E-FBC342D5A2F8}" destId="{8D6E49F3-0C44-4FFC-A7FC-8B12E1B59739}" srcOrd="0" destOrd="0" presId="urn:microsoft.com/office/officeart/2008/layout/LinedList"/>
    <dgm:cxn modelId="{BD8892D0-B521-4609-B661-7A7F62A251F7}" type="presParOf" srcId="{74BCE3C8-CDA4-4FF3-AB7E-FBC342D5A2F8}" destId="{AE3BFEA1-351D-4E80-9BBC-B4C2D11E17E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8D298-EDC6-47CF-BD04-0AF73AD5D4B1}">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1B4498-74D8-43F4-9EAC-B5F01675916D}">
      <dsp:nvSpPr>
        <dsp:cNvPr id="0" name=""/>
        <dsp:cNvSpPr/>
      </dsp:nvSpPr>
      <dsp:spPr>
        <a:xfrm>
          <a:off x="0" y="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s-CL" sz="3200" kern="1200"/>
            <a:t>ORG 100h</a:t>
          </a:r>
          <a:endParaRPr lang="en-US" sz="3200" kern="1200"/>
        </a:p>
      </dsp:txBody>
      <dsp:txXfrm>
        <a:off x="0" y="0"/>
        <a:ext cx="6900512" cy="692017"/>
      </dsp:txXfrm>
    </dsp:sp>
    <dsp:sp modelId="{59BA1203-6AC0-44FD-9976-BAFE74E747C3}">
      <dsp:nvSpPr>
        <dsp:cNvPr id="0" name=""/>
        <dsp:cNvSpPr/>
      </dsp:nvSpPr>
      <dsp:spPr>
        <a:xfrm>
          <a:off x="0" y="692017"/>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2FEDF7-603B-407C-BABB-44EA13B77549}">
      <dsp:nvSpPr>
        <dsp:cNvPr id="0" name=""/>
        <dsp:cNvSpPr/>
      </dsp:nvSpPr>
      <dsp:spPr>
        <a:xfrm>
          <a:off x="0" y="692017"/>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s-CL" sz="3200" kern="1200"/>
            <a:t>mov ax, 10 ; AX=10</a:t>
          </a:r>
          <a:endParaRPr lang="en-US" sz="3200" kern="1200"/>
        </a:p>
      </dsp:txBody>
      <dsp:txXfrm>
        <a:off x="0" y="692017"/>
        <a:ext cx="6900512" cy="692017"/>
      </dsp:txXfrm>
    </dsp:sp>
    <dsp:sp modelId="{98400D01-0419-4EA5-8239-1D877D6F0ADE}">
      <dsp:nvSpPr>
        <dsp:cNvPr id="0" name=""/>
        <dsp:cNvSpPr/>
      </dsp:nvSpPr>
      <dsp:spPr>
        <a:xfrm>
          <a:off x="0" y="138403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E21E4E-0989-4CC5-A1BC-89FB7863F7EF}">
      <dsp:nvSpPr>
        <dsp:cNvPr id="0" name=""/>
        <dsp:cNvSpPr/>
      </dsp:nvSpPr>
      <dsp:spPr>
        <a:xfrm>
          <a:off x="0" y="138403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s-CL" sz="3200" kern="1200"/>
            <a:t>mov bx, 00F9h ; BX=0xF9</a:t>
          </a:r>
          <a:endParaRPr lang="en-US" sz="3200" kern="1200"/>
        </a:p>
      </dsp:txBody>
      <dsp:txXfrm>
        <a:off x="0" y="1384035"/>
        <a:ext cx="6900512" cy="692017"/>
      </dsp:txXfrm>
    </dsp:sp>
    <dsp:sp modelId="{DE3C7FE4-41D5-4088-90DA-F6C590C93A57}">
      <dsp:nvSpPr>
        <dsp:cNvPr id="0" name=""/>
        <dsp:cNvSpPr/>
      </dsp:nvSpPr>
      <dsp:spPr>
        <a:xfrm>
          <a:off x="0" y="2076052"/>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D54C10-0B38-4929-A4B8-568F8B520BDB}">
      <dsp:nvSpPr>
        <dsp:cNvPr id="0" name=""/>
        <dsp:cNvSpPr/>
      </dsp:nvSpPr>
      <dsp:spPr>
        <a:xfrm>
          <a:off x="0" y="2076052"/>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s-CL" sz="3200" kern="1200"/>
            <a:t>inc bx ; BX++</a:t>
          </a:r>
          <a:endParaRPr lang="en-US" sz="3200" kern="1200"/>
        </a:p>
      </dsp:txBody>
      <dsp:txXfrm>
        <a:off x="0" y="2076052"/>
        <a:ext cx="6900512" cy="692017"/>
      </dsp:txXfrm>
    </dsp:sp>
    <dsp:sp modelId="{EF8C59CD-1F44-458D-84C4-4010864AB938}">
      <dsp:nvSpPr>
        <dsp:cNvPr id="0" name=""/>
        <dsp:cNvSpPr/>
      </dsp:nvSpPr>
      <dsp:spPr>
        <a:xfrm>
          <a:off x="0" y="2768070"/>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8D4320-F762-495A-A588-89CB52EE8E44}">
      <dsp:nvSpPr>
        <dsp:cNvPr id="0" name=""/>
        <dsp:cNvSpPr/>
      </dsp:nvSpPr>
      <dsp:spPr>
        <a:xfrm>
          <a:off x="0" y="2768070"/>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s-CL" sz="3200" kern="1200"/>
            <a:t>add ax, 4 ; AX=AX+4</a:t>
          </a:r>
          <a:endParaRPr lang="en-US" sz="3200" kern="1200"/>
        </a:p>
      </dsp:txBody>
      <dsp:txXfrm>
        <a:off x="0" y="2768070"/>
        <a:ext cx="6900512" cy="692017"/>
      </dsp:txXfrm>
    </dsp:sp>
    <dsp:sp modelId="{889B42DF-752B-43C1-987A-EC43E8195781}">
      <dsp:nvSpPr>
        <dsp:cNvPr id="0" name=""/>
        <dsp:cNvSpPr/>
      </dsp:nvSpPr>
      <dsp:spPr>
        <a:xfrm>
          <a:off x="0" y="346008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CA88B-0965-4C1B-9DDA-BC4796C1351D}">
      <dsp:nvSpPr>
        <dsp:cNvPr id="0" name=""/>
        <dsp:cNvSpPr/>
      </dsp:nvSpPr>
      <dsp:spPr>
        <a:xfrm>
          <a:off x="0" y="3460088"/>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s-CL" sz="3200" kern="1200"/>
            <a:t>mov cx,45 ; CX=45</a:t>
          </a:r>
          <a:endParaRPr lang="en-US" sz="3200" kern="1200"/>
        </a:p>
      </dsp:txBody>
      <dsp:txXfrm>
        <a:off x="0" y="3460088"/>
        <a:ext cx="6900512" cy="692017"/>
      </dsp:txXfrm>
    </dsp:sp>
    <dsp:sp modelId="{2D36900D-6357-4EE3-BE14-B684F97D48A6}">
      <dsp:nvSpPr>
        <dsp:cNvPr id="0" name=""/>
        <dsp:cNvSpPr/>
      </dsp:nvSpPr>
      <dsp:spPr>
        <a:xfrm>
          <a:off x="0" y="415210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B37C50-67BA-46B3-BCB1-F99B9535B636}">
      <dsp:nvSpPr>
        <dsp:cNvPr id="0" name=""/>
        <dsp:cNvSpPr/>
      </dsp:nvSpPr>
      <dsp:spPr>
        <a:xfrm>
          <a:off x="0" y="4152105"/>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s-CL" sz="3200" kern="1200"/>
            <a:t>sub cx,cx ; CX=CX-CX</a:t>
          </a:r>
          <a:endParaRPr lang="en-US" sz="3200" kern="1200"/>
        </a:p>
      </dsp:txBody>
      <dsp:txXfrm>
        <a:off x="0" y="4152105"/>
        <a:ext cx="6900512" cy="692017"/>
      </dsp:txXfrm>
    </dsp:sp>
    <dsp:sp modelId="{8F24B96B-6FC3-42A7-9DDC-921F603F298D}">
      <dsp:nvSpPr>
        <dsp:cNvPr id="0" name=""/>
        <dsp:cNvSpPr/>
      </dsp:nvSpPr>
      <dsp:spPr>
        <a:xfrm>
          <a:off x="0" y="484412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DB0236-CCBF-4B5A-A8A3-152E71CBF543}">
      <dsp:nvSpPr>
        <dsp:cNvPr id="0" name=""/>
        <dsp:cNvSpPr/>
      </dsp:nvSpPr>
      <dsp:spPr>
        <a:xfrm>
          <a:off x="0" y="4844123"/>
          <a:ext cx="6900512"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s-CL" sz="3200" kern="1200"/>
            <a:t>ret</a:t>
          </a:r>
          <a:endParaRPr lang="en-US" sz="3200" kern="1200"/>
        </a:p>
      </dsp:txBody>
      <dsp:txXfrm>
        <a:off x="0" y="4844123"/>
        <a:ext cx="6900512" cy="692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091BB-7BD6-4B34-A989-56867BD5B53F}">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3D1F4F-9E88-4CB4-8107-4A263C396C4A}">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pt-BR" sz="4700" kern="1200"/>
            <a:t>ORG 100h</a:t>
          </a:r>
          <a:endParaRPr lang="en-US" sz="4700" kern="1200"/>
        </a:p>
      </dsp:txBody>
      <dsp:txXfrm>
        <a:off x="0" y="675"/>
        <a:ext cx="6900512" cy="1106957"/>
      </dsp:txXfrm>
    </dsp:sp>
    <dsp:sp modelId="{29815B9A-3EF5-47DD-A9DF-7ED5AFCB7D7F}">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480950-9D8E-4850-9486-76F4FCEC8AB8}">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pt-BR" sz="4700" kern="1200"/>
            <a:t>MOV AL, 200 ; AL = 0C8h</a:t>
          </a:r>
          <a:endParaRPr lang="en-US" sz="4700" kern="1200"/>
        </a:p>
      </dsp:txBody>
      <dsp:txXfrm>
        <a:off x="0" y="1107633"/>
        <a:ext cx="6900512" cy="1106957"/>
      </dsp:txXfrm>
    </dsp:sp>
    <dsp:sp modelId="{A1037FCB-F431-4EC5-99F3-3287CBC19BFF}">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DC48B6-05F7-4DD8-9D0E-AB4175696CE9}">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pt-BR" sz="4700" kern="1200"/>
            <a:t>MOV BL, 4</a:t>
          </a:r>
          <a:endParaRPr lang="en-US" sz="4700" kern="1200"/>
        </a:p>
      </dsp:txBody>
      <dsp:txXfrm>
        <a:off x="0" y="2214591"/>
        <a:ext cx="6900512" cy="1106957"/>
      </dsp:txXfrm>
    </dsp:sp>
    <dsp:sp modelId="{8DACF245-E0DE-4067-A526-C918B7F92C4F}">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AFD968-C855-4A62-8064-5F54FD0FA5EE}">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pt-BR" sz="4700" kern="1200"/>
            <a:t>MUL BL ; AX = 0320h (800)</a:t>
          </a:r>
          <a:endParaRPr lang="en-US" sz="4700" kern="1200"/>
        </a:p>
      </dsp:txBody>
      <dsp:txXfrm>
        <a:off x="0" y="3321549"/>
        <a:ext cx="6900512" cy="1106957"/>
      </dsp:txXfrm>
    </dsp:sp>
    <dsp:sp modelId="{C8CCD8E2-81C5-46AF-B36A-1D5A2A0A55F0}">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6E49F3-0C44-4FFC-A7FC-8B12E1B59739}">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pt-BR" sz="4700" kern="1200"/>
            <a:t>RET</a:t>
          </a:r>
          <a:endParaRPr lang="en-US" sz="4700" kern="1200"/>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1279E-020A-41B5-8D59-71846664E854}" type="datetimeFigureOut">
              <a:rPr lang="es-CL" smtClean="0"/>
              <a:t>16-11-2022</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53D3F-15C2-4ABB-A330-7E9D7B6C4475}" type="slidenum">
              <a:rPr lang="es-CL" smtClean="0"/>
              <a:t>‹Nº›</a:t>
            </a:fld>
            <a:endParaRPr lang="es-CL"/>
          </a:p>
        </p:txBody>
      </p:sp>
    </p:spTree>
    <p:extLst>
      <p:ext uri="{BB962C8B-B14F-4D97-AF65-F5344CB8AC3E}">
        <p14:creationId xmlns:p14="http://schemas.microsoft.com/office/powerpoint/2010/main" val="3799290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45103BD-8CFF-4C2C-87D3-C9A2A8D010F6}" type="slidenum">
              <a:rPr lang="es-CL" smtClean="0"/>
              <a:t>19</a:t>
            </a:fld>
            <a:endParaRPr lang="es-CL"/>
          </a:p>
        </p:txBody>
      </p:sp>
    </p:spTree>
    <p:extLst>
      <p:ext uri="{BB962C8B-B14F-4D97-AF65-F5344CB8AC3E}">
        <p14:creationId xmlns:p14="http://schemas.microsoft.com/office/powerpoint/2010/main" val="1536665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45103BD-8CFF-4C2C-87D3-C9A2A8D010F6}" type="slidenum">
              <a:rPr lang="es-CL" smtClean="0"/>
              <a:t>20</a:t>
            </a:fld>
            <a:endParaRPr lang="es-CL"/>
          </a:p>
        </p:txBody>
      </p:sp>
    </p:spTree>
    <p:extLst>
      <p:ext uri="{BB962C8B-B14F-4D97-AF65-F5344CB8AC3E}">
        <p14:creationId xmlns:p14="http://schemas.microsoft.com/office/powerpoint/2010/main" val="86947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FC8D28-362F-0EDD-D55B-D536557E77A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0F7E4C38-60A8-165E-8463-2466DDF75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23240EA9-A911-5664-422A-158D9F9BBDE5}"/>
              </a:ext>
            </a:extLst>
          </p:cNvPr>
          <p:cNvSpPr>
            <a:spLocks noGrp="1"/>
          </p:cNvSpPr>
          <p:nvPr>
            <p:ph type="dt" sz="half" idx="10"/>
          </p:nvPr>
        </p:nvSpPr>
        <p:spPr/>
        <p:txBody>
          <a:bodyPr/>
          <a:lstStyle/>
          <a:p>
            <a:fld id="{331407D1-943B-483F-9C4A-06C165D4B1BF}" type="datetimeFigureOut">
              <a:rPr lang="es-CL" smtClean="0"/>
              <a:t>16-11-2022</a:t>
            </a:fld>
            <a:endParaRPr lang="es-CL"/>
          </a:p>
        </p:txBody>
      </p:sp>
      <p:sp>
        <p:nvSpPr>
          <p:cNvPr id="5" name="Marcador de pie de página 4">
            <a:extLst>
              <a:ext uri="{FF2B5EF4-FFF2-40B4-BE49-F238E27FC236}">
                <a16:creationId xmlns:a16="http://schemas.microsoft.com/office/drawing/2014/main" id="{0F858AA0-1CEF-F4BB-2192-2EB924E5B5A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9A48C4E-F930-9E71-197E-63C0853BA7B9}"/>
              </a:ext>
            </a:extLst>
          </p:cNvPr>
          <p:cNvSpPr>
            <a:spLocks noGrp="1"/>
          </p:cNvSpPr>
          <p:nvPr>
            <p:ph type="sldNum" sz="quarter" idx="12"/>
          </p:nvPr>
        </p:nvSpPr>
        <p:spPr/>
        <p:txBody>
          <a:bodyPr/>
          <a:lstStyle/>
          <a:p>
            <a:fld id="{91C93463-F10F-404C-9E1C-40D14C3F7E53}" type="slidenum">
              <a:rPr lang="es-CL" smtClean="0"/>
              <a:t>‹Nº›</a:t>
            </a:fld>
            <a:endParaRPr lang="es-CL"/>
          </a:p>
        </p:txBody>
      </p:sp>
    </p:spTree>
    <p:extLst>
      <p:ext uri="{BB962C8B-B14F-4D97-AF65-F5344CB8AC3E}">
        <p14:creationId xmlns:p14="http://schemas.microsoft.com/office/powerpoint/2010/main" val="301916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3974D-CB14-BC02-330F-F9F92273AA8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2F840EB9-C7E2-9E88-E436-1745956EAE9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4B46A85-4638-E782-5A0F-BC9A82EA3DF9}"/>
              </a:ext>
            </a:extLst>
          </p:cNvPr>
          <p:cNvSpPr>
            <a:spLocks noGrp="1"/>
          </p:cNvSpPr>
          <p:nvPr>
            <p:ph type="dt" sz="half" idx="10"/>
          </p:nvPr>
        </p:nvSpPr>
        <p:spPr/>
        <p:txBody>
          <a:bodyPr/>
          <a:lstStyle/>
          <a:p>
            <a:fld id="{331407D1-943B-483F-9C4A-06C165D4B1BF}" type="datetimeFigureOut">
              <a:rPr lang="es-CL" smtClean="0"/>
              <a:t>16-11-2022</a:t>
            </a:fld>
            <a:endParaRPr lang="es-CL"/>
          </a:p>
        </p:txBody>
      </p:sp>
      <p:sp>
        <p:nvSpPr>
          <p:cNvPr id="5" name="Marcador de pie de página 4">
            <a:extLst>
              <a:ext uri="{FF2B5EF4-FFF2-40B4-BE49-F238E27FC236}">
                <a16:creationId xmlns:a16="http://schemas.microsoft.com/office/drawing/2014/main" id="{DC5408DC-3EE2-173A-6A30-E2016C22F9E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0E5408D-491A-27FB-261A-A4F02D108D63}"/>
              </a:ext>
            </a:extLst>
          </p:cNvPr>
          <p:cNvSpPr>
            <a:spLocks noGrp="1"/>
          </p:cNvSpPr>
          <p:nvPr>
            <p:ph type="sldNum" sz="quarter" idx="12"/>
          </p:nvPr>
        </p:nvSpPr>
        <p:spPr/>
        <p:txBody>
          <a:bodyPr/>
          <a:lstStyle/>
          <a:p>
            <a:fld id="{91C93463-F10F-404C-9E1C-40D14C3F7E53}" type="slidenum">
              <a:rPr lang="es-CL" smtClean="0"/>
              <a:t>‹Nº›</a:t>
            </a:fld>
            <a:endParaRPr lang="es-CL"/>
          </a:p>
        </p:txBody>
      </p:sp>
    </p:spTree>
    <p:extLst>
      <p:ext uri="{BB962C8B-B14F-4D97-AF65-F5344CB8AC3E}">
        <p14:creationId xmlns:p14="http://schemas.microsoft.com/office/powerpoint/2010/main" val="407126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7370F8B-990C-65EC-3915-05908E0E6BC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B1DFEB13-F5AD-ACCC-7752-C5DC617F743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6E07F619-FF87-5065-6DBE-821CD6CAA774}"/>
              </a:ext>
            </a:extLst>
          </p:cNvPr>
          <p:cNvSpPr>
            <a:spLocks noGrp="1"/>
          </p:cNvSpPr>
          <p:nvPr>
            <p:ph type="dt" sz="half" idx="10"/>
          </p:nvPr>
        </p:nvSpPr>
        <p:spPr/>
        <p:txBody>
          <a:bodyPr/>
          <a:lstStyle/>
          <a:p>
            <a:fld id="{331407D1-943B-483F-9C4A-06C165D4B1BF}" type="datetimeFigureOut">
              <a:rPr lang="es-CL" smtClean="0"/>
              <a:t>16-11-2022</a:t>
            </a:fld>
            <a:endParaRPr lang="es-CL"/>
          </a:p>
        </p:txBody>
      </p:sp>
      <p:sp>
        <p:nvSpPr>
          <p:cNvPr id="5" name="Marcador de pie de página 4">
            <a:extLst>
              <a:ext uri="{FF2B5EF4-FFF2-40B4-BE49-F238E27FC236}">
                <a16:creationId xmlns:a16="http://schemas.microsoft.com/office/drawing/2014/main" id="{3C605FA6-E19D-F259-9C05-6F0C0E05A88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DDD0A842-4FDF-BC55-AD6C-1856D98E0ED5}"/>
              </a:ext>
            </a:extLst>
          </p:cNvPr>
          <p:cNvSpPr>
            <a:spLocks noGrp="1"/>
          </p:cNvSpPr>
          <p:nvPr>
            <p:ph type="sldNum" sz="quarter" idx="12"/>
          </p:nvPr>
        </p:nvSpPr>
        <p:spPr/>
        <p:txBody>
          <a:bodyPr/>
          <a:lstStyle/>
          <a:p>
            <a:fld id="{91C93463-F10F-404C-9E1C-40D14C3F7E53}" type="slidenum">
              <a:rPr lang="es-CL" smtClean="0"/>
              <a:t>‹Nº›</a:t>
            </a:fld>
            <a:endParaRPr lang="es-CL"/>
          </a:p>
        </p:txBody>
      </p:sp>
    </p:spTree>
    <p:extLst>
      <p:ext uri="{BB962C8B-B14F-4D97-AF65-F5344CB8AC3E}">
        <p14:creationId xmlns:p14="http://schemas.microsoft.com/office/powerpoint/2010/main" val="97388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F49E9C-F3AB-F529-B2FD-3CC2530DCB4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C70313FE-EF96-0FE8-936F-179277AE369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64D13109-A178-10D1-B97E-2BF0008F777A}"/>
              </a:ext>
            </a:extLst>
          </p:cNvPr>
          <p:cNvSpPr>
            <a:spLocks noGrp="1"/>
          </p:cNvSpPr>
          <p:nvPr>
            <p:ph type="dt" sz="half" idx="10"/>
          </p:nvPr>
        </p:nvSpPr>
        <p:spPr/>
        <p:txBody>
          <a:bodyPr/>
          <a:lstStyle/>
          <a:p>
            <a:fld id="{331407D1-943B-483F-9C4A-06C165D4B1BF}" type="datetimeFigureOut">
              <a:rPr lang="es-CL" smtClean="0"/>
              <a:t>16-11-2022</a:t>
            </a:fld>
            <a:endParaRPr lang="es-CL"/>
          </a:p>
        </p:txBody>
      </p:sp>
      <p:sp>
        <p:nvSpPr>
          <p:cNvPr id="5" name="Marcador de pie de página 4">
            <a:extLst>
              <a:ext uri="{FF2B5EF4-FFF2-40B4-BE49-F238E27FC236}">
                <a16:creationId xmlns:a16="http://schemas.microsoft.com/office/drawing/2014/main" id="{0CA9D2BF-A63E-4E16-96E4-1BFE8F5FF15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4247DC9-99EE-36C3-4102-B9E1184047C1}"/>
              </a:ext>
            </a:extLst>
          </p:cNvPr>
          <p:cNvSpPr>
            <a:spLocks noGrp="1"/>
          </p:cNvSpPr>
          <p:nvPr>
            <p:ph type="sldNum" sz="quarter" idx="12"/>
          </p:nvPr>
        </p:nvSpPr>
        <p:spPr/>
        <p:txBody>
          <a:bodyPr/>
          <a:lstStyle/>
          <a:p>
            <a:fld id="{91C93463-F10F-404C-9E1C-40D14C3F7E53}" type="slidenum">
              <a:rPr lang="es-CL" smtClean="0"/>
              <a:t>‹Nº›</a:t>
            </a:fld>
            <a:endParaRPr lang="es-CL"/>
          </a:p>
        </p:txBody>
      </p:sp>
    </p:spTree>
    <p:extLst>
      <p:ext uri="{BB962C8B-B14F-4D97-AF65-F5344CB8AC3E}">
        <p14:creationId xmlns:p14="http://schemas.microsoft.com/office/powerpoint/2010/main" val="15215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1CA12-2EEA-1394-00EE-9795B84C55E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02A284E-222C-6FED-A4DA-E7728A98CB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B84085F-CA43-AD9C-2205-1D80E0D8E6DC}"/>
              </a:ext>
            </a:extLst>
          </p:cNvPr>
          <p:cNvSpPr>
            <a:spLocks noGrp="1"/>
          </p:cNvSpPr>
          <p:nvPr>
            <p:ph type="dt" sz="half" idx="10"/>
          </p:nvPr>
        </p:nvSpPr>
        <p:spPr/>
        <p:txBody>
          <a:bodyPr/>
          <a:lstStyle/>
          <a:p>
            <a:fld id="{331407D1-943B-483F-9C4A-06C165D4B1BF}" type="datetimeFigureOut">
              <a:rPr lang="es-CL" smtClean="0"/>
              <a:t>16-11-2022</a:t>
            </a:fld>
            <a:endParaRPr lang="es-CL"/>
          </a:p>
        </p:txBody>
      </p:sp>
      <p:sp>
        <p:nvSpPr>
          <p:cNvPr id="5" name="Marcador de pie de página 4">
            <a:extLst>
              <a:ext uri="{FF2B5EF4-FFF2-40B4-BE49-F238E27FC236}">
                <a16:creationId xmlns:a16="http://schemas.microsoft.com/office/drawing/2014/main" id="{3F7F3FFA-CCE9-13E4-89C8-99A7097B7A0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2D73F6E-987E-F769-6AC4-E285F957FB42}"/>
              </a:ext>
            </a:extLst>
          </p:cNvPr>
          <p:cNvSpPr>
            <a:spLocks noGrp="1"/>
          </p:cNvSpPr>
          <p:nvPr>
            <p:ph type="sldNum" sz="quarter" idx="12"/>
          </p:nvPr>
        </p:nvSpPr>
        <p:spPr/>
        <p:txBody>
          <a:bodyPr/>
          <a:lstStyle/>
          <a:p>
            <a:fld id="{91C93463-F10F-404C-9E1C-40D14C3F7E53}" type="slidenum">
              <a:rPr lang="es-CL" smtClean="0"/>
              <a:t>‹Nº›</a:t>
            </a:fld>
            <a:endParaRPr lang="es-CL"/>
          </a:p>
        </p:txBody>
      </p:sp>
    </p:spTree>
    <p:extLst>
      <p:ext uri="{BB962C8B-B14F-4D97-AF65-F5344CB8AC3E}">
        <p14:creationId xmlns:p14="http://schemas.microsoft.com/office/powerpoint/2010/main" val="269186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54EAB9-543A-11F6-4B81-8BF978C3367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F9506D3-1068-770A-3CA7-6A5D6BFFF24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D7D867A8-27A3-BF7A-2043-691DA04E17B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91F6DA7F-6FAF-6D3A-B075-66019C90E5EC}"/>
              </a:ext>
            </a:extLst>
          </p:cNvPr>
          <p:cNvSpPr>
            <a:spLocks noGrp="1"/>
          </p:cNvSpPr>
          <p:nvPr>
            <p:ph type="dt" sz="half" idx="10"/>
          </p:nvPr>
        </p:nvSpPr>
        <p:spPr/>
        <p:txBody>
          <a:bodyPr/>
          <a:lstStyle/>
          <a:p>
            <a:fld id="{331407D1-943B-483F-9C4A-06C165D4B1BF}" type="datetimeFigureOut">
              <a:rPr lang="es-CL" smtClean="0"/>
              <a:t>16-11-2022</a:t>
            </a:fld>
            <a:endParaRPr lang="es-CL"/>
          </a:p>
        </p:txBody>
      </p:sp>
      <p:sp>
        <p:nvSpPr>
          <p:cNvPr id="6" name="Marcador de pie de página 5">
            <a:extLst>
              <a:ext uri="{FF2B5EF4-FFF2-40B4-BE49-F238E27FC236}">
                <a16:creationId xmlns:a16="http://schemas.microsoft.com/office/drawing/2014/main" id="{6FE2B401-4E67-D90C-CB8B-068299D38A2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6A0E5B0-8B59-6336-9D1C-910877F61673}"/>
              </a:ext>
            </a:extLst>
          </p:cNvPr>
          <p:cNvSpPr>
            <a:spLocks noGrp="1"/>
          </p:cNvSpPr>
          <p:nvPr>
            <p:ph type="sldNum" sz="quarter" idx="12"/>
          </p:nvPr>
        </p:nvSpPr>
        <p:spPr/>
        <p:txBody>
          <a:bodyPr/>
          <a:lstStyle/>
          <a:p>
            <a:fld id="{91C93463-F10F-404C-9E1C-40D14C3F7E53}" type="slidenum">
              <a:rPr lang="es-CL" smtClean="0"/>
              <a:t>‹Nº›</a:t>
            </a:fld>
            <a:endParaRPr lang="es-CL"/>
          </a:p>
        </p:txBody>
      </p:sp>
    </p:spTree>
    <p:extLst>
      <p:ext uri="{BB962C8B-B14F-4D97-AF65-F5344CB8AC3E}">
        <p14:creationId xmlns:p14="http://schemas.microsoft.com/office/powerpoint/2010/main" val="182982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2447E-7261-C4F2-6F09-D53C61A282A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3AED90BA-9433-DCC3-8725-3003FBD65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4BDBB89-910E-A06E-0A26-4F9EDF6DC68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1D934366-096C-5B93-42E8-A5157AC40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9EBA79B-D090-4318-837C-97D70DFA352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99CE77C7-9013-FF9D-B39B-53A803892B4D}"/>
              </a:ext>
            </a:extLst>
          </p:cNvPr>
          <p:cNvSpPr>
            <a:spLocks noGrp="1"/>
          </p:cNvSpPr>
          <p:nvPr>
            <p:ph type="dt" sz="half" idx="10"/>
          </p:nvPr>
        </p:nvSpPr>
        <p:spPr/>
        <p:txBody>
          <a:bodyPr/>
          <a:lstStyle/>
          <a:p>
            <a:fld id="{331407D1-943B-483F-9C4A-06C165D4B1BF}" type="datetimeFigureOut">
              <a:rPr lang="es-CL" smtClean="0"/>
              <a:t>16-11-2022</a:t>
            </a:fld>
            <a:endParaRPr lang="es-CL"/>
          </a:p>
        </p:txBody>
      </p:sp>
      <p:sp>
        <p:nvSpPr>
          <p:cNvPr id="8" name="Marcador de pie de página 7">
            <a:extLst>
              <a:ext uri="{FF2B5EF4-FFF2-40B4-BE49-F238E27FC236}">
                <a16:creationId xmlns:a16="http://schemas.microsoft.com/office/drawing/2014/main" id="{575ED960-DEC9-D686-97C0-9AABC467C326}"/>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4907D4A1-D80E-4ED9-0180-A40B28DFE1AE}"/>
              </a:ext>
            </a:extLst>
          </p:cNvPr>
          <p:cNvSpPr>
            <a:spLocks noGrp="1"/>
          </p:cNvSpPr>
          <p:nvPr>
            <p:ph type="sldNum" sz="quarter" idx="12"/>
          </p:nvPr>
        </p:nvSpPr>
        <p:spPr/>
        <p:txBody>
          <a:bodyPr/>
          <a:lstStyle/>
          <a:p>
            <a:fld id="{91C93463-F10F-404C-9E1C-40D14C3F7E53}" type="slidenum">
              <a:rPr lang="es-CL" smtClean="0"/>
              <a:t>‹Nº›</a:t>
            </a:fld>
            <a:endParaRPr lang="es-CL"/>
          </a:p>
        </p:txBody>
      </p:sp>
    </p:spTree>
    <p:extLst>
      <p:ext uri="{BB962C8B-B14F-4D97-AF65-F5344CB8AC3E}">
        <p14:creationId xmlns:p14="http://schemas.microsoft.com/office/powerpoint/2010/main" val="26000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99D49-88D5-FA22-3723-080E53D37D5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8D1C7328-91BB-35AF-39E8-86E70B0F9D17}"/>
              </a:ext>
            </a:extLst>
          </p:cNvPr>
          <p:cNvSpPr>
            <a:spLocks noGrp="1"/>
          </p:cNvSpPr>
          <p:nvPr>
            <p:ph type="dt" sz="half" idx="10"/>
          </p:nvPr>
        </p:nvSpPr>
        <p:spPr/>
        <p:txBody>
          <a:bodyPr/>
          <a:lstStyle/>
          <a:p>
            <a:fld id="{331407D1-943B-483F-9C4A-06C165D4B1BF}" type="datetimeFigureOut">
              <a:rPr lang="es-CL" smtClean="0"/>
              <a:t>16-11-2022</a:t>
            </a:fld>
            <a:endParaRPr lang="es-CL"/>
          </a:p>
        </p:txBody>
      </p:sp>
      <p:sp>
        <p:nvSpPr>
          <p:cNvPr id="4" name="Marcador de pie de página 3">
            <a:extLst>
              <a:ext uri="{FF2B5EF4-FFF2-40B4-BE49-F238E27FC236}">
                <a16:creationId xmlns:a16="http://schemas.microsoft.com/office/drawing/2014/main" id="{A521FB63-BCFF-1252-2D48-E6C4E35EA409}"/>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7A07B9E2-86CA-9DC3-975F-7B59085B3BCE}"/>
              </a:ext>
            </a:extLst>
          </p:cNvPr>
          <p:cNvSpPr>
            <a:spLocks noGrp="1"/>
          </p:cNvSpPr>
          <p:nvPr>
            <p:ph type="sldNum" sz="quarter" idx="12"/>
          </p:nvPr>
        </p:nvSpPr>
        <p:spPr/>
        <p:txBody>
          <a:bodyPr/>
          <a:lstStyle/>
          <a:p>
            <a:fld id="{91C93463-F10F-404C-9E1C-40D14C3F7E53}" type="slidenum">
              <a:rPr lang="es-CL" smtClean="0"/>
              <a:t>‹Nº›</a:t>
            </a:fld>
            <a:endParaRPr lang="es-CL"/>
          </a:p>
        </p:txBody>
      </p:sp>
    </p:spTree>
    <p:extLst>
      <p:ext uri="{BB962C8B-B14F-4D97-AF65-F5344CB8AC3E}">
        <p14:creationId xmlns:p14="http://schemas.microsoft.com/office/powerpoint/2010/main" val="2993660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06328EF-0436-D026-A7EA-5FA089387284}"/>
              </a:ext>
            </a:extLst>
          </p:cNvPr>
          <p:cNvSpPr>
            <a:spLocks noGrp="1"/>
          </p:cNvSpPr>
          <p:nvPr>
            <p:ph type="dt" sz="half" idx="10"/>
          </p:nvPr>
        </p:nvSpPr>
        <p:spPr/>
        <p:txBody>
          <a:bodyPr/>
          <a:lstStyle/>
          <a:p>
            <a:fld id="{331407D1-943B-483F-9C4A-06C165D4B1BF}" type="datetimeFigureOut">
              <a:rPr lang="es-CL" smtClean="0"/>
              <a:t>16-11-2022</a:t>
            </a:fld>
            <a:endParaRPr lang="es-CL"/>
          </a:p>
        </p:txBody>
      </p:sp>
      <p:sp>
        <p:nvSpPr>
          <p:cNvPr id="3" name="Marcador de pie de página 2">
            <a:extLst>
              <a:ext uri="{FF2B5EF4-FFF2-40B4-BE49-F238E27FC236}">
                <a16:creationId xmlns:a16="http://schemas.microsoft.com/office/drawing/2014/main" id="{4B30997D-BA2E-6A47-9345-6518AE4103BE}"/>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3D378900-E14A-7A6B-5E8E-11119897ACAA}"/>
              </a:ext>
            </a:extLst>
          </p:cNvPr>
          <p:cNvSpPr>
            <a:spLocks noGrp="1"/>
          </p:cNvSpPr>
          <p:nvPr>
            <p:ph type="sldNum" sz="quarter" idx="12"/>
          </p:nvPr>
        </p:nvSpPr>
        <p:spPr/>
        <p:txBody>
          <a:bodyPr/>
          <a:lstStyle/>
          <a:p>
            <a:fld id="{91C93463-F10F-404C-9E1C-40D14C3F7E53}" type="slidenum">
              <a:rPr lang="es-CL" smtClean="0"/>
              <a:t>‹Nº›</a:t>
            </a:fld>
            <a:endParaRPr lang="es-CL"/>
          </a:p>
        </p:txBody>
      </p:sp>
    </p:spTree>
    <p:extLst>
      <p:ext uri="{BB962C8B-B14F-4D97-AF65-F5344CB8AC3E}">
        <p14:creationId xmlns:p14="http://schemas.microsoft.com/office/powerpoint/2010/main" val="272549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B8889-0D43-1973-737B-1A98CECFB52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CCE44187-8827-AE3E-C928-7003BE80CC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792A77A5-6257-B9AF-E84A-1ED27635A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3A39F8-254B-9226-932D-7DE5E5071735}"/>
              </a:ext>
            </a:extLst>
          </p:cNvPr>
          <p:cNvSpPr>
            <a:spLocks noGrp="1"/>
          </p:cNvSpPr>
          <p:nvPr>
            <p:ph type="dt" sz="half" idx="10"/>
          </p:nvPr>
        </p:nvSpPr>
        <p:spPr/>
        <p:txBody>
          <a:bodyPr/>
          <a:lstStyle/>
          <a:p>
            <a:fld id="{331407D1-943B-483F-9C4A-06C165D4B1BF}" type="datetimeFigureOut">
              <a:rPr lang="es-CL" smtClean="0"/>
              <a:t>16-11-2022</a:t>
            </a:fld>
            <a:endParaRPr lang="es-CL"/>
          </a:p>
        </p:txBody>
      </p:sp>
      <p:sp>
        <p:nvSpPr>
          <p:cNvPr id="6" name="Marcador de pie de página 5">
            <a:extLst>
              <a:ext uri="{FF2B5EF4-FFF2-40B4-BE49-F238E27FC236}">
                <a16:creationId xmlns:a16="http://schemas.microsoft.com/office/drawing/2014/main" id="{1C08A1FE-7DE8-F347-106B-12EF852A18F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0006E6C0-18C7-C6E4-25F2-C537049B04C2}"/>
              </a:ext>
            </a:extLst>
          </p:cNvPr>
          <p:cNvSpPr>
            <a:spLocks noGrp="1"/>
          </p:cNvSpPr>
          <p:nvPr>
            <p:ph type="sldNum" sz="quarter" idx="12"/>
          </p:nvPr>
        </p:nvSpPr>
        <p:spPr/>
        <p:txBody>
          <a:bodyPr/>
          <a:lstStyle/>
          <a:p>
            <a:fld id="{91C93463-F10F-404C-9E1C-40D14C3F7E53}" type="slidenum">
              <a:rPr lang="es-CL" smtClean="0"/>
              <a:t>‹Nº›</a:t>
            </a:fld>
            <a:endParaRPr lang="es-CL"/>
          </a:p>
        </p:txBody>
      </p:sp>
    </p:spTree>
    <p:extLst>
      <p:ext uri="{BB962C8B-B14F-4D97-AF65-F5344CB8AC3E}">
        <p14:creationId xmlns:p14="http://schemas.microsoft.com/office/powerpoint/2010/main" val="3497206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58009-4767-40CA-89B3-E11D9247CF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7C3BEBD8-837F-E934-236B-D496844C4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D83E61B6-7F53-FB47-C4F9-67833EF1C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7745E7-4C2B-A543-B168-CD3616BD9517}"/>
              </a:ext>
            </a:extLst>
          </p:cNvPr>
          <p:cNvSpPr>
            <a:spLocks noGrp="1"/>
          </p:cNvSpPr>
          <p:nvPr>
            <p:ph type="dt" sz="half" idx="10"/>
          </p:nvPr>
        </p:nvSpPr>
        <p:spPr/>
        <p:txBody>
          <a:bodyPr/>
          <a:lstStyle/>
          <a:p>
            <a:fld id="{331407D1-943B-483F-9C4A-06C165D4B1BF}" type="datetimeFigureOut">
              <a:rPr lang="es-CL" smtClean="0"/>
              <a:t>16-11-2022</a:t>
            </a:fld>
            <a:endParaRPr lang="es-CL"/>
          </a:p>
        </p:txBody>
      </p:sp>
      <p:sp>
        <p:nvSpPr>
          <p:cNvPr id="6" name="Marcador de pie de página 5">
            <a:extLst>
              <a:ext uri="{FF2B5EF4-FFF2-40B4-BE49-F238E27FC236}">
                <a16:creationId xmlns:a16="http://schemas.microsoft.com/office/drawing/2014/main" id="{04980859-DEF2-945F-5830-018F309EF4A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0A1D7F4-584E-FAA1-DD29-C912DD610CD6}"/>
              </a:ext>
            </a:extLst>
          </p:cNvPr>
          <p:cNvSpPr>
            <a:spLocks noGrp="1"/>
          </p:cNvSpPr>
          <p:nvPr>
            <p:ph type="sldNum" sz="quarter" idx="12"/>
          </p:nvPr>
        </p:nvSpPr>
        <p:spPr/>
        <p:txBody>
          <a:bodyPr/>
          <a:lstStyle/>
          <a:p>
            <a:fld id="{91C93463-F10F-404C-9E1C-40D14C3F7E53}" type="slidenum">
              <a:rPr lang="es-CL" smtClean="0"/>
              <a:t>‹Nº›</a:t>
            </a:fld>
            <a:endParaRPr lang="es-CL"/>
          </a:p>
        </p:txBody>
      </p:sp>
    </p:spTree>
    <p:extLst>
      <p:ext uri="{BB962C8B-B14F-4D97-AF65-F5344CB8AC3E}">
        <p14:creationId xmlns:p14="http://schemas.microsoft.com/office/powerpoint/2010/main" val="3404298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D3312F5-50B0-6791-C681-459AFBBF8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F232D472-30D2-514C-0B84-BAC2A491A7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D367E49-1B92-33AB-DF73-14A3FB88A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407D1-943B-483F-9C4A-06C165D4B1BF}" type="datetimeFigureOut">
              <a:rPr lang="es-CL" smtClean="0"/>
              <a:t>16-11-2022</a:t>
            </a:fld>
            <a:endParaRPr lang="es-CL"/>
          </a:p>
        </p:txBody>
      </p:sp>
      <p:sp>
        <p:nvSpPr>
          <p:cNvPr id="5" name="Marcador de pie de página 4">
            <a:extLst>
              <a:ext uri="{FF2B5EF4-FFF2-40B4-BE49-F238E27FC236}">
                <a16:creationId xmlns:a16="http://schemas.microsoft.com/office/drawing/2014/main" id="{15572ED3-E92D-AA95-B968-6B468BCEF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81881E28-3F95-0B4E-8E22-F6643DC39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93463-F10F-404C-9E1C-40D14C3F7E53}" type="slidenum">
              <a:rPr lang="es-CL" smtClean="0"/>
              <a:t>‹Nº›</a:t>
            </a:fld>
            <a:endParaRPr lang="es-CL"/>
          </a:p>
        </p:txBody>
      </p:sp>
    </p:spTree>
    <p:extLst>
      <p:ext uri="{BB962C8B-B14F-4D97-AF65-F5344CB8AC3E}">
        <p14:creationId xmlns:p14="http://schemas.microsoft.com/office/powerpoint/2010/main" val="1301776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ítulo 1">
            <a:extLst>
              <a:ext uri="{FF2B5EF4-FFF2-40B4-BE49-F238E27FC236}">
                <a16:creationId xmlns:a16="http://schemas.microsoft.com/office/drawing/2014/main" id="{4FBEA38F-1950-BAFA-2959-545101907628}"/>
              </a:ext>
            </a:extLst>
          </p:cNvPr>
          <p:cNvSpPr>
            <a:spLocks noGrp="1"/>
          </p:cNvSpPr>
          <p:nvPr>
            <p:ph type="ctrTitle"/>
          </p:nvPr>
        </p:nvSpPr>
        <p:spPr>
          <a:xfrm>
            <a:off x="838199" y="1120676"/>
            <a:ext cx="7021513" cy="2308324"/>
          </a:xfrm>
        </p:spPr>
        <p:txBody>
          <a:bodyPr>
            <a:normAutofit/>
          </a:bodyPr>
          <a:lstStyle/>
          <a:p>
            <a:pPr algn="l"/>
            <a:r>
              <a:rPr lang="es-CL" sz="7200">
                <a:solidFill>
                  <a:schemeClr val="bg1"/>
                </a:solidFill>
              </a:rPr>
              <a:t>Ejemplos</a:t>
            </a:r>
          </a:p>
        </p:txBody>
      </p:sp>
      <p:sp>
        <p:nvSpPr>
          <p:cNvPr id="3" name="Subtítulo 2">
            <a:extLst>
              <a:ext uri="{FF2B5EF4-FFF2-40B4-BE49-F238E27FC236}">
                <a16:creationId xmlns:a16="http://schemas.microsoft.com/office/drawing/2014/main" id="{1F304231-E9FA-59C3-7766-334071352E46}"/>
              </a:ext>
            </a:extLst>
          </p:cNvPr>
          <p:cNvSpPr>
            <a:spLocks noGrp="1"/>
          </p:cNvSpPr>
          <p:nvPr>
            <p:ph type="subTitle" idx="1"/>
          </p:nvPr>
        </p:nvSpPr>
        <p:spPr>
          <a:xfrm>
            <a:off x="835024" y="3809999"/>
            <a:ext cx="7025753" cy="1012778"/>
          </a:xfrm>
        </p:spPr>
        <p:txBody>
          <a:bodyPr>
            <a:normAutofit/>
          </a:bodyPr>
          <a:lstStyle/>
          <a:p>
            <a:pPr algn="l"/>
            <a:r>
              <a:rPr lang="es-CL" dirty="0">
                <a:solidFill>
                  <a:schemeClr val="bg1"/>
                </a:solidFill>
              </a:rPr>
              <a:t>EMU8086</a:t>
            </a:r>
          </a:p>
        </p:txBody>
      </p:sp>
    </p:spTree>
    <p:extLst>
      <p:ext uri="{BB962C8B-B14F-4D97-AF65-F5344CB8AC3E}">
        <p14:creationId xmlns:p14="http://schemas.microsoft.com/office/powerpoint/2010/main" val="1859304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A850BDA-8F21-194F-744A-2CEBBFE38600}"/>
              </a:ext>
            </a:extLst>
          </p:cNvPr>
          <p:cNvSpPr>
            <a:spLocks noGrp="1"/>
          </p:cNvSpPr>
          <p:nvPr>
            <p:ph type="title"/>
          </p:nvPr>
        </p:nvSpPr>
        <p:spPr/>
        <p:txBody>
          <a:bodyPr/>
          <a:lstStyle/>
          <a:p>
            <a:endParaRPr lang="es-CL"/>
          </a:p>
        </p:txBody>
      </p:sp>
      <p:pic>
        <p:nvPicPr>
          <p:cNvPr id="4" name="Marcador de contenido 3">
            <a:extLst>
              <a:ext uri="{FF2B5EF4-FFF2-40B4-BE49-F238E27FC236}">
                <a16:creationId xmlns:a16="http://schemas.microsoft.com/office/drawing/2014/main" id="{741B2C28-B591-BC80-6CD2-70F737C6638A}"/>
              </a:ext>
            </a:extLst>
          </p:cNvPr>
          <p:cNvPicPr>
            <a:picLocks noGrp="1" noChangeAspect="1"/>
          </p:cNvPicPr>
          <p:nvPr>
            <p:ph sz="half" idx="1"/>
          </p:nvPr>
        </p:nvPicPr>
        <p:blipFill>
          <a:blip r:embed="rId2"/>
          <a:stretch>
            <a:fillRect/>
          </a:stretch>
        </p:blipFill>
        <p:spPr>
          <a:xfrm>
            <a:off x="838200" y="2347966"/>
            <a:ext cx="5214258" cy="3025891"/>
          </a:xfrm>
          <a:prstGeom prst="rect">
            <a:avLst/>
          </a:prstGeom>
        </p:spPr>
      </p:pic>
      <p:sp>
        <p:nvSpPr>
          <p:cNvPr id="6" name="Marcador de contenido 5">
            <a:extLst>
              <a:ext uri="{FF2B5EF4-FFF2-40B4-BE49-F238E27FC236}">
                <a16:creationId xmlns:a16="http://schemas.microsoft.com/office/drawing/2014/main" id="{9901A1F4-F051-9BAF-4A96-002ACA78CFC5}"/>
              </a:ext>
            </a:extLst>
          </p:cNvPr>
          <p:cNvSpPr>
            <a:spLocks noGrp="1"/>
          </p:cNvSpPr>
          <p:nvPr>
            <p:ph sz="half" idx="2"/>
          </p:nvPr>
        </p:nvSpPr>
        <p:spPr/>
        <p:txBody>
          <a:bodyPr>
            <a:normAutofit fontScale="55000" lnSpcReduction="20000"/>
          </a:bodyPr>
          <a:lstStyle/>
          <a:p>
            <a:r>
              <a:rPr lang="es-ES" dirty="0"/>
              <a:t>@curseg: Tiene el nombre del segmento que se está ensamblando.</a:t>
            </a:r>
          </a:p>
          <a:p>
            <a:r>
              <a:rPr lang="es-ES" dirty="0"/>
              <a:t>@filename: Representa el nombre del archivo fuente (sin la extensión)</a:t>
            </a:r>
          </a:p>
          <a:p>
            <a:r>
              <a:rPr lang="es-ES" dirty="0"/>
              <a:t>@codesize: Vale 0 para los modelos SMALL y COMPACT (código NEAR), y vale 1 para los modelos MEDIUM, LARGE y HUGE (código FAR).</a:t>
            </a:r>
          </a:p>
          <a:p>
            <a:r>
              <a:rPr lang="es-ES" dirty="0"/>
              <a:t>@datasize: Vale 0 para los modelos SMALL y MEDIUM (datos NEAR), vale 1 para los modelos COMPACT y LARGE (datos FAR) y vale 2 para el modelo HUGE (punteros a matrices FAR).</a:t>
            </a:r>
          </a:p>
          <a:p>
            <a:r>
              <a:rPr lang="es-ES" dirty="0"/>
              <a:t>@code: Nombre del segmento definido con la directiva .CODE.</a:t>
            </a:r>
          </a:p>
          <a:p>
            <a:r>
              <a:rPr lang="es-ES" dirty="0"/>
              <a:t>@data: Nombre del segmento definido con la directivas .DATA, .DATA?, .CONST y .STACK (los cuatro están en el mismo segmento).</a:t>
            </a:r>
          </a:p>
          <a:p>
            <a:r>
              <a:rPr lang="es-ES" dirty="0"/>
              <a:t>@fardata: Nombre del segmento definido con la directiva .FARDATA.</a:t>
            </a:r>
          </a:p>
          <a:p>
            <a:r>
              <a:rPr lang="es-ES" dirty="0"/>
              <a:t>@fardata?: Nombre del segmento definido con la directiva .FARDATA?.</a:t>
            </a:r>
            <a:endParaRPr lang="es-CL" dirty="0"/>
          </a:p>
        </p:txBody>
      </p:sp>
    </p:spTree>
    <p:extLst>
      <p:ext uri="{BB962C8B-B14F-4D97-AF65-F5344CB8AC3E}">
        <p14:creationId xmlns:p14="http://schemas.microsoft.com/office/powerpoint/2010/main" val="409431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A850BDA-8F21-194F-744A-2CEBBFE38600}"/>
              </a:ext>
            </a:extLst>
          </p:cNvPr>
          <p:cNvSpPr>
            <a:spLocks noGrp="1"/>
          </p:cNvSpPr>
          <p:nvPr>
            <p:ph type="title"/>
          </p:nvPr>
        </p:nvSpPr>
        <p:spPr/>
        <p:txBody>
          <a:bodyPr/>
          <a:lstStyle/>
          <a:p>
            <a:endParaRPr lang="es-CL"/>
          </a:p>
        </p:txBody>
      </p:sp>
      <p:pic>
        <p:nvPicPr>
          <p:cNvPr id="4" name="Marcador de contenido 3">
            <a:extLst>
              <a:ext uri="{FF2B5EF4-FFF2-40B4-BE49-F238E27FC236}">
                <a16:creationId xmlns:a16="http://schemas.microsoft.com/office/drawing/2014/main" id="{741B2C28-B591-BC80-6CD2-70F737C6638A}"/>
              </a:ext>
            </a:extLst>
          </p:cNvPr>
          <p:cNvPicPr>
            <a:picLocks noGrp="1" noChangeAspect="1"/>
          </p:cNvPicPr>
          <p:nvPr>
            <p:ph sz="half" idx="1"/>
          </p:nvPr>
        </p:nvPicPr>
        <p:blipFill>
          <a:blip r:embed="rId2"/>
          <a:stretch>
            <a:fillRect/>
          </a:stretch>
        </p:blipFill>
        <p:spPr>
          <a:xfrm>
            <a:off x="838200" y="2347966"/>
            <a:ext cx="5214258" cy="3025891"/>
          </a:xfrm>
          <a:prstGeom prst="rect">
            <a:avLst/>
          </a:prstGeom>
        </p:spPr>
      </p:pic>
      <p:sp>
        <p:nvSpPr>
          <p:cNvPr id="6" name="Marcador de contenido 5">
            <a:extLst>
              <a:ext uri="{FF2B5EF4-FFF2-40B4-BE49-F238E27FC236}">
                <a16:creationId xmlns:a16="http://schemas.microsoft.com/office/drawing/2014/main" id="{9901A1F4-F051-9BAF-4A96-002ACA78CFC5}"/>
              </a:ext>
            </a:extLst>
          </p:cNvPr>
          <p:cNvSpPr>
            <a:spLocks noGrp="1"/>
          </p:cNvSpPr>
          <p:nvPr>
            <p:ph sz="half" idx="2"/>
          </p:nvPr>
        </p:nvSpPr>
        <p:spPr/>
        <p:txBody>
          <a:bodyPr>
            <a:normAutofit fontScale="47500" lnSpcReduction="20000"/>
          </a:bodyPr>
          <a:lstStyle/>
          <a:p>
            <a:pPr marL="0" indent="0">
              <a:buNone/>
            </a:pPr>
            <a:r>
              <a:rPr lang="es-ES" dirty="0"/>
              <a:t>.MODEL modelo: Debe estar ubicada antes de otra directiva de segmento. El modelo puede ser uno de los siguientes:</a:t>
            </a:r>
          </a:p>
          <a:p>
            <a:endParaRPr lang="es-ES" dirty="0"/>
          </a:p>
          <a:p>
            <a:r>
              <a:rPr lang="es-ES" dirty="0"/>
              <a:t>TINY: Los datos y el código juntos ocupan menos de 64 KB por lo que entran en el mismo segmento. Se utiliza para programas .COM. Algunos ensambladores no soportan este modelo.</a:t>
            </a:r>
          </a:p>
          <a:p>
            <a:r>
              <a:rPr lang="es-ES" dirty="0"/>
              <a:t>SMALL: Los datos caben en un segmento de 64 KB y el código cabe en otro segmento de 64 KB. Por lo tanto todo el código y los datos se pueden acceder como NEAR.</a:t>
            </a:r>
          </a:p>
          <a:p>
            <a:r>
              <a:rPr lang="es-ES" dirty="0"/>
              <a:t>MEDIUM: Los datos entran en un sólo segmento de 64 KB, pero el código puede ser mayor de 64 KB. Por lo tanto, código es FAR, mientras que los datos se acceden como NEAR.</a:t>
            </a:r>
          </a:p>
          <a:p>
            <a:r>
              <a:rPr lang="es-ES" dirty="0"/>
              <a:t>COMPACT: Todo el código entra en un segmento de 64 KB, pero los datos no (pero no pueden haber matrices de más de 64 KB). Por lo tanto, código es NEAR, mientras que los datos se acceden como FAR.</a:t>
            </a:r>
          </a:p>
          <a:p>
            <a:r>
              <a:rPr lang="es-ES" dirty="0"/>
              <a:t>LARGE: Tanto el código como los datos pueden ocupar más de 64 KB (pero no pueden haber matrices de más de 64 KB), por lo que ambos se acceden como FAR.</a:t>
            </a:r>
          </a:p>
          <a:p>
            <a:r>
              <a:rPr lang="es-ES" dirty="0"/>
              <a:t>HUGE: Tanto el código como los datos pueden ocupar más de 64 KB (y las matrices también), por lo que ambos se acceden como FAR y los punteros a los elementos de las matrices también son FAR.</a:t>
            </a:r>
            <a:endParaRPr lang="es-CL" dirty="0"/>
          </a:p>
        </p:txBody>
      </p:sp>
    </p:spTree>
    <p:extLst>
      <p:ext uri="{BB962C8B-B14F-4D97-AF65-F5344CB8AC3E}">
        <p14:creationId xmlns:p14="http://schemas.microsoft.com/office/powerpoint/2010/main" val="407567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36082E-596E-EA75-4DF0-19A2B7B9966B}"/>
              </a:ext>
            </a:extLst>
          </p:cNvPr>
          <p:cNvSpPr>
            <a:spLocks noGrp="1"/>
          </p:cNvSpPr>
          <p:nvPr>
            <p:ph idx="1"/>
          </p:nvPr>
        </p:nvSpPr>
        <p:spPr>
          <a:xfrm>
            <a:off x="838200" y="573206"/>
            <a:ext cx="10515600" cy="5603757"/>
          </a:xfrm>
        </p:spPr>
        <p:txBody>
          <a:bodyPr>
            <a:normAutofit fontScale="62500" lnSpcReduction="20000"/>
          </a:bodyPr>
          <a:lstStyle/>
          <a:p>
            <a:pPr marL="0" indent="0">
              <a:buNone/>
            </a:pPr>
            <a:r>
              <a:rPr lang="es-CL" dirty="0"/>
              <a:t>; output: </a:t>
            </a:r>
            <a:r>
              <a:rPr lang="es-CL" dirty="0" err="1"/>
              <a:t>com</a:t>
            </a:r>
            <a:endParaRPr lang="es-CL" dirty="0"/>
          </a:p>
          <a:p>
            <a:pPr marL="0" indent="0">
              <a:buNone/>
            </a:pPr>
            <a:r>
              <a:rPr lang="es-CL" dirty="0" err="1"/>
              <a:t>org</a:t>
            </a:r>
            <a:r>
              <a:rPr lang="es-CL" dirty="0"/>
              <a:t> 100h</a:t>
            </a:r>
          </a:p>
          <a:p>
            <a:pPr marL="0" indent="0">
              <a:buNone/>
            </a:pPr>
            <a:r>
              <a:rPr lang="es-CL" dirty="0"/>
              <a:t>.data</a:t>
            </a:r>
          </a:p>
          <a:p>
            <a:pPr marL="0" indent="0">
              <a:buNone/>
            </a:pPr>
            <a:r>
              <a:rPr lang="es-CL" dirty="0"/>
              <a:t>	</a:t>
            </a:r>
            <a:r>
              <a:rPr lang="es-CL" dirty="0" err="1"/>
              <a:t>msg</a:t>
            </a:r>
            <a:r>
              <a:rPr lang="es-CL" dirty="0"/>
              <a:t> </a:t>
            </a:r>
            <a:r>
              <a:rPr lang="es-CL" dirty="0" err="1"/>
              <a:t>db</a:t>
            </a:r>
            <a:r>
              <a:rPr lang="es-CL" dirty="0"/>
              <a:t> '</a:t>
            </a:r>
            <a:r>
              <a:rPr lang="es-CL" dirty="0" err="1"/>
              <a:t>Hello</a:t>
            </a:r>
            <a:r>
              <a:rPr lang="es-CL" dirty="0"/>
              <a:t>, </a:t>
            </a:r>
            <a:r>
              <a:rPr lang="es-CL" dirty="0" err="1"/>
              <a:t>World</a:t>
            </a:r>
            <a:r>
              <a:rPr lang="es-CL" dirty="0"/>
              <a:t> $'</a:t>
            </a:r>
          </a:p>
          <a:p>
            <a:pPr marL="0" indent="0">
              <a:buNone/>
            </a:pPr>
            <a:r>
              <a:rPr lang="es-CL" dirty="0"/>
              <a:t>	msg2 </a:t>
            </a:r>
            <a:r>
              <a:rPr lang="es-CL" dirty="0" err="1"/>
              <a:t>db</a:t>
            </a:r>
            <a:r>
              <a:rPr lang="es-CL" dirty="0"/>
              <a:t> 'Hello',24h</a:t>
            </a:r>
          </a:p>
          <a:p>
            <a:pPr marL="0" indent="0">
              <a:buNone/>
            </a:pPr>
            <a:r>
              <a:rPr lang="es-CL" dirty="0"/>
              <a:t>.</a:t>
            </a:r>
            <a:r>
              <a:rPr lang="es-CL" dirty="0" err="1"/>
              <a:t>code</a:t>
            </a:r>
            <a:endParaRPr lang="es-CL" dirty="0"/>
          </a:p>
          <a:p>
            <a:pPr marL="0" indent="0">
              <a:buNone/>
            </a:pPr>
            <a:r>
              <a:rPr lang="es-CL" dirty="0"/>
              <a:t> 	</a:t>
            </a:r>
            <a:r>
              <a:rPr lang="es-CL" dirty="0" err="1"/>
              <a:t>mov</a:t>
            </a:r>
            <a:r>
              <a:rPr lang="es-CL" dirty="0"/>
              <a:t> </a:t>
            </a:r>
            <a:r>
              <a:rPr lang="es-CL" dirty="0" err="1"/>
              <a:t>ax</a:t>
            </a:r>
            <a:r>
              <a:rPr lang="es-CL" dirty="0"/>
              <a:t>, @data</a:t>
            </a:r>
          </a:p>
          <a:p>
            <a:pPr marL="0" indent="0">
              <a:buNone/>
            </a:pPr>
            <a:r>
              <a:rPr lang="es-CL" dirty="0"/>
              <a:t> 	</a:t>
            </a:r>
            <a:r>
              <a:rPr lang="es-CL" dirty="0" err="1"/>
              <a:t>mov</a:t>
            </a:r>
            <a:r>
              <a:rPr lang="es-CL" dirty="0"/>
              <a:t> </a:t>
            </a:r>
            <a:r>
              <a:rPr lang="es-CL" dirty="0" err="1"/>
              <a:t>ds</a:t>
            </a:r>
            <a:r>
              <a:rPr lang="es-CL" dirty="0"/>
              <a:t>, </a:t>
            </a:r>
            <a:r>
              <a:rPr lang="es-CL" dirty="0" err="1"/>
              <a:t>ax</a:t>
            </a:r>
            <a:endParaRPr lang="es-CL" dirty="0"/>
          </a:p>
          <a:p>
            <a:pPr marL="0" indent="0">
              <a:buNone/>
            </a:pPr>
            <a:r>
              <a:rPr lang="es-CL" dirty="0"/>
              <a:t>	</a:t>
            </a:r>
            <a:r>
              <a:rPr lang="es-CL" dirty="0" err="1"/>
              <a:t>mov</a:t>
            </a:r>
            <a:r>
              <a:rPr lang="es-CL" dirty="0"/>
              <a:t> </a:t>
            </a:r>
            <a:r>
              <a:rPr lang="es-CL" dirty="0" err="1"/>
              <a:t>dx</a:t>
            </a:r>
            <a:r>
              <a:rPr lang="es-CL" dirty="0"/>
              <a:t>, offset </a:t>
            </a:r>
            <a:r>
              <a:rPr lang="es-CL" dirty="0" err="1"/>
              <a:t>msg</a:t>
            </a:r>
            <a:endParaRPr lang="es-CL" dirty="0"/>
          </a:p>
          <a:p>
            <a:pPr marL="0" indent="0">
              <a:buNone/>
            </a:pPr>
            <a:r>
              <a:rPr lang="es-CL" dirty="0"/>
              <a:t>	</a:t>
            </a:r>
            <a:r>
              <a:rPr lang="es-CL" dirty="0" err="1"/>
              <a:t>mov</a:t>
            </a:r>
            <a:r>
              <a:rPr lang="es-CL" dirty="0"/>
              <a:t> ah, 9</a:t>
            </a:r>
          </a:p>
          <a:p>
            <a:pPr marL="0" indent="0">
              <a:buNone/>
            </a:pPr>
            <a:r>
              <a:rPr lang="es-CL" dirty="0"/>
              <a:t>	 </a:t>
            </a:r>
            <a:r>
              <a:rPr lang="es-CL" dirty="0" err="1"/>
              <a:t>int</a:t>
            </a:r>
            <a:r>
              <a:rPr lang="es-CL" dirty="0"/>
              <a:t> 21h </a:t>
            </a:r>
          </a:p>
          <a:p>
            <a:pPr marL="0" indent="0">
              <a:buNone/>
            </a:pPr>
            <a:r>
              <a:rPr lang="es-CL" dirty="0"/>
              <a:t>	</a:t>
            </a:r>
            <a:r>
              <a:rPr lang="es-CL" dirty="0" err="1"/>
              <a:t>mov</a:t>
            </a:r>
            <a:r>
              <a:rPr lang="es-CL" dirty="0"/>
              <a:t> </a:t>
            </a:r>
            <a:r>
              <a:rPr lang="es-CL" dirty="0" err="1"/>
              <a:t>ax</a:t>
            </a:r>
            <a:r>
              <a:rPr lang="es-CL" dirty="0"/>
              <a:t>, @data</a:t>
            </a:r>
          </a:p>
          <a:p>
            <a:pPr marL="0" indent="0">
              <a:buNone/>
            </a:pPr>
            <a:r>
              <a:rPr lang="es-CL" dirty="0"/>
              <a:t> 	</a:t>
            </a:r>
            <a:r>
              <a:rPr lang="es-CL" dirty="0" err="1"/>
              <a:t>mov</a:t>
            </a:r>
            <a:r>
              <a:rPr lang="es-CL" dirty="0"/>
              <a:t> </a:t>
            </a:r>
            <a:r>
              <a:rPr lang="es-CL" dirty="0" err="1"/>
              <a:t>ds</a:t>
            </a:r>
            <a:r>
              <a:rPr lang="es-CL" dirty="0"/>
              <a:t>, </a:t>
            </a:r>
            <a:r>
              <a:rPr lang="es-CL" dirty="0" err="1"/>
              <a:t>ax</a:t>
            </a:r>
            <a:endParaRPr lang="es-CL" dirty="0"/>
          </a:p>
          <a:p>
            <a:pPr marL="0" indent="0">
              <a:buNone/>
            </a:pPr>
            <a:r>
              <a:rPr lang="es-CL" dirty="0"/>
              <a:t>	</a:t>
            </a:r>
            <a:r>
              <a:rPr lang="es-CL" dirty="0" err="1"/>
              <a:t>mov</a:t>
            </a:r>
            <a:r>
              <a:rPr lang="es-CL" dirty="0"/>
              <a:t> </a:t>
            </a:r>
            <a:r>
              <a:rPr lang="es-CL" dirty="0" err="1"/>
              <a:t>dx</a:t>
            </a:r>
            <a:r>
              <a:rPr lang="es-CL" dirty="0"/>
              <a:t>, offset msg2</a:t>
            </a:r>
          </a:p>
          <a:p>
            <a:pPr marL="0" indent="0">
              <a:buNone/>
            </a:pPr>
            <a:r>
              <a:rPr lang="es-CL" dirty="0"/>
              <a:t>	</a:t>
            </a:r>
            <a:r>
              <a:rPr lang="es-CL" dirty="0" err="1"/>
              <a:t>mov</a:t>
            </a:r>
            <a:r>
              <a:rPr lang="es-CL" dirty="0"/>
              <a:t> ah, 9</a:t>
            </a:r>
          </a:p>
          <a:p>
            <a:pPr marL="0" indent="0">
              <a:buNone/>
            </a:pPr>
            <a:r>
              <a:rPr lang="es-CL" dirty="0"/>
              <a:t>	 </a:t>
            </a:r>
            <a:r>
              <a:rPr lang="es-CL" dirty="0" err="1"/>
              <a:t>int</a:t>
            </a:r>
            <a:r>
              <a:rPr lang="es-CL" dirty="0"/>
              <a:t> 21h</a:t>
            </a:r>
          </a:p>
          <a:p>
            <a:r>
              <a:rPr lang="es-CL" dirty="0"/>
              <a:t>.</a:t>
            </a:r>
            <a:r>
              <a:rPr lang="es-CL" dirty="0" err="1"/>
              <a:t>exit</a:t>
            </a:r>
            <a:endParaRPr lang="es-CL" dirty="0"/>
          </a:p>
          <a:p>
            <a:endParaRPr lang="es-CL" dirty="0"/>
          </a:p>
        </p:txBody>
      </p:sp>
    </p:spTree>
    <p:extLst>
      <p:ext uri="{BB962C8B-B14F-4D97-AF65-F5344CB8AC3E}">
        <p14:creationId xmlns:p14="http://schemas.microsoft.com/office/powerpoint/2010/main" val="148696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491FEFA-0416-9B7E-26DC-4CD226DD93BA}"/>
              </a:ext>
            </a:extLst>
          </p:cNvPr>
          <p:cNvSpPr>
            <a:spLocks noGrp="1"/>
          </p:cNvSpPr>
          <p:nvPr>
            <p:ph idx="1"/>
          </p:nvPr>
        </p:nvSpPr>
        <p:spPr>
          <a:xfrm>
            <a:off x="4810259" y="649480"/>
            <a:ext cx="6555347" cy="5546047"/>
          </a:xfrm>
        </p:spPr>
        <p:txBody>
          <a:bodyPr anchor="ctr">
            <a:normAutofit/>
          </a:bodyPr>
          <a:lstStyle/>
          <a:p>
            <a:pPr marL="0" indent="0">
              <a:buNone/>
            </a:pPr>
            <a:r>
              <a:rPr lang="es-CL" sz="1300"/>
              <a:t>.model small</a:t>
            </a:r>
          </a:p>
          <a:p>
            <a:pPr marL="0" indent="0">
              <a:buNone/>
            </a:pPr>
            <a:r>
              <a:rPr lang="es-CL" sz="1300"/>
              <a:t>.stack 64</a:t>
            </a:r>
          </a:p>
          <a:p>
            <a:pPr marL="0" indent="0">
              <a:buNone/>
            </a:pPr>
            <a:r>
              <a:rPr lang="es-CL" sz="1300"/>
              <a:t>.data</a:t>
            </a:r>
          </a:p>
          <a:p>
            <a:pPr marL="0" indent="0">
              <a:buNone/>
            </a:pPr>
            <a:r>
              <a:rPr lang="es-CL" sz="1300"/>
              <a:t>	msg db 10,13,'Hello, World $'</a:t>
            </a:r>
          </a:p>
          <a:p>
            <a:pPr marL="0" indent="0">
              <a:buNone/>
            </a:pPr>
            <a:r>
              <a:rPr lang="es-CL" sz="1300"/>
              <a:t>	msg2 db 10,13,'Hello',24h</a:t>
            </a:r>
          </a:p>
          <a:p>
            <a:pPr marL="0" indent="0">
              <a:buNone/>
            </a:pPr>
            <a:r>
              <a:rPr lang="es-CL" sz="1300"/>
              <a:t>.code</a:t>
            </a:r>
          </a:p>
          <a:p>
            <a:pPr marL="0" indent="0">
              <a:buNone/>
            </a:pPr>
            <a:r>
              <a:rPr lang="es-CL" sz="1300"/>
              <a:t> 	mov ax, @data</a:t>
            </a:r>
          </a:p>
          <a:p>
            <a:pPr marL="0" indent="0">
              <a:buNone/>
            </a:pPr>
            <a:r>
              <a:rPr lang="es-CL" sz="1300"/>
              <a:t> 	mov ds, ax</a:t>
            </a:r>
          </a:p>
          <a:p>
            <a:pPr marL="0" indent="0">
              <a:buNone/>
            </a:pPr>
            <a:r>
              <a:rPr lang="es-CL" sz="1300"/>
              <a:t>	mov dx, offset msg </a:t>
            </a:r>
          </a:p>
          <a:p>
            <a:pPr marL="0" indent="0">
              <a:buNone/>
            </a:pPr>
            <a:r>
              <a:rPr lang="es-CL" sz="1300"/>
              <a:t>	mov ah, 9 </a:t>
            </a:r>
          </a:p>
          <a:p>
            <a:pPr marL="0" indent="0">
              <a:buNone/>
            </a:pPr>
            <a:r>
              <a:rPr lang="es-CL" sz="1300"/>
              <a:t>	int 21h</a:t>
            </a:r>
          </a:p>
          <a:p>
            <a:pPr marL="0" indent="0">
              <a:buNone/>
            </a:pPr>
            <a:r>
              <a:rPr lang="es-CL" sz="1300"/>
              <a:t>	mov ax, @data</a:t>
            </a:r>
          </a:p>
          <a:p>
            <a:pPr marL="0" indent="0">
              <a:buNone/>
            </a:pPr>
            <a:r>
              <a:rPr lang="es-CL" sz="1300"/>
              <a:t> 	mov ds, ax</a:t>
            </a:r>
          </a:p>
          <a:p>
            <a:pPr marL="0" indent="0">
              <a:buNone/>
            </a:pPr>
            <a:r>
              <a:rPr lang="es-CL" sz="1300"/>
              <a:t>	mov dx, offset msg2 </a:t>
            </a:r>
          </a:p>
          <a:p>
            <a:pPr marL="0" indent="0">
              <a:buNone/>
            </a:pPr>
            <a:r>
              <a:rPr lang="es-CL" sz="1300"/>
              <a:t>	mov ah, 9 </a:t>
            </a:r>
          </a:p>
          <a:p>
            <a:pPr marL="0" indent="0">
              <a:buNone/>
            </a:pPr>
            <a:r>
              <a:rPr lang="es-CL" sz="1300"/>
              <a:t>	int 21h </a:t>
            </a:r>
          </a:p>
          <a:p>
            <a:pPr marL="0" indent="0">
              <a:buNone/>
            </a:pPr>
            <a:r>
              <a:rPr lang="es-CL" sz="1300"/>
              <a:t>	</a:t>
            </a:r>
          </a:p>
          <a:p>
            <a:pPr marL="0" indent="0">
              <a:buNone/>
            </a:pPr>
            <a:r>
              <a:rPr lang="es-CL" sz="1300"/>
              <a:t>.exit</a:t>
            </a:r>
          </a:p>
        </p:txBody>
      </p:sp>
    </p:spTree>
    <p:extLst>
      <p:ext uri="{BB962C8B-B14F-4D97-AF65-F5344CB8AC3E}">
        <p14:creationId xmlns:p14="http://schemas.microsoft.com/office/powerpoint/2010/main" val="72274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B93A7-453A-2AA4-E32F-3170297C74A5}"/>
              </a:ext>
            </a:extLst>
          </p:cNvPr>
          <p:cNvSpPr>
            <a:spLocks noGrp="1"/>
          </p:cNvSpPr>
          <p:nvPr>
            <p:ph type="title"/>
          </p:nvPr>
        </p:nvSpPr>
        <p:spPr/>
        <p:txBody>
          <a:bodyPr/>
          <a:lstStyle/>
          <a:p>
            <a:r>
              <a:rPr lang="en-US" dirty="0"/>
              <a:t>include 'emu8086.inc'</a:t>
            </a:r>
            <a:br>
              <a:rPr lang="en-US" dirty="0"/>
            </a:br>
            <a:endParaRPr lang="es-CL" dirty="0"/>
          </a:p>
        </p:txBody>
      </p:sp>
      <p:sp>
        <p:nvSpPr>
          <p:cNvPr id="3" name="Marcador de contenido 2">
            <a:extLst>
              <a:ext uri="{FF2B5EF4-FFF2-40B4-BE49-F238E27FC236}">
                <a16:creationId xmlns:a16="http://schemas.microsoft.com/office/drawing/2014/main" id="{178E3B2F-CD0D-9116-B9C0-3CE486822D72}"/>
              </a:ext>
            </a:extLst>
          </p:cNvPr>
          <p:cNvSpPr>
            <a:spLocks noGrp="1"/>
          </p:cNvSpPr>
          <p:nvPr>
            <p:ph idx="1"/>
          </p:nvPr>
        </p:nvSpPr>
        <p:spPr/>
        <p:txBody>
          <a:bodyPr>
            <a:normAutofit fontScale="62500" lnSpcReduction="20000"/>
          </a:bodyPr>
          <a:lstStyle/>
          <a:p>
            <a:pPr marL="0" indent="0">
              <a:buNone/>
            </a:pPr>
            <a:r>
              <a:rPr lang="en-US" dirty="0"/>
              <a:t>emu8086.inc defines the following macros:</a:t>
            </a:r>
          </a:p>
          <a:p>
            <a:endParaRPr lang="en-US" dirty="0"/>
          </a:p>
          <a:p>
            <a:r>
              <a:rPr lang="en-US" dirty="0"/>
              <a:t>PRINT string - macro with 1 parameter, prints out a string.</a:t>
            </a:r>
          </a:p>
          <a:p>
            <a:endParaRPr lang="en-US" dirty="0"/>
          </a:p>
          <a:p>
            <a:r>
              <a:rPr lang="en-US" dirty="0"/>
              <a:t>PRINTN string - macro with 1 parameter, prints out a string. The same as PRINT but automatically adds "carriage return" at the end of the string.</a:t>
            </a:r>
          </a:p>
          <a:p>
            <a:endParaRPr lang="en-US" dirty="0"/>
          </a:p>
          <a:p>
            <a:r>
              <a:rPr lang="en-US" dirty="0"/>
              <a:t>PUTC char - macro with 1 parameter, prints out an ASCII char at current cursor position.</a:t>
            </a:r>
          </a:p>
          <a:p>
            <a:endParaRPr lang="en-US" dirty="0"/>
          </a:p>
          <a:p>
            <a:r>
              <a:rPr lang="en-US" dirty="0"/>
              <a:t>GOTOXY col, row - macro with 2 parameters, sets cursor position.</a:t>
            </a:r>
          </a:p>
          <a:p>
            <a:endParaRPr lang="en-US" dirty="0"/>
          </a:p>
          <a:p>
            <a:r>
              <a:rPr lang="en-US" dirty="0"/>
              <a:t>CURSOROFF - turns off the text cursor.</a:t>
            </a:r>
          </a:p>
          <a:p>
            <a:endParaRPr lang="en-US" dirty="0"/>
          </a:p>
          <a:p>
            <a:r>
              <a:rPr lang="en-US" dirty="0"/>
              <a:t>CURSORON - turns on the text cursor.</a:t>
            </a:r>
            <a:endParaRPr lang="es-CL" dirty="0"/>
          </a:p>
        </p:txBody>
      </p:sp>
    </p:spTree>
    <p:extLst>
      <p:ext uri="{BB962C8B-B14F-4D97-AF65-F5344CB8AC3E}">
        <p14:creationId xmlns:p14="http://schemas.microsoft.com/office/powerpoint/2010/main" val="63237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04B9DA7-635B-7A75-FE03-3FCDDC7888E4}"/>
              </a:ext>
            </a:extLst>
          </p:cNvPr>
          <p:cNvSpPr>
            <a:spLocks noGrp="1"/>
          </p:cNvSpPr>
          <p:nvPr>
            <p:ph type="title"/>
          </p:nvPr>
        </p:nvSpPr>
        <p:spPr>
          <a:xfrm>
            <a:off x="466722" y="586855"/>
            <a:ext cx="3201366" cy="3387497"/>
          </a:xfrm>
        </p:spPr>
        <p:txBody>
          <a:bodyPr anchor="b">
            <a:normAutofit/>
          </a:bodyPr>
          <a:lstStyle/>
          <a:p>
            <a:pPr algn="r"/>
            <a:endParaRPr lang="es-CL" sz="4000">
              <a:solidFill>
                <a:srgbClr val="FFFFFF"/>
              </a:solidFill>
            </a:endParaRPr>
          </a:p>
        </p:txBody>
      </p:sp>
      <p:sp>
        <p:nvSpPr>
          <p:cNvPr id="3" name="Marcador de contenido 2">
            <a:extLst>
              <a:ext uri="{FF2B5EF4-FFF2-40B4-BE49-F238E27FC236}">
                <a16:creationId xmlns:a16="http://schemas.microsoft.com/office/drawing/2014/main" id="{8017F34B-4118-D140-81AC-AACF373163FD}"/>
              </a:ext>
            </a:extLst>
          </p:cNvPr>
          <p:cNvSpPr>
            <a:spLocks noGrp="1"/>
          </p:cNvSpPr>
          <p:nvPr>
            <p:ph idx="1"/>
          </p:nvPr>
        </p:nvSpPr>
        <p:spPr>
          <a:xfrm>
            <a:off x="4810259" y="649480"/>
            <a:ext cx="6555347" cy="5546047"/>
          </a:xfrm>
        </p:spPr>
        <p:txBody>
          <a:bodyPr anchor="ctr">
            <a:normAutofit/>
          </a:bodyPr>
          <a:lstStyle/>
          <a:p>
            <a:pPr marL="0" indent="0">
              <a:buNone/>
            </a:pPr>
            <a:r>
              <a:rPr lang="es-ES" sz="2000"/>
              <a:t>include 'emu8086.inc'</a:t>
            </a:r>
          </a:p>
          <a:p>
            <a:pPr marL="0" indent="0">
              <a:buNone/>
            </a:pPr>
            <a:r>
              <a:rPr lang="es-ES" sz="2000"/>
              <a:t>org 100h</a:t>
            </a:r>
          </a:p>
          <a:p>
            <a:pPr marL="0" indent="0">
              <a:buNone/>
            </a:pPr>
            <a:r>
              <a:rPr lang="es-ES" sz="2000"/>
              <a:t>mov AX,5</a:t>
            </a:r>
          </a:p>
          <a:p>
            <a:pPr marL="0" indent="0">
              <a:buNone/>
            </a:pPr>
            <a:r>
              <a:rPr lang="es-ES" sz="2000"/>
              <a:t>jmp etiqueta1</a:t>
            </a:r>
          </a:p>
          <a:p>
            <a:pPr marL="0" indent="0">
              <a:buNone/>
            </a:pPr>
            <a:r>
              <a:rPr lang="es-ES" sz="2000"/>
              <a:t>printn 'nada de esto se va a imprimir'</a:t>
            </a:r>
          </a:p>
          <a:p>
            <a:pPr marL="0" indent="0">
              <a:buNone/>
            </a:pPr>
            <a:r>
              <a:rPr lang="es-ES" sz="2000"/>
              <a:t>printn 'porque el jmp hace que el programa salte'</a:t>
            </a:r>
          </a:p>
          <a:p>
            <a:pPr marL="0" indent="0">
              <a:buNone/>
            </a:pPr>
            <a:r>
              <a:rPr lang="es-ES" sz="2000"/>
              <a:t>printn 'a lo que esta despues en la etiqueta'</a:t>
            </a:r>
          </a:p>
          <a:p>
            <a:pPr marL="0" indent="0">
              <a:buNone/>
            </a:pPr>
            <a:r>
              <a:rPr lang="es-ES" sz="2000"/>
              <a:t>mov ax,10</a:t>
            </a:r>
          </a:p>
          <a:p>
            <a:pPr marL="0" indent="0">
              <a:buNone/>
            </a:pPr>
            <a:r>
              <a:rPr lang="es-ES" sz="2000"/>
              <a:t>etiqueta1:</a:t>
            </a:r>
          </a:p>
          <a:p>
            <a:pPr marL="0" indent="0">
              <a:buNone/>
            </a:pPr>
            <a:r>
              <a:rPr lang="es-ES" sz="2000"/>
              <a:t>printn 'AX sigue valiendo 5 porque nunca se cumplio el segundo mov'</a:t>
            </a:r>
          </a:p>
          <a:p>
            <a:pPr marL="0" indent="0">
              <a:buNone/>
            </a:pPr>
            <a:r>
              <a:rPr lang="es-ES" sz="2000"/>
              <a:t>ret</a:t>
            </a:r>
            <a:endParaRPr lang="es-CL" sz="2000"/>
          </a:p>
        </p:txBody>
      </p:sp>
    </p:spTree>
    <p:extLst>
      <p:ext uri="{BB962C8B-B14F-4D97-AF65-F5344CB8AC3E}">
        <p14:creationId xmlns:p14="http://schemas.microsoft.com/office/powerpoint/2010/main" val="3977947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5DC80-1C0F-5837-367E-76883039EBAB}"/>
              </a:ext>
            </a:extLst>
          </p:cNvPr>
          <p:cNvSpPr>
            <a:spLocks noGrp="1"/>
          </p:cNvSpPr>
          <p:nvPr>
            <p:ph type="title"/>
          </p:nvPr>
        </p:nvSpPr>
        <p:spPr/>
        <p:txBody>
          <a:bodyPr/>
          <a:lstStyle/>
          <a:p>
            <a:r>
              <a:rPr lang="es-CL" dirty="0"/>
              <a:t>Uso librería</a:t>
            </a:r>
          </a:p>
        </p:txBody>
      </p:sp>
      <p:sp>
        <p:nvSpPr>
          <p:cNvPr id="3" name="Marcador de contenido 2">
            <a:extLst>
              <a:ext uri="{FF2B5EF4-FFF2-40B4-BE49-F238E27FC236}">
                <a16:creationId xmlns:a16="http://schemas.microsoft.com/office/drawing/2014/main" id="{5F3479AD-D921-8B2C-992A-BCDD56DC1C52}"/>
              </a:ext>
            </a:extLst>
          </p:cNvPr>
          <p:cNvSpPr>
            <a:spLocks noGrp="1"/>
          </p:cNvSpPr>
          <p:nvPr>
            <p:ph idx="1"/>
          </p:nvPr>
        </p:nvSpPr>
        <p:spPr/>
        <p:txBody>
          <a:bodyPr>
            <a:normAutofit/>
          </a:bodyPr>
          <a:lstStyle/>
          <a:p>
            <a:pPr marL="0" indent="0">
              <a:buNone/>
            </a:pPr>
            <a:r>
              <a:rPr lang="es-ES" dirty="0" err="1"/>
              <a:t>include</a:t>
            </a:r>
            <a:r>
              <a:rPr lang="es-ES" dirty="0"/>
              <a:t> emu8086.inc  ; declaramos la </a:t>
            </a:r>
            <a:r>
              <a:rPr lang="es-ES" dirty="0" err="1"/>
              <a:t>libreria</a:t>
            </a:r>
            <a:endParaRPr lang="es-ES" dirty="0"/>
          </a:p>
          <a:p>
            <a:pPr marL="0" indent="0">
              <a:buNone/>
            </a:pPr>
            <a:r>
              <a:rPr lang="es-ES" dirty="0" err="1"/>
              <a:t>org</a:t>
            </a:r>
            <a:r>
              <a:rPr lang="es-ES" dirty="0"/>
              <a:t> 100h           </a:t>
            </a:r>
          </a:p>
          <a:p>
            <a:pPr marL="0" indent="0">
              <a:buNone/>
            </a:pPr>
            <a:endParaRPr lang="es-ES" dirty="0"/>
          </a:p>
          <a:p>
            <a:pPr marL="0" indent="0">
              <a:buNone/>
            </a:pPr>
            <a:r>
              <a:rPr lang="es-ES" dirty="0"/>
              <a:t>PRINT Hola mundo'; podemos utilizar </a:t>
            </a:r>
            <a:r>
              <a:rPr lang="es-ES" dirty="0" err="1"/>
              <a:t>print</a:t>
            </a:r>
            <a:r>
              <a:rPr lang="es-ES" dirty="0"/>
              <a:t> para imprimir una cadena</a:t>
            </a:r>
          </a:p>
          <a:p>
            <a:pPr marL="0" indent="0">
              <a:buNone/>
            </a:pPr>
            <a:r>
              <a:rPr lang="es-ES" dirty="0" err="1"/>
              <a:t>gotoxy</a:t>
            </a:r>
            <a:r>
              <a:rPr lang="es-ES" dirty="0"/>
              <a:t> 10,5 ; nos vamos a la </a:t>
            </a:r>
            <a:r>
              <a:rPr lang="es-ES" dirty="0" err="1"/>
              <a:t>direccion</a:t>
            </a:r>
            <a:r>
              <a:rPr lang="es-ES" dirty="0"/>
              <a:t> 10 en x, 5 en y</a:t>
            </a:r>
          </a:p>
          <a:p>
            <a:pPr marL="0" indent="0">
              <a:buNone/>
            </a:pPr>
            <a:r>
              <a:rPr lang="es-ES" dirty="0" err="1"/>
              <a:t>putc</a:t>
            </a:r>
            <a:r>
              <a:rPr lang="es-ES" dirty="0"/>
              <a:t> 65 ; imprimimos el </a:t>
            </a:r>
            <a:r>
              <a:rPr lang="es-ES" dirty="0" err="1"/>
              <a:t>caracter</a:t>
            </a:r>
            <a:r>
              <a:rPr lang="es-ES" dirty="0"/>
              <a:t> 65 en </a:t>
            </a:r>
            <a:r>
              <a:rPr lang="es-ES" dirty="0" err="1"/>
              <a:t>ascii</a:t>
            </a:r>
            <a:r>
              <a:rPr lang="es-ES" dirty="0"/>
              <a:t> que es el </a:t>
            </a:r>
            <a:r>
              <a:rPr lang="es-ES" dirty="0" err="1"/>
              <a:t>caracter</a:t>
            </a:r>
            <a:r>
              <a:rPr lang="es-ES" dirty="0"/>
              <a:t> A</a:t>
            </a:r>
          </a:p>
          <a:p>
            <a:pPr marL="0" indent="0">
              <a:buNone/>
            </a:pPr>
            <a:r>
              <a:rPr lang="es-ES" dirty="0" err="1"/>
              <a:t>gotoxy</a:t>
            </a:r>
            <a:r>
              <a:rPr lang="es-ES" dirty="0"/>
              <a:t> 10,6</a:t>
            </a:r>
          </a:p>
          <a:p>
            <a:pPr marL="0" indent="0">
              <a:buNone/>
            </a:pPr>
            <a:r>
              <a:rPr lang="es-ES" dirty="0" err="1"/>
              <a:t>putc</a:t>
            </a:r>
            <a:r>
              <a:rPr lang="es-ES" dirty="0"/>
              <a:t> 'B' ; imprimimos B</a:t>
            </a:r>
            <a:endParaRPr lang="es-CL" dirty="0"/>
          </a:p>
        </p:txBody>
      </p:sp>
    </p:spTree>
    <p:extLst>
      <p:ext uri="{BB962C8B-B14F-4D97-AF65-F5344CB8AC3E}">
        <p14:creationId xmlns:p14="http://schemas.microsoft.com/office/powerpoint/2010/main" val="489338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877F-8A55-4619-B567-69F6B4B2AFF6}"/>
              </a:ext>
            </a:extLst>
          </p:cNvPr>
          <p:cNvSpPr>
            <a:spLocks noGrp="1"/>
          </p:cNvSpPr>
          <p:nvPr>
            <p:ph type="title"/>
          </p:nvPr>
        </p:nvSpPr>
        <p:spPr>
          <a:xfrm>
            <a:off x="913773" y="161729"/>
            <a:ext cx="10364451" cy="1596177"/>
          </a:xfrm>
        </p:spPr>
        <p:txBody>
          <a:bodyPr/>
          <a:lstStyle/>
          <a:p>
            <a:r>
              <a:rPr lang="es-CL" dirty="0">
                <a:solidFill>
                  <a:schemeClr val="bg1"/>
                </a:solidFill>
              </a:rPr>
              <a:t>Ejemplo</a:t>
            </a:r>
          </a:p>
        </p:txBody>
      </p:sp>
      <p:pic>
        <p:nvPicPr>
          <p:cNvPr id="4" name="Imagen 3">
            <a:extLst>
              <a:ext uri="{FF2B5EF4-FFF2-40B4-BE49-F238E27FC236}">
                <a16:creationId xmlns:a16="http://schemas.microsoft.com/office/drawing/2014/main" id="{F88398BB-0D3A-4D75-9ED1-804B25624DAA}"/>
              </a:ext>
            </a:extLst>
          </p:cNvPr>
          <p:cNvPicPr>
            <a:picLocks noChangeAspect="1"/>
          </p:cNvPicPr>
          <p:nvPr/>
        </p:nvPicPr>
        <p:blipFill>
          <a:blip r:embed="rId2"/>
          <a:stretch>
            <a:fillRect/>
          </a:stretch>
        </p:blipFill>
        <p:spPr>
          <a:xfrm>
            <a:off x="2952447" y="1588686"/>
            <a:ext cx="6287101" cy="4986561"/>
          </a:xfrm>
          <a:prstGeom prst="rect">
            <a:avLst/>
          </a:prstGeom>
        </p:spPr>
      </p:pic>
      <p:pic>
        <p:nvPicPr>
          <p:cNvPr id="5" name="Imagen 4">
            <a:extLst>
              <a:ext uri="{FF2B5EF4-FFF2-40B4-BE49-F238E27FC236}">
                <a16:creationId xmlns:a16="http://schemas.microsoft.com/office/drawing/2014/main" id="{02B6283B-F4EC-F365-0E5A-49958EAEE973}"/>
              </a:ext>
            </a:extLst>
          </p:cNvPr>
          <p:cNvPicPr>
            <a:picLocks noChangeAspect="1"/>
          </p:cNvPicPr>
          <p:nvPr/>
        </p:nvPicPr>
        <p:blipFill>
          <a:blip r:embed="rId3"/>
          <a:stretch>
            <a:fillRect/>
          </a:stretch>
        </p:blipFill>
        <p:spPr>
          <a:xfrm>
            <a:off x="1333755" y="625435"/>
            <a:ext cx="2237426" cy="963251"/>
          </a:xfrm>
          <a:prstGeom prst="rect">
            <a:avLst/>
          </a:prstGeom>
        </p:spPr>
      </p:pic>
    </p:spTree>
    <p:extLst>
      <p:ext uri="{BB962C8B-B14F-4D97-AF65-F5344CB8AC3E}">
        <p14:creationId xmlns:p14="http://schemas.microsoft.com/office/powerpoint/2010/main" val="2220584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EDA3CE6-B3CC-0930-E16B-E59B5AE0C99A}"/>
              </a:ext>
            </a:extLst>
          </p:cNvPr>
          <p:cNvSpPr>
            <a:spLocks noGrp="1"/>
          </p:cNvSpPr>
          <p:nvPr>
            <p:ph type="title"/>
          </p:nvPr>
        </p:nvSpPr>
        <p:spPr>
          <a:xfrm>
            <a:off x="466722" y="586855"/>
            <a:ext cx="3201366" cy="3387497"/>
          </a:xfrm>
        </p:spPr>
        <p:txBody>
          <a:bodyPr anchor="b">
            <a:normAutofit/>
          </a:bodyPr>
          <a:lstStyle/>
          <a:p>
            <a:pPr algn="r"/>
            <a:r>
              <a:rPr lang="es-CL" sz="4000">
                <a:solidFill>
                  <a:srgbClr val="FFFFFF"/>
                </a:solidFill>
              </a:rPr>
              <a:t>Interrupción 13h (Gráficos)</a:t>
            </a:r>
          </a:p>
        </p:txBody>
      </p:sp>
      <p:sp>
        <p:nvSpPr>
          <p:cNvPr id="3" name="Marcador de contenido 2">
            <a:extLst>
              <a:ext uri="{FF2B5EF4-FFF2-40B4-BE49-F238E27FC236}">
                <a16:creationId xmlns:a16="http://schemas.microsoft.com/office/drawing/2014/main" id="{CF02A8B2-9624-2198-5DDF-43619E274DDD}"/>
              </a:ext>
            </a:extLst>
          </p:cNvPr>
          <p:cNvSpPr>
            <a:spLocks noGrp="1"/>
          </p:cNvSpPr>
          <p:nvPr>
            <p:ph idx="1"/>
          </p:nvPr>
        </p:nvSpPr>
        <p:spPr>
          <a:xfrm>
            <a:off x="4810259" y="649480"/>
            <a:ext cx="6555347" cy="5546047"/>
          </a:xfrm>
        </p:spPr>
        <p:txBody>
          <a:bodyPr anchor="ctr">
            <a:normAutofit/>
          </a:bodyPr>
          <a:lstStyle/>
          <a:p>
            <a:pPr marL="0" indent="0">
              <a:buNone/>
            </a:pPr>
            <a:r>
              <a:rPr lang="es-CL" sz="1400"/>
              <a:t>mov cx,1</a:t>
            </a:r>
          </a:p>
          <a:p>
            <a:pPr marL="0" indent="0">
              <a:buNone/>
            </a:pPr>
            <a:r>
              <a:rPr lang="es-CL" sz="1400"/>
              <a:t>mov al, 13h</a:t>
            </a:r>
          </a:p>
          <a:p>
            <a:pPr marL="0" indent="0">
              <a:buNone/>
            </a:pPr>
            <a:r>
              <a:rPr lang="es-CL" sz="1400"/>
              <a:t>mov ah, 0</a:t>
            </a:r>
          </a:p>
          <a:p>
            <a:pPr marL="0" indent="0">
              <a:buNone/>
            </a:pPr>
            <a:r>
              <a:rPr lang="es-CL" sz="1400"/>
              <a:t>int 10h ; set graphics video mode.</a:t>
            </a:r>
          </a:p>
          <a:p>
            <a:pPr marL="0" indent="0">
              <a:buNone/>
            </a:pPr>
            <a:r>
              <a:rPr lang="es-CL" sz="1400"/>
              <a:t>bucle1:</a:t>
            </a:r>
          </a:p>
          <a:p>
            <a:pPr marL="0" indent="0">
              <a:buNone/>
            </a:pPr>
            <a:r>
              <a:rPr lang="es-CL" sz="1400"/>
              <a:t> mov dx, cx</a:t>
            </a:r>
          </a:p>
          <a:p>
            <a:pPr marL="0" indent="0">
              <a:buNone/>
            </a:pPr>
            <a:r>
              <a:rPr lang="es-CL" sz="1400"/>
              <a:t> mov al, color ;AL = pixel color</a:t>
            </a:r>
          </a:p>
          <a:p>
            <a:pPr marL="0" indent="0">
              <a:buNone/>
            </a:pPr>
            <a:r>
              <a:rPr lang="es-CL" sz="1400"/>
              <a:t> mov ah, 0ch ;Change color for a single pixel</a:t>
            </a:r>
          </a:p>
          <a:p>
            <a:pPr marL="0" indent="0">
              <a:buNone/>
            </a:pPr>
            <a:r>
              <a:rPr lang="es-CL" sz="1400"/>
              <a:t> int 10h ;set pixel</a:t>
            </a:r>
          </a:p>
          <a:p>
            <a:pPr marL="0" indent="0">
              <a:buNone/>
            </a:pPr>
            <a:r>
              <a:rPr lang="es-CL" sz="1400"/>
              <a:t>cmp cx, 101 ;llegar hasta 100 x 100 (va en diagonal)</a:t>
            </a:r>
          </a:p>
          <a:p>
            <a:pPr marL="0" indent="0">
              <a:buNone/>
            </a:pPr>
            <a:r>
              <a:rPr lang="es-CL" sz="1400"/>
              <a:t> jz fin</a:t>
            </a:r>
          </a:p>
          <a:p>
            <a:pPr marL="0" indent="0">
              <a:buNone/>
            </a:pPr>
            <a:r>
              <a:rPr lang="es-CL" sz="1400"/>
              <a:t>inc cx ;DX = row.</a:t>
            </a:r>
          </a:p>
          <a:p>
            <a:pPr marL="0" indent="0">
              <a:buNone/>
            </a:pPr>
            <a:r>
              <a:rPr lang="es-CL" sz="1400"/>
              <a:t> add color, 2 ;para cambiar colores</a:t>
            </a:r>
          </a:p>
          <a:p>
            <a:pPr marL="0" indent="0">
              <a:buNone/>
            </a:pPr>
            <a:r>
              <a:rPr lang="es-CL" sz="1400"/>
              <a:t> jmp bucle1 ;CX = column</a:t>
            </a:r>
          </a:p>
          <a:p>
            <a:pPr marL="0" indent="0">
              <a:buNone/>
            </a:pPr>
            <a:r>
              <a:rPr lang="es-CL" sz="1400"/>
              <a:t>fin:</a:t>
            </a:r>
          </a:p>
          <a:p>
            <a:pPr marL="0" indent="0">
              <a:buNone/>
            </a:pPr>
            <a:r>
              <a:rPr lang="es-CL" sz="1400"/>
              <a:t> ret</a:t>
            </a:r>
          </a:p>
          <a:p>
            <a:pPr marL="0" indent="0">
              <a:buNone/>
            </a:pPr>
            <a:r>
              <a:rPr lang="es-CL" sz="1400"/>
              <a:t>color db 1</a:t>
            </a:r>
          </a:p>
        </p:txBody>
      </p:sp>
    </p:spTree>
    <p:extLst>
      <p:ext uri="{BB962C8B-B14F-4D97-AF65-F5344CB8AC3E}">
        <p14:creationId xmlns:p14="http://schemas.microsoft.com/office/powerpoint/2010/main" val="383558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7E558-22A0-4064-9CD9-0F26D1189B2E}"/>
              </a:ext>
            </a:extLst>
          </p:cNvPr>
          <p:cNvSpPr>
            <a:spLocks noGrp="1"/>
          </p:cNvSpPr>
          <p:nvPr>
            <p:ph type="title"/>
          </p:nvPr>
        </p:nvSpPr>
        <p:spPr/>
        <p:txBody>
          <a:bodyPr/>
          <a:lstStyle/>
          <a:p>
            <a:r>
              <a:rPr lang="es-CL" dirty="0"/>
              <a:t>Instrucciones básicas</a:t>
            </a:r>
          </a:p>
        </p:txBody>
      </p:sp>
      <p:sp>
        <p:nvSpPr>
          <p:cNvPr id="5" name="CuadroTexto 4">
            <a:extLst>
              <a:ext uri="{FF2B5EF4-FFF2-40B4-BE49-F238E27FC236}">
                <a16:creationId xmlns:a16="http://schemas.microsoft.com/office/drawing/2014/main" id="{071C2B35-748C-41FF-B826-F2F94B3B7469}"/>
              </a:ext>
            </a:extLst>
          </p:cNvPr>
          <p:cNvSpPr txBox="1"/>
          <p:nvPr/>
        </p:nvSpPr>
        <p:spPr>
          <a:xfrm>
            <a:off x="670560" y="1787974"/>
            <a:ext cx="11176000" cy="1569660"/>
          </a:xfrm>
          <a:prstGeom prst="rect">
            <a:avLst/>
          </a:prstGeom>
          <a:noFill/>
        </p:spPr>
        <p:txBody>
          <a:bodyPr wrap="square">
            <a:spAutoFit/>
          </a:bodyPr>
          <a:lstStyle/>
          <a:p>
            <a:r>
              <a:rPr lang="es-ES" sz="1600" b="1" i="0" dirty="0">
                <a:effectLst/>
                <a:latin typeface="Verdana" panose="020B0604030504040204" pitchFamily="34" charset="0"/>
              </a:rPr>
              <a:t>Instrucción JMP</a:t>
            </a:r>
            <a:r>
              <a:rPr lang="es-ES" sz="1600" b="0" i="0" dirty="0">
                <a:effectLst/>
                <a:latin typeface="Verdana" panose="020B0604030504040204" pitchFamily="34" charset="0"/>
              </a:rPr>
              <a:t> esta instrucción realiza un salto no condicional, es decir ocurre si  o si</a:t>
            </a:r>
          </a:p>
          <a:p>
            <a:pPr algn="ctr"/>
            <a:endParaRPr lang="es-ES" sz="1600" dirty="0">
              <a:latin typeface="Verdana" panose="020B0604030504040204" pitchFamily="34" charset="0"/>
            </a:endParaRPr>
          </a:p>
          <a:p>
            <a:pPr algn="ctr"/>
            <a:endParaRPr lang="es-ES" sz="1600" b="0" i="0" dirty="0">
              <a:effectLst/>
              <a:latin typeface="Verdana" panose="020B0604030504040204" pitchFamily="34" charset="0"/>
            </a:endParaRPr>
          </a:p>
          <a:p>
            <a:pPr algn="ctr"/>
            <a:endParaRPr lang="es-ES" sz="1600" dirty="0">
              <a:latin typeface="Verdana" panose="020B0604030504040204" pitchFamily="34" charset="0"/>
            </a:endParaRPr>
          </a:p>
          <a:p>
            <a:pPr algn="ctr"/>
            <a:endParaRPr lang="es-ES" sz="1600" b="0" i="0" dirty="0">
              <a:solidFill>
                <a:srgbClr val="C0C0C0"/>
              </a:solidFill>
              <a:effectLst/>
              <a:latin typeface="Verdana" panose="020B0604030504040204" pitchFamily="34" charset="0"/>
            </a:endParaRPr>
          </a:p>
          <a:p>
            <a:pPr algn="ctr"/>
            <a:endParaRPr lang="es-ES" sz="1600" b="0" i="0" dirty="0">
              <a:solidFill>
                <a:schemeClr val="bg1"/>
              </a:solidFill>
              <a:effectLst/>
              <a:latin typeface="Verdana" panose="020B0604030504040204" pitchFamily="34" charset="0"/>
            </a:endParaRPr>
          </a:p>
        </p:txBody>
      </p:sp>
      <p:pic>
        <p:nvPicPr>
          <p:cNvPr id="4" name="Imagen 3">
            <a:extLst>
              <a:ext uri="{FF2B5EF4-FFF2-40B4-BE49-F238E27FC236}">
                <a16:creationId xmlns:a16="http://schemas.microsoft.com/office/drawing/2014/main" id="{EF2E4262-91F8-48D7-9D36-552213CD0E8D}"/>
              </a:ext>
            </a:extLst>
          </p:cNvPr>
          <p:cNvPicPr>
            <a:picLocks noChangeAspect="1"/>
          </p:cNvPicPr>
          <p:nvPr/>
        </p:nvPicPr>
        <p:blipFill>
          <a:blip r:embed="rId3"/>
          <a:stretch>
            <a:fillRect/>
          </a:stretch>
        </p:blipFill>
        <p:spPr>
          <a:xfrm>
            <a:off x="670560" y="2374460"/>
            <a:ext cx="7472785" cy="3172899"/>
          </a:xfrm>
          <a:prstGeom prst="rect">
            <a:avLst/>
          </a:prstGeom>
        </p:spPr>
      </p:pic>
    </p:spTree>
    <p:extLst>
      <p:ext uri="{BB962C8B-B14F-4D97-AF65-F5344CB8AC3E}">
        <p14:creationId xmlns:p14="http://schemas.microsoft.com/office/powerpoint/2010/main" val="106741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2E4F5EB-009A-7F99-57D5-9051C7008F53}"/>
              </a:ext>
            </a:extLst>
          </p:cNvPr>
          <p:cNvSpPr>
            <a:spLocks noGrp="1"/>
          </p:cNvSpPr>
          <p:nvPr>
            <p:ph type="title"/>
          </p:nvPr>
        </p:nvSpPr>
        <p:spPr>
          <a:xfrm>
            <a:off x="635000" y="640823"/>
            <a:ext cx="3418659" cy="5583148"/>
          </a:xfrm>
        </p:spPr>
        <p:txBody>
          <a:bodyPr anchor="ctr">
            <a:normAutofit/>
          </a:bodyPr>
          <a:lstStyle/>
          <a:p>
            <a:r>
              <a:rPr lang="es-CL" sz="5400"/>
              <a:t>Uso registro</a:t>
            </a:r>
          </a:p>
        </p:txBody>
      </p:sp>
      <p:sp>
        <p:nvSpPr>
          <p:cNvPr id="16"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Marcador de contenido 2">
            <a:extLst>
              <a:ext uri="{FF2B5EF4-FFF2-40B4-BE49-F238E27FC236}">
                <a16:creationId xmlns:a16="http://schemas.microsoft.com/office/drawing/2014/main" id="{70124A4C-8C2B-10AC-6BB3-D25DBA4C6BF6}"/>
              </a:ext>
            </a:extLst>
          </p:cNvPr>
          <p:cNvGraphicFramePr>
            <a:graphicFrameLocks noGrp="1"/>
          </p:cNvGraphicFramePr>
          <p:nvPr>
            <p:ph idx="1"/>
            <p:extLst>
              <p:ext uri="{D42A27DB-BD31-4B8C-83A1-F6EECF244321}">
                <p14:modId xmlns:p14="http://schemas.microsoft.com/office/powerpoint/2010/main" val="259981464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6238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96B58-7540-4DE1-8AA2-8D6402C3C9E1}"/>
              </a:ext>
            </a:extLst>
          </p:cNvPr>
          <p:cNvSpPr>
            <a:spLocks noGrp="1"/>
          </p:cNvSpPr>
          <p:nvPr>
            <p:ph type="title"/>
          </p:nvPr>
        </p:nvSpPr>
        <p:spPr>
          <a:xfrm>
            <a:off x="913775" y="324336"/>
            <a:ext cx="10364451" cy="711014"/>
          </a:xfrm>
        </p:spPr>
        <p:txBody>
          <a:bodyPr/>
          <a:lstStyle/>
          <a:p>
            <a:r>
              <a:rPr lang="es-CL" b="1" dirty="0">
                <a:solidFill>
                  <a:schemeClr val="bg1"/>
                </a:solidFill>
              </a:rPr>
              <a:t>Ejemplo</a:t>
            </a:r>
          </a:p>
        </p:txBody>
      </p:sp>
      <p:pic>
        <p:nvPicPr>
          <p:cNvPr id="4" name="Imagen 3">
            <a:extLst>
              <a:ext uri="{FF2B5EF4-FFF2-40B4-BE49-F238E27FC236}">
                <a16:creationId xmlns:a16="http://schemas.microsoft.com/office/drawing/2014/main" id="{E92007AF-C4B5-4FAE-B6CD-39174BD9FDC1}"/>
              </a:ext>
            </a:extLst>
          </p:cNvPr>
          <p:cNvPicPr>
            <a:picLocks noChangeAspect="1"/>
          </p:cNvPicPr>
          <p:nvPr/>
        </p:nvPicPr>
        <p:blipFill>
          <a:blip r:embed="rId3"/>
          <a:stretch>
            <a:fillRect/>
          </a:stretch>
        </p:blipFill>
        <p:spPr>
          <a:xfrm>
            <a:off x="4703782" y="1620554"/>
            <a:ext cx="6574443" cy="1219628"/>
          </a:xfrm>
          <a:prstGeom prst="rect">
            <a:avLst/>
          </a:prstGeom>
        </p:spPr>
      </p:pic>
      <p:pic>
        <p:nvPicPr>
          <p:cNvPr id="6" name="Imagen 5">
            <a:extLst>
              <a:ext uri="{FF2B5EF4-FFF2-40B4-BE49-F238E27FC236}">
                <a16:creationId xmlns:a16="http://schemas.microsoft.com/office/drawing/2014/main" id="{E5EEFBA7-B0D0-4D6D-8DFE-22E71D7DB9E7}"/>
              </a:ext>
            </a:extLst>
          </p:cNvPr>
          <p:cNvPicPr>
            <a:picLocks noChangeAspect="1"/>
          </p:cNvPicPr>
          <p:nvPr/>
        </p:nvPicPr>
        <p:blipFill>
          <a:blip r:embed="rId4"/>
          <a:stretch>
            <a:fillRect/>
          </a:stretch>
        </p:blipFill>
        <p:spPr>
          <a:xfrm>
            <a:off x="913775" y="1620554"/>
            <a:ext cx="3740909" cy="4115585"/>
          </a:xfrm>
          <a:prstGeom prst="rect">
            <a:avLst/>
          </a:prstGeom>
        </p:spPr>
      </p:pic>
      <p:pic>
        <p:nvPicPr>
          <p:cNvPr id="8" name="Imagen 7">
            <a:extLst>
              <a:ext uri="{FF2B5EF4-FFF2-40B4-BE49-F238E27FC236}">
                <a16:creationId xmlns:a16="http://schemas.microsoft.com/office/drawing/2014/main" id="{38116C5D-40DD-4642-9C92-36C8AC26AE22}"/>
              </a:ext>
            </a:extLst>
          </p:cNvPr>
          <p:cNvPicPr>
            <a:picLocks noChangeAspect="1"/>
          </p:cNvPicPr>
          <p:nvPr/>
        </p:nvPicPr>
        <p:blipFill>
          <a:blip r:embed="rId5"/>
          <a:stretch>
            <a:fillRect/>
          </a:stretch>
        </p:blipFill>
        <p:spPr>
          <a:xfrm>
            <a:off x="4703782" y="2943167"/>
            <a:ext cx="5820698" cy="2792972"/>
          </a:xfrm>
          <a:prstGeom prst="rect">
            <a:avLst/>
          </a:prstGeom>
        </p:spPr>
      </p:pic>
    </p:spTree>
    <p:extLst>
      <p:ext uri="{BB962C8B-B14F-4D97-AF65-F5344CB8AC3E}">
        <p14:creationId xmlns:p14="http://schemas.microsoft.com/office/powerpoint/2010/main" val="413647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FFFDF27-8DA7-2C3E-0E91-99A0942335CA}"/>
              </a:ext>
            </a:extLst>
          </p:cNvPr>
          <p:cNvSpPr>
            <a:spLocks noGrp="1"/>
          </p:cNvSpPr>
          <p:nvPr>
            <p:ph type="title"/>
          </p:nvPr>
        </p:nvSpPr>
        <p:spPr>
          <a:xfrm>
            <a:off x="466722" y="586855"/>
            <a:ext cx="3201366" cy="3387497"/>
          </a:xfrm>
        </p:spPr>
        <p:txBody>
          <a:bodyPr anchor="b">
            <a:normAutofit/>
          </a:bodyPr>
          <a:lstStyle/>
          <a:p>
            <a:pPr algn="r"/>
            <a:r>
              <a:rPr lang="es-CL" sz="4000" dirty="0">
                <a:solidFill>
                  <a:srgbClr val="FFFFFF"/>
                </a:solidFill>
              </a:rPr>
              <a:t>Directivas</a:t>
            </a:r>
          </a:p>
        </p:txBody>
      </p:sp>
      <p:sp>
        <p:nvSpPr>
          <p:cNvPr id="3" name="Marcador de contenido 2">
            <a:extLst>
              <a:ext uri="{FF2B5EF4-FFF2-40B4-BE49-F238E27FC236}">
                <a16:creationId xmlns:a16="http://schemas.microsoft.com/office/drawing/2014/main" id="{BDB2CBBA-0D8B-DCD1-C202-F3A711D32DC0}"/>
              </a:ext>
            </a:extLst>
          </p:cNvPr>
          <p:cNvSpPr>
            <a:spLocks noGrp="1"/>
          </p:cNvSpPr>
          <p:nvPr>
            <p:ph idx="1"/>
          </p:nvPr>
        </p:nvSpPr>
        <p:spPr>
          <a:xfrm>
            <a:off x="4810259" y="649480"/>
            <a:ext cx="6555347" cy="5546047"/>
          </a:xfrm>
        </p:spPr>
        <p:txBody>
          <a:bodyPr anchor="ctr">
            <a:normAutofit/>
          </a:bodyPr>
          <a:lstStyle/>
          <a:p>
            <a:r>
              <a:rPr lang="es-ES" sz="1700"/>
              <a:t>.STACK [size]: Define el segmento de pila de la longitud especificada.</a:t>
            </a:r>
          </a:p>
          <a:p>
            <a:r>
              <a:rPr lang="es-ES" sz="1700"/>
              <a:t>.CODE [name]: Define el segmento de código.</a:t>
            </a:r>
          </a:p>
          <a:p>
            <a:endParaRPr lang="es-ES" sz="1700"/>
          </a:p>
          <a:p>
            <a:r>
              <a:rPr lang="es-ES" sz="1700"/>
              <a:t>.DATA: Define un segmento de datos NEAR con valores iniciales.</a:t>
            </a:r>
          </a:p>
          <a:p>
            <a:endParaRPr lang="es-ES" sz="1700"/>
          </a:p>
          <a:p>
            <a:r>
              <a:rPr lang="es-ES" sz="1700"/>
              <a:t>.DATA?: Define un segmento de datos NEAR sin valores iniciales.</a:t>
            </a:r>
          </a:p>
          <a:p>
            <a:endParaRPr lang="es-ES" sz="1700"/>
          </a:p>
          <a:p>
            <a:r>
              <a:rPr lang="es-ES" sz="1700"/>
              <a:t>.FARDATA [name]: Define un segmento de datos FAR con valores iniciales.</a:t>
            </a:r>
          </a:p>
          <a:p>
            <a:endParaRPr lang="es-ES" sz="1700"/>
          </a:p>
          <a:p>
            <a:r>
              <a:rPr lang="es-ES" sz="1700"/>
              <a:t>.FARDATA? [name]: Define un segmento de datos FAR sin valores iniciales.</a:t>
            </a:r>
          </a:p>
          <a:p>
            <a:endParaRPr lang="es-ES" sz="1700"/>
          </a:p>
          <a:p>
            <a:r>
              <a:rPr lang="es-ES" sz="1700"/>
              <a:t>.CONST: Sefine un segmento de datos constantes.</a:t>
            </a:r>
            <a:endParaRPr lang="es-CL" sz="1700"/>
          </a:p>
        </p:txBody>
      </p:sp>
    </p:spTree>
    <p:extLst>
      <p:ext uri="{BB962C8B-B14F-4D97-AF65-F5344CB8AC3E}">
        <p14:creationId xmlns:p14="http://schemas.microsoft.com/office/powerpoint/2010/main" val="1942118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24769E-59BE-08D1-3923-A0BBCB74EBBE}"/>
              </a:ext>
            </a:extLst>
          </p:cNvPr>
          <p:cNvSpPr>
            <a:spLocks noGrp="1"/>
          </p:cNvSpPr>
          <p:nvPr>
            <p:ph type="title"/>
          </p:nvPr>
        </p:nvSpPr>
        <p:spPr>
          <a:xfrm>
            <a:off x="466722" y="586855"/>
            <a:ext cx="3201366" cy="3387497"/>
          </a:xfrm>
        </p:spPr>
        <p:txBody>
          <a:bodyPr anchor="b">
            <a:normAutofit/>
          </a:bodyPr>
          <a:lstStyle/>
          <a:p>
            <a:pPr algn="r"/>
            <a:r>
              <a:rPr lang="es-ES" sz="3400">
                <a:solidFill>
                  <a:srgbClr val="FFFFFF"/>
                </a:solidFill>
              </a:rPr>
              <a:t>Los siguientes símbolos están definidos cuando se usan las directivas anteriores:</a:t>
            </a:r>
            <a:br>
              <a:rPr lang="es-ES" sz="3400">
                <a:solidFill>
                  <a:srgbClr val="FFFFFF"/>
                </a:solidFill>
              </a:rPr>
            </a:br>
            <a:endParaRPr lang="es-CL" sz="3400">
              <a:solidFill>
                <a:srgbClr val="FFFFFF"/>
              </a:solidFill>
            </a:endParaRPr>
          </a:p>
        </p:txBody>
      </p:sp>
      <p:sp>
        <p:nvSpPr>
          <p:cNvPr id="3" name="Marcador de contenido 2">
            <a:extLst>
              <a:ext uri="{FF2B5EF4-FFF2-40B4-BE49-F238E27FC236}">
                <a16:creationId xmlns:a16="http://schemas.microsoft.com/office/drawing/2014/main" id="{939B6992-E213-8D61-A095-8332FF7F2B56}"/>
              </a:ext>
            </a:extLst>
          </p:cNvPr>
          <p:cNvSpPr>
            <a:spLocks noGrp="1"/>
          </p:cNvSpPr>
          <p:nvPr>
            <p:ph idx="1"/>
          </p:nvPr>
        </p:nvSpPr>
        <p:spPr>
          <a:xfrm>
            <a:off x="4810259" y="649480"/>
            <a:ext cx="6555347" cy="5546047"/>
          </a:xfrm>
        </p:spPr>
        <p:txBody>
          <a:bodyPr anchor="ctr">
            <a:normAutofit/>
          </a:bodyPr>
          <a:lstStyle/>
          <a:p>
            <a:endParaRPr lang="es-ES" sz="1700"/>
          </a:p>
          <a:p>
            <a:r>
              <a:rPr lang="es-ES" sz="1700"/>
              <a:t>@curseg: Tiene el nombre del segmento que se está ensamblando.</a:t>
            </a:r>
          </a:p>
          <a:p>
            <a:r>
              <a:rPr lang="es-ES" sz="1700"/>
              <a:t>@filename: Representa el nombre del archivo fuente (sin la extensión)</a:t>
            </a:r>
          </a:p>
          <a:p>
            <a:r>
              <a:rPr lang="es-ES" sz="1700"/>
              <a:t>@codesize: Vale 0 para los modelos SMALL y COMPACT (código NEAR), y vale 1 para los modelos MEDIUM, LARGE y HUGE (código FAR).</a:t>
            </a:r>
          </a:p>
          <a:p>
            <a:r>
              <a:rPr lang="es-ES" sz="1700"/>
              <a:t>@datasize: Vale 0 para los modelos SMALL y MEDIUM (datos NEAR), vale 1 para los modelos COMPACT y LARGE (datos FAR) y vale 2 para el modelo HUGE (punteros a matrices FAR).</a:t>
            </a:r>
          </a:p>
          <a:p>
            <a:r>
              <a:rPr lang="es-ES" sz="1700"/>
              <a:t>@code: Nombre del segmento definido con la directiva .CODE.</a:t>
            </a:r>
          </a:p>
          <a:p>
            <a:r>
              <a:rPr lang="es-ES" sz="1700"/>
              <a:t>@data: Nombre del segmento definido con la directivas .DATA, .DATA?, .CONST y .STACK (los cuatro están en el mismo segmento).</a:t>
            </a:r>
          </a:p>
          <a:p>
            <a:r>
              <a:rPr lang="es-ES" sz="1700"/>
              <a:t>@fardata: Nombre del segmento definido con la directiva .FARDATA.</a:t>
            </a:r>
          </a:p>
          <a:p>
            <a:r>
              <a:rPr lang="es-ES" sz="1700"/>
              <a:t>@fardata?: Nombre del segmento definido con la directiva .FARDATA?.</a:t>
            </a:r>
            <a:endParaRPr lang="es-CL" sz="1700"/>
          </a:p>
        </p:txBody>
      </p:sp>
    </p:spTree>
    <p:extLst>
      <p:ext uri="{BB962C8B-B14F-4D97-AF65-F5344CB8AC3E}">
        <p14:creationId xmlns:p14="http://schemas.microsoft.com/office/powerpoint/2010/main" val="116384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D55608-0E7B-3784-FA8D-FC1F88C78A36}"/>
              </a:ext>
            </a:extLst>
          </p:cNvPr>
          <p:cNvSpPr>
            <a:spLocks noGrp="1"/>
          </p:cNvSpPr>
          <p:nvPr>
            <p:ph type="title"/>
          </p:nvPr>
        </p:nvSpPr>
        <p:spPr>
          <a:xfrm>
            <a:off x="635000" y="640823"/>
            <a:ext cx="3418659" cy="5583148"/>
          </a:xfrm>
        </p:spPr>
        <p:txBody>
          <a:bodyPr anchor="ctr">
            <a:normAutofit/>
          </a:bodyPr>
          <a:lstStyle/>
          <a:p>
            <a:r>
              <a:rPr lang="es-CL" sz="4200"/>
              <a:t>Multiplicación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05A44B27-A5DC-1A07-842C-B83E27BD2134}"/>
              </a:ext>
            </a:extLst>
          </p:cNvPr>
          <p:cNvGraphicFramePr>
            <a:graphicFrameLocks noGrp="1"/>
          </p:cNvGraphicFramePr>
          <p:nvPr>
            <p:ph idx="1"/>
            <p:extLst>
              <p:ext uri="{D42A27DB-BD31-4B8C-83A1-F6EECF244321}">
                <p14:modId xmlns:p14="http://schemas.microsoft.com/office/powerpoint/2010/main" val="382996784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007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F3AC4C1-FACB-D42E-F7D9-2E04B93FB7DF}"/>
              </a:ext>
            </a:extLst>
          </p:cNvPr>
          <p:cNvSpPr>
            <a:spLocks noGrp="1"/>
          </p:cNvSpPr>
          <p:nvPr>
            <p:ph type="title"/>
          </p:nvPr>
        </p:nvSpPr>
        <p:spPr>
          <a:xfrm>
            <a:off x="838200" y="1412488"/>
            <a:ext cx="2899189" cy="4363844"/>
          </a:xfrm>
        </p:spPr>
        <p:txBody>
          <a:bodyPr anchor="t">
            <a:normAutofit/>
          </a:bodyPr>
          <a:lstStyle/>
          <a:p>
            <a:r>
              <a:rPr lang="es-CL" sz="4000">
                <a:solidFill>
                  <a:srgbClr val="FFFFFF"/>
                </a:solidFill>
              </a:rPr>
              <a:t>Uso Loop</a:t>
            </a:r>
          </a:p>
        </p:txBody>
      </p:sp>
      <p:sp>
        <p:nvSpPr>
          <p:cNvPr id="3" name="Marcador de contenido 2">
            <a:extLst>
              <a:ext uri="{FF2B5EF4-FFF2-40B4-BE49-F238E27FC236}">
                <a16:creationId xmlns:a16="http://schemas.microsoft.com/office/drawing/2014/main" id="{CA88AD30-E8F0-B5CD-83A7-E9F382B5FC92}"/>
              </a:ext>
            </a:extLst>
          </p:cNvPr>
          <p:cNvSpPr>
            <a:spLocks noGrp="1"/>
          </p:cNvSpPr>
          <p:nvPr>
            <p:ph sz="half" idx="1"/>
          </p:nvPr>
        </p:nvSpPr>
        <p:spPr>
          <a:xfrm>
            <a:off x="4380855" y="1412489"/>
            <a:ext cx="3427283" cy="4363844"/>
          </a:xfrm>
        </p:spPr>
        <p:txBody>
          <a:bodyPr>
            <a:normAutofit/>
          </a:bodyPr>
          <a:lstStyle/>
          <a:p>
            <a:pPr marL="0" indent="0">
              <a:buNone/>
            </a:pPr>
            <a:r>
              <a:rPr lang="es-CL" sz="2000"/>
              <a:t>ORG 100h</a:t>
            </a:r>
          </a:p>
          <a:p>
            <a:pPr marL="0" indent="0">
              <a:buNone/>
            </a:pPr>
            <a:r>
              <a:rPr lang="es-CL" sz="2000"/>
              <a:t>MOV CX, 8 </a:t>
            </a:r>
          </a:p>
          <a:p>
            <a:pPr marL="0" indent="0">
              <a:buNone/>
            </a:pPr>
            <a:r>
              <a:rPr lang="es-CL" sz="2000"/>
              <a:t>MOV BX, 1 </a:t>
            </a:r>
          </a:p>
          <a:p>
            <a:pPr marL="0" indent="0">
              <a:buNone/>
            </a:pPr>
            <a:r>
              <a:rPr lang="es-CL" sz="2000"/>
              <a:t>MOV DL, 2</a:t>
            </a:r>
          </a:p>
          <a:p>
            <a:pPr marL="0" indent="0">
              <a:buNone/>
            </a:pPr>
            <a:r>
              <a:rPr lang="es-CL" sz="2000"/>
              <a:t>comienzo:</a:t>
            </a:r>
          </a:p>
          <a:p>
            <a:pPr marL="0" indent="0">
              <a:buNone/>
            </a:pPr>
            <a:r>
              <a:rPr lang="es-CL" sz="2000"/>
              <a:t> 	MOV AX, BX</a:t>
            </a:r>
          </a:p>
          <a:p>
            <a:pPr marL="0" indent="0">
              <a:buNone/>
            </a:pPr>
            <a:r>
              <a:rPr lang="es-CL" sz="2000"/>
              <a:t> 	MUL DX</a:t>
            </a:r>
          </a:p>
          <a:p>
            <a:pPr marL="0" indent="0">
              <a:buNone/>
            </a:pPr>
            <a:r>
              <a:rPr lang="es-CL" sz="2000"/>
              <a:t> 	MOV BX, AX</a:t>
            </a:r>
          </a:p>
          <a:p>
            <a:pPr marL="0" indent="0">
              <a:buNone/>
            </a:pPr>
            <a:r>
              <a:rPr lang="es-CL" sz="2000"/>
              <a:t> 	LOOP comienzo</a:t>
            </a:r>
          </a:p>
          <a:p>
            <a:pPr marL="0" indent="0">
              <a:buNone/>
            </a:pPr>
            <a:r>
              <a:rPr lang="es-CL" sz="2000"/>
              <a:t> RET</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ED99F01A-4C5B-8E9D-A23B-F84F337691A7}"/>
              </a:ext>
            </a:extLst>
          </p:cNvPr>
          <p:cNvSpPr>
            <a:spLocks noGrp="1"/>
          </p:cNvSpPr>
          <p:nvPr>
            <p:ph sz="half" idx="2"/>
          </p:nvPr>
        </p:nvSpPr>
        <p:spPr>
          <a:xfrm>
            <a:off x="8451604" y="1412489"/>
            <a:ext cx="3197701" cy="4363844"/>
          </a:xfrm>
        </p:spPr>
        <p:txBody>
          <a:bodyPr>
            <a:normAutofit/>
          </a:bodyPr>
          <a:lstStyle/>
          <a:p>
            <a:pPr marL="0" indent="0">
              <a:buNone/>
            </a:pPr>
            <a:r>
              <a:rPr lang="es-ES" sz="1700"/>
              <a:t>LOOP esta instrucción hace que el programa salte a la dirección especificada (salto dentro del segmento), mientras que CX sea distinto de 0 y decrementa CX en 1 cada vez. LOOP salto </a:t>
            </a:r>
          </a:p>
          <a:p>
            <a:r>
              <a:rPr lang="es-ES" sz="1700"/>
              <a:t>Ejemplo: </a:t>
            </a:r>
          </a:p>
          <a:p>
            <a:pPr marL="0" indent="0">
              <a:buNone/>
            </a:pPr>
            <a:r>
              <a:rPr lang="es-ES" sz="1700"/>
              <a:t>MOV CX, 100 </a:t>
            </a:r>
          </a:p>
          <a:p>
            <a:pPr marL="0" indent="0">
              <a:buNone/>
            </a:pPr>
            <a:r>
              <a:rPr lang="es-ES" sz="1700"/>
              <a:t>COMIENZO: </a:t>
            </a:r>
          </a:p>
          <a:p>
            <a:pPr marL="0" indent="0">
              <a:buNone/>
            </a:pPr>
            <a:r>
              <a:rPr lang="es-ES" sz="1700"/>
              <a:t>	… </a:t>
            </a:r>
          </a:p>
          <a:p>
            <a:pPr marL="0" indent="0">
              <a:buNone/>
            </a:pPr>
            <a:r>
              <a:rPr lang="es-ES" sz="1700"/>
              <a:t>	…</a:t>
            </a:r>
          </a:p>
          <a:p>
            <a:pPr marL="0" indent="0">
              <a:buNone/>
            </a:pPr>
            <a:r>
              <a:rPr lang="es-ES" sz="1700"/>
              <a:t>LOOP COMIENZO; este bucle se repite 100 </a:t>
            </a:r>
          </a:p>
          <a:p>
            <a:pPr marL="0" indent="0">
              <a:buNone/>
            </a:pPr>
            <a:endParaRPr lang="es-CL" sz="1700"/>
          </a:p>
        </p:txBody>
      </p:sp>
    </p:spTree>
    <p:extLst>
      <p:ext uri="{BB962C8B-B14F-4D97-AF65-F5344CB8AC3E}">
        <p14:creationId xmlns:p14="http://schemas.microsoft.com/office/powerpoint/2010/main" val="115830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ECEEDA7-C7DC-FCF5-7210-9488D922FCEE}"/>
              </a:ext>
            </a:extLst>
          </p:cNvPr>
          <p:cNvSpPr>
            <a:spLocks noGrp="1"/>
          </p:cNvSpPr>
          <p:nvPr>
            <p:ph type="title"/>
          </p:nvPr>
        </p:nvSpPr>
        <p:spPr>
          <a:xfrm>
            <a:off x="838200" y="365125"/>
            <a:ext cx="10515600" cy="1325563"/>
          </a:xfrm>
        </p:spPr>
        <p:txBody>
          <a:bodyPr>
            <a:normAutofit/>
          </a:bodyPr>
          <a:lstStyle/>
          <a:p>
            <a:r>
              <a:rPr lang="es-CL" sz="5400"/>
              <a:t>Registros de Datos: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05CA219-B41A-2BE7-7695-1E71EAD626F2}"/>
              </a:ext>
            </a:extLst>
          </p:cNvPr>
          <p:cNvSpPr>
            <a:spLocks noGrp="1"/>
          </p:cNvSpPr>
          <p:nvPr>
            <p:ph idx="1"/>
          </p:nvPr>
        </p:nvSpPr>
        <p:spPr>
          <a:xfrm>
            <a:off x="838200" y="1929384"/>
            <a:ext cx="10515600" cy="4251960"/>
          </a:xfrm>
        </p:spPr>
        <p:txBody>
          <a:bodyPr>
            <a:normAutofit/>
          </a:bodyPr>
          <a:lstStyle/>
          <a:p>
            <a:pPr marL="0" indent="0">
              <a:buNone/>
            </a:pPr>
            <a:r>
              <a:rPr lang="es-ES" sz="1500"/>
              <a:t>Los registros de datos son de 16 bits, aunque están divididos. lo que permite su acceso en 8 bits.</a:t>
            </a:r>
          </a:p>
          <a:p>
            <a:pPr marL="0" indent="0">
              <a:buNone/>
            </a:pPr>
            <a:r>
              <a:rPr lang="es-ES" sz="1500"/>
              <a:t>Estos registros son de propósito general aunque todos tiene alguna función por defecto.</a:t>
            </a:r>
          </a:p>
          <a:p>
            <a:pPr marL="0" indent="0">
              <a:buNone/>
            </a:pPr>
            <a:endParaRPr lang="es-ES" sz="1500"/>
          </a:p>
          <a:p>
            <a:r>
              <a:rPr lang="es-ES" sz="1500"/>
              <a:t>AX (acumulador) se usa para almacenar el resultado de las operaciones, es al único registro con el que se puede hacer divisiones y multiplicaciones. Puede ser accedido en 8 bits como AH para la parte alta (HIGH) y AL (LOW) para la parte baja.</a:t>
            </a:r>
          </a:p>
          <a:p>
            <a:endParaRPr lang="es-ES" sz="1500"/>
          </a:p>
          <a:p>
            <a:r>
              <a:rPr lang="es-ES" sz="1500"/>
              <a:t>BX (registro base) almacena la dirección base para los accesos a memoria. También puede accederse como BH y BL, parte alta y baja respectivamente.</a:t>
            </a:r>
          </a:p>
          <a:p>
            <a:endParaRPr lang="es-ES" sz="1500"/>
          </a:p>
          <a:p>
            <a:r>
              <a:rPr lang="es-ES" sz="1500"/>
              <a:t>CX (contador) actúa como contador en los bucles de repetición. CL (parte baja del registro) almacena el desplazamiento en las operaciones de desplazamiento y rotación de múltiples bits.</a:t>
            </a:r>
          </a:p>
          <a:p>
            <a:endParaRPr lang="es-ES" sz="1500"/>
          </a:p>
          <a:p>
            <a:r>
              <a:rPr lang="es-ES" sz="1500"/>
              <a:t>DX (datos) es usado para almacenar los datos de las operaciones. </a:t>
            </a:r>
          </a:p>
          <a:p>
            <a:endParaRPr lang="es-CL" sz="1500"/>
          </a:p>
        </p:txBody>
      </p:sp>
    </p:spTree>
    <p:extLst>
      <p:ext uri="{BB962C8B-B14F-4D97-AF65-F5344CB8AC3E}">
        <p14:creationId xmlns:p14="http://schemas.microsoft.com/office/powerpoint/2010/main" val="221809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0981D-00BE-505E-2120-672D5E77EC1B}"/>
              </a:ext>
            </a:extLst>
          </p:cNvPr>
          <p:cNvSpPr>
            <a:spLocks noGrp="1"/>
          </p:cNvSpPr>
          <p:nvPr>
            <p:ph type="title"/>
          </p:nvPr>
        </p:nvSpPr>
        <p:spPr/>
        <p:txBody>
          <a:bodyPr/>
          <a:lstStyle/>
          <a:p>
            <a:r>
              <a:rPr lang="es-ES" dirty="0"/>
              <a:t>Definición de datos</a:t>
            </a:r>
            <a:br>
              <a:rPr lang="es-ES" dirty="0"/>
            </a:br>
            <a:endParaRPr lang="es-CL" dirty="0"/>
          </a:p>
        </p:txBody>
      </p:sp>
      <p:sp>
        <p:nvSpPr>
          <p:cNvPr id="3" name="Marcador de contenido 2">
            <a:extLst>
              <a:ext uri="{FF2B5EF4-FFF2-40B4-BE49-F238E27FC236}">
                <a16:creationId xmlns:a16="http://schemas.microsoft.com/office/drawing/2014/main" id="{FBBB87E8-451C-096A-DF84-BE4035C4030B}"/>
              </a:ext>
            </a:extLst>
          </p:cNvPr>
          <p:cNvSpPr>
            <a:spLocks noGrp="1"/>
          </p:cNvSpPr>
          <p:nvPr>
            <p:ph idx="1"/>
          </p:nvPr>
        </p:nvSpPr>
        <p:spPr/>
        <p:txBody>
          <a:bodyPr>
            <a:normAutofit fontScale="55000" lnSpcReduction="20000"/>
          </a:bodyPr>
          <a:lstStyle/>
          <a:p>
            <a:pPr marL="0" indent="0">
              <a:buNone/>
            </a:pPr>
            <a:r>
              <a:rPr lang="es-ES" dirty="0"/>
              <a:t>Ubica memoria para un ítem de datos y opcionalmente asocia un nombre simbólico con esa dirección de memoria y/o genera el valor inicial para ese ítem.</a:t>
            </a:r>
          </a:p>
          <a:p>
            <a:r>
              <a:rPr lang="es-ES" dirty="0"/>
              <a:t>[nombre] DB </a:t>
            </a:r>
            <a:r>
              <a:rPr lang="es-ES" dirty="0" err="1"/>
              <a:t>valor_inicial</a:t>
            </a:r>
            <a:r>
              <a:rPr lang="es-ES" dirty="0"/>
              <a:t> [, </a:t>
            </a:r>
            <a:r>
              <a:rPr lang="es-ES" dirty="0" err="1"/>
              <a:t>valor_inicial</a:t>
            </a:r>
            <a:r>
              <a:rPr lang="es-ES" dirty="0"/>
              <a:t>...] ;donde </a:t>
            </a:r>
            <a:r>
              <a:rPr lang="es-ES" dirty="0" err="1"/>
              <a:t>valor_inicial</a:t>
            </a:r>
            <a:r>
              <a:rPr lang="es-ES" dirty="0"/>
              <a:t> puede ser una cadena o una expresión numérica cuyo resultado esté entre -255 y 255.</a:t>
            </a:r>
          </a:p>
          <a:p>
            <a:endParaRPr lang="es-ES" dirty="0"/>
          </a:p>
          <a:p>
            <a:r>
              <a:rPr lang="es-ES" dirty="0"/>
              <a:t>[nombre] DW </a:t>
            </a:r>
            <a:r>
              <a:rPr lang="es-ES" dirty="0" err="1"/>
              <a:t>valor_inicial</a:t>
            </a:r>
            <a:r>
              <a:rPr lang="es-ES" dirty="0"/>
              <a:t> [, </a:t>
            </a:r>
            <a:r>
              <a:rPr lang="es-ES" dirty="0" err="1"/>
              <a:t>valor_inicial</a:t>
            </a:r>
            <a:r>
              <a:rPr lang="es-ES" dirty="0"/>
              <a:t>...] ;donde </a:t>
            </a:r>
            <a:r>
              <a:rPr lang="es-ES" dirty="0" err="1"/>
              <a:t>valor_inicial</a:t>
            </a:r>
            <a:r>
              <a:rPr lang="es-ES" dirty="0"/>
              <a:t> puede ser una expresión numérica cuyo resultado esté entre -65535 y 65535 o un operando de memoria en cuyo caso se almacenará el offset del mismo.</a:t>
            </a:r>
          </a:p>
          <a:p>
            <a:endParaRPr lang="es-ES" dirty="0"/>
          </a:p>
          <a:p>
            <a:r>
              <a:rPr lang="es-ES" dirty="0"/>
              <a:t>[nombre] DD </a:t>
            </a:r>
            <a:r>
              <a:rPr lang="es-ES" dirty="0" err="1"/>
              <a:t>valor_inicial</a:t>
            </a:r>
            <a:r>
              <a:rPr lang="es-ES" dirty="0"/>
              <a:t> [, </a:t>
            </a:r>
            <a:r>
              <a:rPr lang="es-ES" dirty="0" err="1"/>
              <a:t>valor_inicial</a:t>
            </a:r>
            <a:r>
              <a:rPr lang="es-ES" dirty="0"/>
              <a:t>...] ; donde </a:t>
            </a:r>
            <a:r>
              <a:rPr lang="es-ES" dirty="0" err="1"/>
              <a:t>valor_inicial</a:t>
            </a:r>
            <a:r>
              <a:rPr lang="es-ES" dirty="0"/>
              <a:t> puede ser una constante cuyo valor esté entre -4294967295 y 4294967295, una expresión numérica cuyo valor absoluto no supere 65535, o bien un operando de memoria en cuyo caso se almacenarán el offset y el segmento del mismo (en ese orden).</a:t>
            </a:r>
          </a:p>
          <a:p>
            <a:endParaRPr lang="es-ES" dirty="0"/>
          </a:p>
          <a:p>
            <a:r>
              <a:rPr lang="es-ES" dirty="0"/>
              <a:t>Si se desea que no haya valor inicial, deberá utilizarse el símbolo ?.</a:t>
            </a:r>
          </a:p>
          <a:p>
            <a:endParaRPr lang="es-ES" dirty="0"/>
          </a:p>
          <a:p>
            <a:r>
              <a:rPr lang="es-ES" dirty="0"/>
              <a:t>Otra forma de expresar el valor inicial es:</a:t>
            </a:r>
          </a:p>
          <a:p>
            <a:r>
              <a:rPr lang="es-ES" dirty="0"/>
              <a:t>cuenta DUP (</a:t>
            </a:r>
            <a:r>
              <a:rPr lang="es-ES" dirty="0" err="1"/>
              <a:t>valor_inicial</a:t>
            </a:r>
            <a:r>
              <a:rPr lang="es-ES" dirty="0"/>
              <a:t> [, </a:t>
            </a:r>
            <a:r>
              <a:rPr lang="es-ES" dirty="0" err="1"/>
              <a:t>valor_inicial</a:t>
            </a:r>
            <a:r>
              <a:rPr lang="es-ES" dirty="0"/>
              <a:t>...]) ;donde cuenta es la cantidad de veces que debe repetirse lo que está entre paréntesis.</a:t>
            </a:r>
            <a:endParaRPr lang="es-CL" dirty="0"/>
          </a:p>
        </p:txBody>
      </p:sp>
    </p:spTree>
    <p:extLst>
      <p:ext uri="{BB962C8B-B14F-4D97-AF65-F5344CB8AC3E}">
        <p14:creationId xmlns:p14="http://schemas.microsoft.com/office/powerpoint/2010/main" val="361568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A2C6897-E907-6B5C-B88A-0F6463DD5CE3}"/>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E4094685-DF09-5649-8B1F-9665AF1589FF}"/>
              </a:ext>
            </a:extLst>
          </p:cNvPr>
          <p:cNvSpPr>
            <a:spLocks noGrp="1"/>
          </p:cNvSpPr>
          <p:nvPr>
            <p:ph sz="half" idx="1"/>
          </p:nvPr>
        </p:nvSpPr>
        <p:spPr/>
        <p:txBody>
          <a:bodyPr>
            <a:normAutofit fontScale="85000" lnSpcReduction="20000"/>
          </a:bodyPr>
          <a:lstStyle/>
          <a:p>
            <a:pPr marL="0" indent="0">
              <a:buNone/>
            </a:pPr>
            <a:r>
              <a:rPr lang="es-CL" dirty="0"/>
              <a:t>; output: </a:t>
            </a:r>
            <a:r>
              <a:rPr lang="es-CL" dirty="0" err="1"/>
              <a:t>com</a:t>
            </a:r>
            <a:endParaRPr lang="es-CL" dirty="0"/>
          </a:p>
          <a:p>
            <a:pPr marL="0" indent="0">
              <a:buNone/>
            </a:pPr>
            <a:r>
              <a:rPr lang="es-CL" dirty="0" err="1"/>
              <a:t>org</a:t>
            </a:r>
            <a:r>
              <a:rPr lang="es-CL" dirty="0"/>
              <a:t> 100h</a:t>
            </a:r>
          </a:p>
          <a:p>
            <a:pPr marL="0" indent="0">
              <a:buNone/>
            </a:pPr>
            <a:r>
              <a:rPr lang="es-CL" dirty="0"/>
              <a:t>.data</a:t>
            </a:r>
          </a:p>
          <a:p>
            <a:pPr marL="0" indent="0">
              <a:buNone/>
            </a:pPr>
            <a:r>
              <a:rPr lang="es-CL" dirty="0"/>
              <a:t>	</a:t>
            </a:r>
            <a:r>
              <a:rPr lang="es-CL" dirty="0" err="1"/>
              <a:t>msg</a:t>
            </a:r>
            <a:r>
              <a:rPr lang="es-CL" dirty="0"/>
              <a:t> </a:t>
            </a:r>
            <a:r>
              <a:rPr lang="es-CL" dirty="0" err="1"/>
              <a:t>db</a:t>
            </a:r>
            <a:r>
              <a:rPr lang="es-CL" dirty="0"/>
              <a:t> "</a:t>
            </a:r>
            <a:r>
              <a:rPr lang="es-CL" dirty="0" err="1"/>
              <a:t>Hello</a:t>
            </a:r>
            <a:r>
              <a:rPr lang="es-CL" dirty="0"/>
              <a:t>, </a:t>
            </a:r>
            <a:r>
              <a:rPr lang="es-CL" dirty="0" err="1"/>
              <a:t>World</a:t>
            </a:r>
            <a:r>
              <a:rPr lang="es-CL" dirty="0"/>
              <a:t>", 24h</a:t>
            </a:r>
          </a:p>
          <a:p>
            <a:pPr marL="0" indent="0">
              <a:buNone/>
            </a:pPr>
            <a:r>
              <a:rPr lang="es-CL" dirty="0"/>
              <a:t>.</a:t>
            </a:r>
            <a:r>
              <a:rPr lang="es-CL" dirty="0" err="1"/>
              <a:t>code</a:t>
            </a:r>
            <a:endParaRPr lang="es-CL" dirty="0"/>
          </a:p>
          <a:p>
            <a:pPr marL="0" indent="0">
              <a:buNone/>
            </a:pPr>
            <a:r>
              <a:rPr lang="es-CL" dirty="0"/>
              <a:t> 	</a:t>
            </a:r>
            <a:r>
              <a:rPr lang="es-CL" dirty="0" err="1"/>
              <a:t>mov</a:t>
            </a:r>
            <a:r>
              <a:rPr lang="es-CL" dirty="0"/>
              <a:t> </a:t>
            </a:r>
            <a:r>
              <a:rPr lang="es-CL" dirty="0" err="1"/>
              <a:t>ax</a:t>
            </a:r>
            <a:r>
              <a:rPr lang="es-CL" dirty="0"/>
              <a:t>, @data</a:t>
            </a:r>
          </a:p>
          <a:p>
            <a:pPr marL="0" indent="0">
              <a:buNone/>
            </a:pPr>
            <a:r>
              <a:rPr lang="es-CL" dirty="0"/>
              <a:t> 	</a:t>
            </a:r>
            <a:r>
              <a:rPr lang="es-CL" dirty="0" err="1"/>
              <a:t>mov</a:t>
            </a:r>
            <a:r>
              <a:rPr lang="es-CL" dirty="0"/>
              <a:t> </a:t>
            </a:r>
            <a:r>
              <a:rPr lang="es-CL" dirty="0" err="1"/>
              <a:t>ds</a:t>
            </a:r>
            <a:r>
              <a:rPr lang="es-CL" dirty="0"/>
              <a:t>, </a:t>
            </a:r>
            <a:r>
              <a:rPr lang="es-CL" dirty="0" err="1"/>
              <a:t>ax</a:t>
            </a:r>
            <a:endParaRPr lang="es-CL" dirty="0"/>
          </a:p>
          <a:p>
            <a:pPr marL="0" indent="0">
              <a:buNone/>
            </a:pPr>
            <a:r>
              <a:rPr lang="es-CL" dirty="0"/>
              <a:t>	</a:t>
            </a:r>
            <a:r>
              <a:rPr lang="es-CL" dirty="0" err="1"/>
              <a:t>mov</a:t>
            </a:r>
            <a:r>
              <a:rPr lang="es-CL" dirty="0"/>
              <a:t> </a:t>
            </a:r>
            <a:r>
              <a:rPr lang="es-CL" dirty="0" err="1"/>
              <a:t>dx</a:t>
            </a:r>
            <a:r>
              <a:rPr lang="es-CL" dirty="0"/>
              <a:t>, offset </a:t>
            </a:r>
            <a:r>
              <a:rPr lang="es-CL" dirty="0" err="1"/>
              <a:t>msg</a:t>
            </a:r>
            <a:endParaRPr lang="es-CL" dirty="0"/>
          </a:p>
          <a:p>
            <a:pPr marL="0" indent="0">
              <a:buNone/>
            </a:pPr>
            <a:r>
              <a:rPr lang="es-CL" dirty="0"/>
              <a:t>	 </a:t>
            </a:r>
            <a:r>
              <a:rPr lang="es-CL" dirty="0" err="1"/>
              <a:t>mov</a:t>
            </a:r>
            <a:r>
              <a:rPr lang="es-CL" dirty="0"/>
              <a:t> ah, 9</a:t>
            </a:r>
          </a:p>
          <a:p>
            <a:pPr marL="0" indent="0">
              <a:buNone/>
            </a:pPr>
            <a:r>
              <a:rPr lang="es-CL" dirty="0"/>
              <a:t>	 </a:t>
            </a:r>
            <a:r>
              <a:rPr lang="es-CL" dirty="0" err="1"/>
              <a:t>int</a:t>
            </a:r>
            <a:r>
              <a:rPr lang="es-CL" dirty="0"/>
              <a:t> 21h</a:t>
            </a:r>
          </a:p>
          <a:p>
            <a:pPr marL="0" indent="0">
              <a:buNone/>
            </a:pPr>
            <a:r>
              <a:rPr lang="es-CL" dirty="0"/>
              <a:t>.</a:t>
            </a:r>
            <a:r>
              <a:rPr lang="es-CL" dirty="0" err="1"/>
              <a:t>exit</a:t>
            </a:r>
            <a:endParaRPr lang="es-CL" dirty="0"/>
          </a:p>
          <a:p>
            <a:endParaRPr lang="es-CL" dirty="0"/>
          </a:p>
          <a:p>
            <a:endParaRPr lang="es-CL" dirty="0"/>
          </a:p>
        </p:txBody>
      </p:sp>
      <p:sp>
        <p:nvSpPr>
          <p:cNvPr id="5" name="Marcador de contenido 4">
            <a:extLst>
              <a:ext uri="{FF2B5EF4-FFF2-40B4-BE49-F238E27FC236}">
                <a16:creationId xmlns:a16="http://schemas.microsoft.com/office/drawing/2014/main" id="{1E6B8397-A217-2C4F-8FA6-6F39E1736939}"/>
              </a:ext>
            </a:extLst>
          </p:cNvPr>
          <p:cNvSpPr>
            <a:spLocks noGrp="1"/>
          </p:cNvSpPr>
          <p:nvPr>
            <p:ph sz="half" idx="2"/>
          </p:nvPr>
        </p:nvSpPr>
        <p:spPr/>
        <p:txBody>
          <a:bodyPr/>
          <a:lstStyle/>
          <a:p>
            <a:pPr marL="0" indent="0">
              <a:buNone/>
            </a:pPr>
            <a:r>
              <a:rPr lang="es-ES" dirty="0"/>
              <a:t>.EXIT GENERA LAS INSTRUCCIONES DE LA INT 21H, FUNCION 4CH PARA LA SALIDA DEL PROGRAMA.</a:t>
            </a:r>
          </a:p>
          <a:p>
            <a:pPr marL="0" indent="0">
              <a:buNone/>
            </a:pPr>
            <a:endParaRPr lang="es-ES" dirty="0"/>
          </a:p>
          <a:p>
            <a:pPr marL="0" indent="0">
              <a:buNone/>
            </a:pPr>
            <a:r>
              <a:rPr lang="es-ES" dirty="0"/>
              <a:t>24h que corresponde al código ASCII del signo de dólar</a:t>
            </a:r>
            <a:endParaRPr lang="es-CL" dirty="0"/>
          </a:p>
        </p:txBody>
      </p:sp>
    </p:spTree>
    <p:extLst>
      <p:ext uri="{BB962C8B-B14F-4D97-AF65-F5344CB8AC3E}">
        <p14:creationId xmlns:p14="http://schemas.microsoft.com/office/powerpoint/2010/main" val="354857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A2C6897-E907-6B5C-B88A-0F6463DD5CE3}"/>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E4094685-DF09-5649-8B1F-9665AF1589FF}"/>
              </a:ext>
            </a:extLst>
          </p:cNvPr>
          <p:cNvSpPr>
            <a:spLocks noGrp="1"/>
          </p:cNvSpPr>
          <p:nvPr>
            <p:ph sz="half" idx="1"/>
          </p:nvPr>
        </p:nvSpPr>
        <p:spPr/>
        <p:txBody>
          <a:bodyPr>
            <a:normAutofit fontScale="85000" lnSpcReduction="20000"/>
          </a:bodyPr>
          <a:lstStyle/>
          <a:p>
            <a:pPr marL="0" indent="0">
              <a:buNone/>
            </a:pPr>
            <a:r>
              <a:rPr lang="es-CL" dirty="0"/>
              <a:t>; output: </a:t>
            </a:r>
            <a:r>
              <a:rPr lang="es-CL" dirty="0" err="1"/>
              <a:t>com</a:t>
            </a:r>
            <a:endParaRPr lang="es-CL" dirty="0"/>
          </a:p>
          <a:p>
            <a:pPr marL="0" indent="0">
              <a:buNone/>
            </a:pPr>
            <a:r>
              <a:rPr lang="es-CL" dirty="0" err="1"/>
              <a:t>org</a:t>
            </a:r>
            <a:r>
              <a:rPr lang="es-CL" dirty="0"/>
              <a:t> 100h</a:t>
            </a:r>
          </a:p>
          <a:p>
            <a:pPr marL="0" indent="0">
              <a:buNone/>
            </a:pPr>
            <a:r>
              <a:rPr lang="es-CL" dirty="0"/>
              <a:t>.data</a:t>
            </a:r>
          </a:p>
          <a:p>
            <a:pPr marL="0" indent="0">
              <a:buNone/>
            </a:pPr>
            <a:r>
              <a:rPr lang="es-CL" dirty="0"/>
              <a:t>	</a:t>
            </a:r>
            <a:r>
              <a:rPr lang="es-CL" dirty="0" err="1"/>
              <a:t>msg</a:t>
            </a:r>
            <a:r>
              <a:rPr lang="es-CL" dirty="0"/>
              <a:t> </a:t>
            </a:r>
            <a:r>
              <a:rPr lang="es-CL" dirty="0" err="1"/>
              <a:t>db</a:t>
            </a:r>
            <a:r>
              <a:rPr lang="es-CL" dirty="0"/>
              <a:t> "</a:t>
            </a:r>
            <a:r>
              <a:rPr lang="es-CL" dirty="0" err="1"/>
              <a:t>Hello</a:t>
            </a:r>
            <a:r>
              <a:rPr lang="es-CL" dirty="0"/>
              <a:t>, </a:t>
            </a:r>
            <a:r>
              <a:rPr lang="es-CL" dirty="0" err="1"/>
              <a:t>World</a:t>
            </a:r>
            <a:r>
              <a:rPr lang="es-CL" dirty="0"/>
              <a:t>", ‘$’</a:t>
            </a:r>
          </a:p>
          <a:p>
            <a:pPr marL="0" indent="0">
              <a:buNone/>
            </a:pPr>
            <a:r>
              <a:rPr lang="es-CL" dirty="0"/>
              <a:t>.</a:t>
            </a:r>
            <a:r>
              <a:rPr lang="es-CL" dirty="0" err="1"/>
              <a:t>code</a:t>
            </a:r>
            <a:endParaRPr lang="es-CL" dirty="0"/>
          </a:p>
          <a:p>
            <a:pPr marL="0" indent="0">
              <a:buNone/>
            </a:pPr>
            <a:r>
              <a:rPr lang="es-CL" dirty="0"/>
              <a:t> 	</a:t>
            </a:r>
            <a:r>
              <a:rPr lang="es-CL" dirty="0" err="1"/>
              <a:t>mov</a:t>
            </a:r>
            <a:r>
              <a:rPr lang="es-CL" dirty="0"/>
              <a:t> </a:t>
            </a:r>
            <a:r>
              <a:rPr lang="es-CL" dirty="0" err="1"/>
              <a:t>ax</a:t>
            </a:r>
            <a:r>
              <a:rPr lang="es-CL" dirty="0"/>
              <a:t>, @data</a:t>
            </a:r>
          </a:p>
          <a:p>
            <a:pPr marL="0" indent="0">
              <a:buNone/>
            </a:pPr>
            <a:r>
              <a:rPr lang="es-CL" dirty="0"/>
              <a:t> 	</a:t>
            </a:r>
            <a:r>
              <a:rPr lang="es-CL" dirty="0" err="1"/>
              <a:t>mov</a:t>
            </a:r>
            <a:r>
              <a:rPr lang="es-CL" dirty="0"/>
              <a:t> </a:t>
            </a:r>
            <a:r>
              <a:rPr lang="es-CL" dirty="0" err="1"/>
              <a:t>ds</a:t>
            </a:r>
            <a:r>
              <a:rPr lang="es-CL" dirty="0"/>
              <a:t>, </a:t>
            </a:r>
            <a:r>
              <a:rPr lang="es-CL" dirty="0" err="1"/>
              <a:t>ax</a:t>
            </a:r>
            <a:endParaRPr lang="es-CL" dirty="0"/>
          </a:p>
          <a:p>
            <a:pPr marL="0" indent="0">
              <a:buNone/>
            </a:pPr>
            <a:r>
              <a:rPr lang="es-CL" dirty="0"/>
              <a:t>	</a:t>
            </a:r>
            <a:r>
              <a:rPr lang="es-CL" dirty="0" err="1"/>
              <a:t>mov</a:t>
            </a:r>
            <a:r>
              <a:rPr lang="es-CL" dirty="0"/>
              <a:t> </a:t>
            </a:r>
            <a:r>
              <a:rPr lang="es-CL" dirty="0" err="1"/>
              <a:t>dx</a:t>
            </a:r>
            <a:r>
              <a:rPr lang="es-CL" dirty="0"/>
              <a:t>, offset </a:t>
            </a:r>
            <a:r>
              <a:rPr lang="es-CL" dirty="0" err="1"/>
              <a:t>msg</a:t>
            </a:r>
            <a:endParaRPr lang="es-CL" dirty="0"/>
          </a:p>
          <a:p>
            <a:pPr marL="0" indent="0">
              <a:buNone/>
            </a:pPr>
            <a:r>
              <a:rPr lang="es-CL" dirty="0"/>
              <a:t>	 </a:t>
            </a:r>
            <a:r>
              <a:rPr lang="es-CL" dirty="0" err="1"/>
              <a:t>mov</a:t>
            </a:r>
            <a:r>
              <a:rPr lang="es-CL" dirty="0"/>
              <a:t> ah, 9</a:t>
            </a:r>
          </a:p>
          <a:p>
            <a:pPr marL="0" indent="0">
              <a:buNone/>
            </a:pPr>
            <a:r>
              <a:rPr lang="es-CL" dirty="0"/>
              <a:t>	 </a:t>
            </a:r>
            <a:r>
              <a:rPr lang="es-CL" dirty="0" err="1"/>
              <a:t>int</a:t>
            </a:r>
            <a:r>
              <a:rPr lang="es-CL" dirty="0"/>
              <a:t> 21h</a:t>
            </a:r>
          </a:p>
          <a:p>
            <a:pPr marL="0" indent="0">
              <a:buNone/>
            </a:pPr>
            <a:r>
              <a:rPr lang="es-CL" dirty="0"/>
              <a:t>.</a:t>
            </a:r>
            <a:r>
              <a:rPr lang="es-CL" dirty="0" err="1"/>
              <a:t>exit</a:t>
            </a:r>
            <a:endParaRPr lang="es-CL" dirty="0"/>
          </a:p>
          <a:p>
            <a:endParaRPr lang="es-CL" dirty="0"/>
          </a:p>
          <a:p>
            <a:endParaRPr lang="es-CL" dirty="0"/>
          </a:p>
        </p:txBody>
      </p:sp>
      <p:sp>
        <p:nvSpPr>
          <p:cNvPr id="5" name="Marcador de contenido 4">
            <a:extLst>
              <a:ext uri="{FF2B5EF4-FFF2-40B4-BE49-F238E27FC236}">
                <a16:creationId xmlns:a16="http://schemas.microsoft.com/office/drawing/2014/main" id="{1E6B8397-A217-2C4F-8FA6-6F39E1736939}"/>
              </a:ext>
            </a:extLst>
          </p:cNvPr>
          <p:cNvSpPr>
            <a:spLocks noGrp="1"/>
          </p:cNvSpPr>
          <p:nvPr>
            <p:ph sz="half" idx="2"/>
          </p:nvPr>
        </p:nvSpPr>
        <p:spPr/>
        <p:txBody>
          <a:bodyPr/>
          <a:lstStyle/>
          <a:p>
            <a:pPr marL="0" indent="0">
              <a:buNone/>
            </a:pPr>
            <a:r>
              <a:rPr lang="es-ES" dirty="0"/>
              <a:t>.EXIT GENERA LAS INSTRUCCIONES DE LA INT 21H, FUNCION 4CH PARA LA SALIDA DEL PROGRAMA.</a:t>
            </a:r>
          </a:p>
          <a:p>
            <a:pPr marL="0" indent="0">
              <a:buNone/>
            </a:pPr>
            <a:endParaRPr lang="es-ES" dirty="0"/>
          </a:p>
          <a:p>
            <a:pPr marL="0" indent="0">
              <a:buNone/>
            </a:pPr>
            <a:r>
              <a:rPr lang="es-ES" dirty="0"/>
              <a:t>24h que corresponde al código ASCII del signo de dólar</a:t>
            </a:r>
            <a:endParaRPr lang="es-CL" dirty="0"/>
          </a:p>
        </p:txBody>
      </p:sp>
    </p:spTree>
    <p:extLst>
      <p:ext uri="{BB962C8B-B14F-4D97-AF65-F5344CB8AC3E}">
        <p14:creationId xmlns:p14="http://schemas.microsoft.com/office/powerpoint/2010/main" val="2271475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A850BDA-8F21-194F-744A-2CEBBFE38600}"/>
              </a:ext>
            </a:extLst>
          </p:cNvPr>
          <p:cNvSpPr>
            <a:spLocks noGrp="1"/>
          </p:cNvSpPr>
          <p:nvPr>
            <p:ph type="title"/>
          </p:nvPr>
        </p:nvSpPr>
        <p:spPr/>
        <p:txBody>
          <a:bodyPr/>
          <a:lstStyle/>
          <a:p>
            <a:endParaRPr lang="es-CL"/>
          </a:p>
        </p:txBody>
      </p:sp>
      <p:pic>
        <p:nvPicPr>
          <p:cNvPr id="4" name="Marcador de contenido 3">
            <a:extLst>
              <a:ext uri="{FF2B5EF4-FFF2-40B4-BE49-F238E27FC236}">
                <a16:creationId xmlns:a16="http://schemas.microsoft.com/office/drawing/2014/main" id="{741B2C28-B591-BC80-6CD2-70F737C6638A}"/>
              </a:ext>
            </a:extLst>
          </p:cNvPr>
          <p:cNvPicPr>
            <a:picLocks noGrp="1" noChangeAspect="1"/>
          </p:cNvPicPr>
          <p:nvPr>
            <p:ph sz="half" idx="1"/>
          </p:nvPr>
        </p:nvPicPr>
        <p:blipFill>
          <a:blip r:embed="rId2"/>
          <a:stretch>
            <a:fillRect/>
          </a:stretch>
        </p:blipFill>
        <p:spPr>
          <a:xfrm>
            <a:off x="838200" y="2347966"/>
            <a:ext cx="5214258" cy="3025891"/>
          </a:xfrm>
          <a:prstGeom prst="rect">
            <a:avLst/>
          </a:prstGeom>
        </p:spPr>
      </p:pic>
      <p:sp>
        <p:nvSpPr>
          <p:cNvPr id="6" name="Marcador de contenido 5">
            <a:extLst>
              <a:ext uri="{FF2B5EF4-FFF2-40B4-BE49-F238E27FC236}">
                <a16:creationId xmlns:a16="http://schemas.microsoft.com/office/drawing/2014/main" id="{9901A1F4-F051-9BAF-4A96-002ACA78CFC5}"/>
              </a:ext>
            </a:extLst>
          </p:cNvPr>
          <p:cNvSpPr>
            <a:spLocks noGrp="1"/>
          </p:cNvSpPr>
          <p:nvPr>
            <p:ph sz="half" idx="2"/>
          </p:nvPr>
        </p:nvSpPr>
        <p:spPr/>
        <p:txBody>
          <a:bodyPr>
            <a:normAutofit fontScale="55000" lnSpcReduction="20000"/>
          </a:bodyPr>
          <a:lstStyle/>
          <a:p>
            <a:r>
              <a:rPr lang="es-ES" dirty="0"/>
              <a:t>.STACK [</a:t>
            </a:r>
            <a:r>
              <a:rPr lang="es-ES" dirty="0" err="1"/>
              <a:t>size</a:t>
            </a:r>
            <a:r>
              <a:rPr lang="es-ES" dirty="0"/>
              <a:t>]: Define el segmento de pila de la longitud especificada.</a:t>
            </a:r>
          </a:p>
          <a:p>
            <a:r>
              <a:rPr lang="es-ES" dirty="0"/>
              <a:t>.CODE [</a:t>
            </a:r>
            <a:r>
              <a:rPr lang="es-ES" dirty="0" err="1"/>
              <a:t>name</a:t>
            </a:r>
            <a:r>
              <a:rPr lang="es-ES" dirty="0"/>
              <a:t>]: Define el segmento de código.</a:t>
            </a:r>
          </a:p>
          <a:p>
            <a:endParaRPr lang="es-ES" dirty="0"/>
          </a:p>
          <a:p>
            <a:r>
              <a:rPr lang="es-ES" dirty="0"/>
              <a:t>.DATA: Define un segmento de datos NEAR con valores iniciales.</a:t>
            </a:r>
          </a:p>
          <a:p>
            <a:endParaRPr lang="es-ES" dirty="0"/>
          </a:p>
          <a:p>
            <a:r>
              <a:rPr lang="es-ES" dirty="0"/>
              <a:t>.DATA?: Define un segmento de datos NEAR sin valores iniciales.</a:t>
            </a:r>
          </a:p>
          <a:p>
            <a:endParaRPr lang="es-ES" dirty="0"/>
          </a:p>
          <a:p>
            <a:r>
              <a:rPr lang="es-ES" dirty="0"/>
              <a:t>.FARDATA [</a:t>
            </a:r>
            <a:r>
              <a:rPr lang="es-ES" dirty="0" err="1"/>
              <a:t>name</a:t>
            </a:r>
            <a:r>
              <a:rPr lang="es-ES" dirty="0"/>
              <a:t>]: Define un segmento de datos FAR con valores iniciales.</a:t>
            </a:r>
          </a:p>
          <a:p>
            <a:endParaRPr lang="es-ES" dirty="0"/>
          </a:p>
          <a:p>
            <a:r>
              <a:rPr lang="es-ES" dirty="0"/>
              <a:t>.FARDATA? [</a:t>
            </a:r>
            <a:r>
              <a:rPr lang="es-ES" dirty="0" err="1"/>
              <a:t>name</a:t>
            </a:r>
            <a:r>
              <a:rPr lang="es-ES" dirty="0"/>
              <a:t>]: Define un segmento de datos FAR sin valores iniciales.</a:t>
            </a:r>
          </a:p>
          <a:p>
            <a:endParaRPr lang="es-ES" dirty="0"/>
          </a:p>
          <a:p>
            <a:r>
              <a:rPr lang="es-ES" dirty="0"/>
              <a:t>.CONST: </a:t>
            </a:r>
            <a:r>
              <a:rPr lang="es-ES" dirty="0" err="1"/>
              <a:t>Sefine</a:t>
            </a:r>
            <a:r>
              <a:rPr lang="es-ES" dirty="0"/>
              <a:t> un segmento de datos constantes.</a:t>
            </a:r>
            <a:endParaRPr lang="es-CL" dirty="0"/>
          </a:p>
        </p:txBody>
      </p:sp>
    </p:spTree>
    <p:extLst>
      <p:ext uri="{BB962C8B-B14F-4D97-AF65-F5344CB8AC3E}">
        <p14:creationId xmlns:p14="http://schemas.microsoft.com/office/powerpoint/2010/main" val="8513552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2037</Words>
  <Application>Microsoft Office PowerPoint</Application>
  <PresentationFormat>Panorámica</PresentationFormat>
  <Paragraphs>233</Paragraphs>
  <Slides>22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Verdana</vt:lpstr>
      <vt:lpstr>Tema de Office</vt:lpstr>
      <vt:lpstr>Ejemplos</vt:lpstr>
      <vt:lpstr>Uso registro</vt:lpstr>
      <vt:lpstr>Multiplicación</vt:lpstr>
      <vt:lpstr>Uso Loop</vt:lpstr>
      <vt:lpstr>Registros de Datos:</vt:lpstr>
      <vt:lpstr>Definición de datos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include 'emu8086.inc' </vt:lpstr>
      <vt:lpstr>Presentación de PowerPoint</vt:lpstr>
      <vt:lpstr>Uso librería</vt:lpstr>
      <vt:lpstr>Ejemplo</vt:lpstr>
      <vt:lpstr>Interrupción 13h (Gráficos)</vt:lpstr>
      <vt:lpstr>Instrucciones básicas</vt:lpstr>
      <vt:lpstr>Ejemplo</vt:lpstr>
      <vt:lpstr>Directivas</vt:lpstr>
      <vt:lpstr>Los siguientes símbolos están definidos cuando se usan las directivas anteriores: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Ejemplos</dc:title>
  <dc:creator>Claudia</dc:creator>
  <cp:lastModifiedBy>Claudia</cp:lastModifiedBy>
  <cp:revision>9</cp:revision>
  <dcterms:created xsi:type="dcterms:W3CDTF">2022-11-16T12:32:54Z</dcterms:created>
  <dcterms:modified xsi:type="dcterms:W3CDTF">2022-11-17T00:23:29Z</dcterms:modified>
</cp:coreProperties>
</file>