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477" r:id="rId2"/>
    <p:sldId id="496" r:id="rId3"/>
    <p:sldId id="500" r:id="rId4"/>
    <p:sldId id="501" r:id="rId5"/>
    <p:sldId id="502" r:id="rId6"/>
    <p:sldId id="5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3F0"/>
    <a:srgbClr val="44E2B1"/>
    <a:srgbClr val="5166F7"/>
    <a:srgbClr val="FFE69B"/>
    <a:srgbClr val="FFEBA8"/>
    <a:srgbClr val="FEB400"/>
    <a:srgbClr val="FE8E00"/>
    <a:srgbClr val="FFDE00"/>
    <a:srgbClr val="FD6900"/>
    <a:srgbClr val="FE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6416" autoAdjust="0"/>
  </p:normalViewPr>
  <p:slideViewPr>
    <p:cSldViewPr snapToGrid="0">
      <p:cViewPr varScale="1">
        <p:scale>
          <a:sx n="147" d="100"/>
          <a:sy n="147" d="100"/>
        </p:scale>
        <p:origin x="104" y="4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45222D03-B7D2-4445-8331-B11099B7C23C}"/>
    <pc:docChg chg="custSel modSld">
      <pc:chgData name="Alejandro Paolini Godoy" userId="c3a6e11a-e51d-46b0-a788-b09d2b3af6f8" providerId="ADAL" clId="{45222D03-B7D2-4445-8331-B11099B7C23C}" dt="2022-03-17T19:33:57.700" v="54" actId="790"/>
      <pc:docMkLst>
        <pc:docMk/>
      </pc:docMkLst>
      <pc:sldChg chg="modSp mod">
        <pc:chgData name="Alejandro Paolini Godoy" userId="c3a6e11a-e51d-46b0-a788-b09d2b3af6f8" providerId="ADAL" clId="{45222D03-B7D2-4445-8331-B11099B7C23C}" dt="2022-03-17T19:32:38.940" v="51" actId="20577"/>
        <pc:sldMkLst>
          <pc:docMk/>
          <pc:sldMk cId="743988269" sldId="481"/>
        </pc:sldMkLst>
        <pc:spChg chg="mod">
          <ac:chgData name="Alejandro Paolini Godoy" userId="c3a6e11a-e51d-46b0-a788-b09d2b3af6f8" providerId="ADAL" clId="{45222D03-B7D2-4445-8331-B11099B7C23C}" dt="2022-03-17T19:31:59.381" v="28" actId="20577"/>
          <ac:spMkLst>
            <pc:docMk/>
            <pc:sldMk cId="743988269" sldId="481"/>
            <ac:spMk id="4" creationId="{56BA3FBD-C46F-4813-BE37-A9845DB1382A}"/>
          </ac:spMkLst>
        </pc:spChg>
        <pc:spChg chg="mod">
          <ac:chgData name="Alejandro Paolini Godoy" userId="c3a6e11a-e51d-46b0-a788-b09d2b3af6f8" providerId="ADAL" clId="{45222D03-B7D2-4445-8331-B11099B7C23C}" dt="2022-03-17T19:32:04.913" v="29" actId="20577"/>
          <ac:spMkLst>
            <pc:docMk/>
            <pc:sldMk cId="743988269" sldId="481"/>
            <ac:spMk id="5" creationId="{0EE2AB34-1EA5-4923-B03B-AAB137EA97C3}"/>
          </ac:spMkLst>
        </pc:spChg>
        <pc:spChg chg="mod">
          <ac:chgData name="Alejandro Paolini Godoy" userId="c3a6e11a-e51d-46b0-a788-b09d2b3af6f8" providerId="ADAL" clId="{45222D03-B7D2-4445-8331-B11099B7C23C}" dt="2022-03-17T19:32:38.940" v="51" actId="20577"/>
          <ac:spMkLst>
            <pc:docMk/>
            <pc:sldMk cId="743988269" sldId="481"/>
            <ac:spMk id="12" creationId="{A5C9D55E-3892-4441-BB84-2CB39CB75BF4}"/>
          </ac:spMkLst>
        </pc:spChg>
      </pc:sldChg>
      <pc:sldChg chg="modSp mod">
        <pc:chgData name="Alejandro Paolini Godoy" userId="c3a6e11a-e51d-46b0-a788-b09d2b3af6f8" providerId="ADAL" clId="{45222D03-B7D2-4445-8331-B11099B7C23C}" dt="2022-03-17T19:28:20.835" v="7" actId="20577"/>
        <pc:sldMkLst>
          <pc:docMk/>
          <pc:sldMk cId="148259073" sldId="487"/>
        </pc:sldMkLst>
        <pc:spChg chg="mod">
          <ac:chgData name="Alejandro Paolini Godoy" userId="c3a6e11a-e51d-46b0-a788-b09d2b3af6f8" providerId="ADAL" clId="{45222D03-B7D2-4445-8331-B11099B7C23C}" dt="2022-03-17T19:28:20.835" v="7" actId="20577"/>
          <ac:spMkLst>
            <pc:docMk/>
            <pc:sldMk cId="148259073" sldId="487"/>
            <ac:spMk id="53" creationId="{456B2EAD-9101-4C2B-ADF7-75CBE351C01F}"/>
          </ac:spMkLst>
        </pc:spChg>
      </pc:sldChg>
      <pc:sldChg chg="modSp mod">
        <pc:chgData name="Alejandro Paolini Godoy" userId="c3a6e11a-e51d-46b0-a788-b09d2b3af6f8" providerId="ADAL" clId="{45222D03-B7D2-4445-8331-B11099B7C23C}" dt="2022-03-17T19:33:37.303" v="53" actId="790"/>
        <pc:sldMkLst>
          <pc:docMk/>
          <pc:sldMk cId="2759968036" sldId="490"/>
        </pc:sldMkLst>
        <pc:spChg chg="mod">
          <ac:chgData name="Alejandro Paolini Godoy" userId="c3a6e11a-e51d-46b0-a788-b09d2b3af6f8" providerId="ADAL" clId="{45222D03-B7D2-4445-8331-B11099B7C23C}" dt="2022-03-17T19:33:37.303" v="53" actId="790"/>
          <ac:spMkLst>
            <pc:docMk/>
            <pc:sldMk cId="2759968036" sldId="490"/>
            <ac:spMk id="24" creationId="{CC8676BB-FB68-41E5-A996-E5307FEB060D}"/>
          </ac:spMkLst>
        </pc:spChg>
      </pc:sldChg>
      <pc:sldChg chg="modSp mod">
        <pc:chgData name="Alejandro Paolini Godoy" userId="c3a6e11a-e51d-46b0-a788-b09d2b3af6f8" providerId="ADAL" clId="{45222D03-B7D2-4445-8331-B11099B7C23C}" dt="2022-03-17T19:33:57.700" v="54" actId="790"/>
        <pc:sldMkLst>
          <pc:docMk/>
          <pc:sldMk cId="3278798043" sldId="491"/>
        </pc:sldMkLst>
        <pc:spChg chg="mod">
          <ac:chgData name="Alejandro Paolini Godoy" userId="c3a6e11a-e51d-46b0-a788-b09d2b3af6f8" providerId="ADAL" clId="{45222D03-B7D2-4445-8331-B11099B7C23C}" dt="2022-03-17T19:33:57.700" v="54" actId="790"/>
          <ac:spMkLst>
            <pc:docMk/>
            <pc:sldMk cId="3278798043" sldId="49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45222D03-B7D2-4445-8331-B11099B7C23C}" dt="2022-03-17T19:33:57.700" v="54" actId="790"/>
          <ac:spMkLst>
            <pc:docMk/>
            <pc:sldMk cId="3278798043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45222D03-B7D2-4445-8331-B11099B7C23C}" dt="2022-03-17T19:33:57.700" v="54" actId="790"/>
          <ac:spMkLst>
            <pc:docMk/>
            <pc:sldMk cId="3278798043" sldId="491"/>
            <ac:spMk id="17" creationId="{A88B8A95-DB1F-4758-B85F-A8B3D78C5F1D}"/>
          </ac:spMkLst>
        </pc:spChg>
        <pc:spChg chg="mod">
          <ac:chgData name="Alejandro Paolini Godoy" userId="c3a6e11a-e51d-46b0-a788-b09d2b3af6f8" providerId="ADAL" clId="{45222D03-B7D2-4445-8331-B11099B7C23C}" dt="2022-03-17T19:33:57.700" v="54" actId="790"/>
          <ac:spMkLst>
            <pc:docMk/>
            <pc:sldMk cId="3278798043" sldId="491"/>
            <ac:spMk id="18" creationId="{89729947-6568-44DE-B4EF-195F1C4B3DEA}"/>
          </ac:spMkLst>
        </pc:spChg>
        <pc:spChg chg="mod">
          <ac:chgData name="Alejandro Paolini Godoy" userId="c3a6e11a-e51d-46b0-a788-b09d2b3af6f8" providerId="ADAL" clId="{45222D03-B7D2-4445-8331-B11099B7C23C}" dt="2022-03-17T19:33:57.700" v="54" actId="790"/>
          <ac:spMkLst>
            <pc:docMk/>
            <pc:sldMk cId="3278798043" sldId="49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45222D03-B7D2-4445-8331-B11099B7C23C}" dt="2022-03-17T19:33:57.700" v="54" actId="790"/>
          <ac:spMkLst>
            <pc:docMk/>
            <pc:sldMk cId="3278798043" sldId="491"/>
            <ac:spMk id="21" creationId="{B6EBAD9D-60D0-4661-B7A2-187101100959}"/>
          </ac:spMkLst>
        </pc:spChg>
        <pc:spChg chg="mod">
          <ac:chgData name="Alejandro Paolini Godoy" userId="c3a6e11a-e51d-46b0-a788-b09d2b3af6f8" providerId="ADAL" clId="{45222D03-B7D2-4445-8331-B11099B7C23C}" dt="2022-03-17T19:33:57.700" v="54" actId="790"/>
          <ac:spMkLst>
            <pc:docMk/>
            <pc:sldMk cId="3278798043" sldId="491"/>
            <ac:spMk id="22" creationId="{4F122009-4B3D-4CCD-9572-9DB832D47EC7}"/>
          </ac:spMkLst>
        </pc:spChg>
        <pc:spChg chg="mod">
          <ac:chgData name="Alejandro Paolini Godoy" userId="c3a6e11a-e51d-46b0-a788-b09d2b3af6f8" providerId="ADAL" clId="{45222D03-B7D2-4445-8331-B11099B7C23C}" dt="2022-03-17T19:33:57.700" v="54" actId="790"/>
          <ac:spMkLst>
            <pc:docMk/>
            <pc:sldMk cId="3278798043" sldId="49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45222D03-B7D2-4445-8331-B11099B7C23C}" dt="2022-03-17T19:33:57.700" v="54" actId="790"/>
          <ac:spMkLst>
            <pc:docMk/>
            <pc:sldMk cId="3278798043" sldId="49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45222D03-B7D2-4445-8331-B11099B7C23C}" dt="2022-03-17T19:33:57.700" v="54" actId="790"/>
          <ac:spMkLst>
            <pc:docMk/>
            <pc:sldMk cId="3278798043" sldId="491"/>
            <ac:spMk id="30" creationId="{B70D102C-073D-4269-B307-0517A045AF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/>
      <p:bldP spid="5" grpId="0" animBg="1"/>
      <p:bldP spid="12" grpId="0" animBg="1"/>
      <p:bldP spid="13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5D8DF2-946F-4CA1-AE4E-4F306F503796}"/>
              </a:ext>
            </a:extLst>
          </p:cNvPr>
          <p:cNvSpPr txBox="1"/>
          <p:nvPr/>
        </p:nvSpPr>
        <p:spPr>
          <a:xfrm>
            <a:off x="1112989" y="1958499"/>
            <a:ext cx="5640327" cy="311880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Instalando y</a:t>
            </a:r>
          </a:p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Configurando </a:t>
            </a:r>
          </a:p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Anaconda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13D55-8C34-4BF9-BA89-3E74C5160CB8}"/>
              </a:ext>
            </a:extLst>
          </p:cNvPr>
          <p:cNvSpPr txBox="1"/>
          <p:nvPr/>
        </p:nvSpPr>
        <p:spPr>
          <a:xfrm>
            <a:off x="1112989" y="1211208"/>
            <a:ext cx="2825453" cy="45935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5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accent1"/>
                </a:solidFill>
              </a:rPr>
              <a:t>Universidad </a:t>
            </a:r>
            <a:r>
              <a:rPr lang="es-CL" sz="1400" dirty="0">
                <a:solidFill>
                  <a:schemeClr val="accent1"/>
                </a:solidFill>
              </a:rPr>
              <a:t>Católica</a:t>
            </a:r>
            <a:r>
              <a:rPr lang="en-US" sz="1400" dirty="0">
                <a:solidFill>
                  <a:schemeClr val="accent1"/>
                </a:solidFill>
              </a:rPr>
              <a:t> del Norte</a:t>
            </a:r>
          </a:p>
          <a:p>
            <a:pPr>
              <a:lnSpc>
                <a:spcPct val="5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accent1"/>
                </a:solidFill>
              </a:rPr>
              <a:t>Escuela de </a:t>
            </a:r>
            <a:r>
              <a:rPr lang="es-CL" sz="1400" dirty="0">
                <a:solidFill>
                  <a:schemeClr val="accent1"/>
                </a:solidFill>
              </a:rPr>
              <a:t>Ingeniería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2A673B0-531B-44C2-8305-0001D54071B6}"/>
              </a:ext>
            </a:extLst>
          </p:cNvPr>
          <p:cNvGrpSpPr/>
          <p:nvPr/>
        </p:nvGrpSpPr>
        <p:grpSpPr>
          <a:xfrm>
            <a:off x="7507288" y="733426"/>
            <a:ext cx="6037262" cy="6492875"/>
            <a:chOff x="7507288" y="733426"/>
            <a:chExt cx="6037262" cy="6492875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FA25CCC-C99C-4E46-AB78-22206A4D3227}"/>
                </a:ext>
              </a:extLst>
            </p:cNvPr>
            <p:cNvGrpSpPr/>
            <p:nvPr/>
          </p:nvGrpSpPr>
          <p:grpSpPr>
            <a:xfrm>
              <a:off x="7507288" y="733426"/>
              <a:ext cx="6037262" cy="6492875"/>
              <a:chOff x="7507288" y="733426"/>
              <a:chExt cx="6037262" cy="6492875"/>
            </a:xfrm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50DFEF8B-9822-4495-BE35-6BA8A7FBC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7288" y="5321301"/>
                <a:ext cx="4684712" cy="685800"/>
              </a:xfrm>
              <a:prstGeom prst="rect">
                <a:avLst/>
              </a:pr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549B236D-3A24-45CA-AEA8-E918E5B8D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7288" y="5321301"/>
                <a:ext cx="6037262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9C2BFCDE-6AE5-432E-97AE-CFD0F76B5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0738" y="5321301"/>
                <a:ext cx="1293812" cy="685800"/>
              </a:xfrm>
              <a:custGeom>
                <a:avLst/>
                <a:gdLst>
                  <a:gd name="T0" fmla="*/ 815 w 815"/>
                  <a:gd name="T1" fmla="*/ 0 h 432"/>
                  <a:gd name="T2" fmla="*/ 0 w 815"/>
                  <a:gd name="T3" fmla="*/ 0 h 432"/>
                  <a:gd name="T4" fmla="*/ 0 w 815"/>
                  <a:gd name="T5" fmla="*/ 432 h 432"/>
                  <a:gd name="T6" fmla="*/ 395 w 815"/>
                  <a:gd name="T7" fmla="*/ 432 h 432"/>
                  <a:gd name="T8" fmla="*/ 815 w 815"/>
                  <a:gd name="T9" fmla="*/ 432 h 432"/>
                  <a:gd name="T10" fmla="*/ 815 w 815"/>
                  <a:gd name="T1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5" h="432">
                    <a:moveTo>
                      <a:pt x="815" y="0"/>
                    </a:moveTo>
                    <a:lnTo>
                      <a:pt x="0" y="0"/>
                    </a:lnTo>
                    <a:lnTo>
                      <a:pt x="0" y="432"/>
                    </a:lnTo>
                    <a:lnTo>
                      <a:pt x="395" y="432"/>
                    </a:lnTo>
                    <a:lnTo>
                      <a:pt x="815" y="432"/>
                    </a:lnTo>
                    <a:lnTo>
                      <a:pt x="8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Rectangle 9">
                <a:extLst>
                  <a:ext uri="{FF2B5EF4-FFF2-40B4-BE49-F238E27FC236}">
                    <a16:creationId xmlns:a16="http://schemas.microsoft.com/office/drawing/2014/main" id="{BB54EF41-3FE7-48E3-B069-549194818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7288" y="6007101"/>
                <a:ext cx="666750" cy="1219200"/>
              </a:xfrm>
              <a:prstGeom prst="rect">
                <a:avLst/>
              </a:pr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10">
                <a:extLst>
                  <a:ext uri="{FF2B5EF4-FFF2-40B4-BE49-F238E27FC236}">
                    <a16:creationId xmlns:a16="http://schemas.microsoft.com/office/drawing/2014/main" id="{A714BD24-B8C7-4C50-BAEE-C0E3423B5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7288" y="6007101"/>
                <a:ext cx="666750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1C7F6A4-AB7B-491B-997B-36A368302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7288" y="6007101"/>
                <a:ext cx="666750" cy="1219200"/>
              </a:xfrm>
              <a:custGeom>
                <a:avLst/>
                <a:gdLst>
                  <a:gd name="T0" fmla="*/ 420 w 420"/>
                  <a:gd name="T1" fmla="*/ 0 h 768"/>
                  <a:gd name="T2" fmla="*/ 0 w 420"/>
                  <a:gd name="T3" fmla="*/ 0 h 768"/>
                  <a:gd name="T4" fmla="*/ 0 w 420"/>
                  <a:gd name="T5" fmla="*/ 43 h 768"/>
                  <a:gd name="T6" fmla="*/ 297 w 420"/>
                  <a:gd name="T7" fmla="*/ 131 h 768"/>
                  <a:gd name="T8" fmla="*/ 297 w 420"/>
                  <a:gd name="T9" fmla="*/ 768 h 768"/>
                  <a:gd name="T10" fmla="*/ 420 w 420"/>
                  <a:gd name="T11" fmla="*/ 768 h 768"/>
                  <a:gd name="T12" fmla="*/ 420 w 420"/>
                  <a:gd name="T13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768">
                    <a:moveTo>
                      <a:pt x="420" y="0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297" y="131"/>
                    </a:lnTo>
                    <a:lnTo>
                      <a:pt x="297" y="768"/>
                    </a:lnTo>
                    <a:lnTo>
                      <a:pt x="420" y="768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CD98640A-F577-4DF7-A9C8-7D806832E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7288" y="6007101"/>
                <a:ext cx="666750" cy="1219200"/>
              </a:xfrm>
              <a:custGeom>
                <a:avLst/>
                <a:gdLst>
                  <a:gd name="T0" fmla="*/ 420 w 420"/>
                  <a:gd name="T1" fmla="*/ 0 h 768"/>
                  <a:gd name="T2" fmla="*/ 0 w 420"/>
                  <a:gd name="T3" fmla="*/ 0 h 768"/>
                  <a:gd name="T4" fmla="*/ 0 w 420"/>
                  <a:gd name="T5" fmla="*/ 43 h 768"/>
                  <a:gd name="T6" fmla="*/ 297 w 420"/>
                  <a:gd name="T7" fmla="*/ 131 h 768"/>
                  <a:gd name="T8" fmla="*/ 297 w 420"/>
                  <a:gd name="T9" fmla="*/ 768 h 768"/>
                  <a:gd name="T10" fmla="*/ 420 w 420"/>
                  <a:gd name="T11" fmla="*/ 768 h 768"/>
                  <a:gd name="T12" fmla="*/ 420 w 420"/>
                  <a:gd name="T13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768">
                    <a:moveTo>
                      <a:pt x="420" y="0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297" y="131"/>
                    </a:lnTo>
                    <a:lnTo>
                      <a:pt x="297" y="768"/>
                    </a:lnTo>
                    <a:lnTo>
                      <a:pt x="420" y="768"/>
                    </a:lnTo>
                    <a:lnTo>
                      <a:pt x="4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Rectangle 14">
                <a:extLst>
                  <a:ext uri="{FF2B5EF4-FFF2-40B4-BE49-F238E27FC236}">
                    <a16:creationId xmlns:a16="http://schemas.microsoft.com/office/drawing/2014/main" id="{2F9BD863-6AF5-428A-8500-B794349D8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7800" y="6007101"/>
                <a:ext cx="666750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16">
                <a:extLst>
                  <a:ext uri="{FF2B5EF4-FFF2-40B4-BE49-F238E27FC236}">
                    <a16:creationId xmlns:a16="http://schemas.microsoft.com/office/drawing/2014/main" id="{DA1AB170-2217-4330-A710-0586F50FE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7800" y="6007101"/>
                <a:ext cx="666750" cy="1219200"/>
              </a:xfrm>
              <a:custGeom>
                <a:avLst/>
                <a:gdLst>
                  <a:gd name="T0" fmla="*/ 0 w 420"/>
                  <a:gd name="T1" fmla="*/ 0 h 768"/>
                  <a:gd name="T2" fmla="*/ 0 w 420"/>
                  <a:gd name="T3" fmla="*/ 0 h 768"/>
                  <a:gd name="T4" fmla="*/ 0 w 420"/>
                  <a:gd name="T5" fmla="*/ 768 h 768"/>
                  <a:gd name="T6" fmla="*/ 420 w 420"/>
                  <a:gd name="T7" fmla="*/ 768 h 768"/>
                  <a:gd name="T8" fmla="*/ 297 w 420"/>
                  <a:gd name="T9" fmla="*/ 768 h 768"/>
                  <a:gd name="T10" fmla="*/ 297 w 420"/>
                  <a:gd name="T11" fmla="*/ 131 h 768"/>
                  <a:gd name="T12" fmla="*/ 0 w 420"/>
                  <a:gd name="T13" fmla="*/ 43 h 768"/>
                  <a:gd name="T14" fmla="*/ 0 w 420"/>
                  <a:gd name="T15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0" h="768">
                    <a:moveTo>
                      <a:pt x="0" y="0"/>
                    </a:moveTo>
                    <a:lnTo>
                      <a:pt x="0" y="0"/>
                    </a:lnTo>
                    <a:lnTo>
                      <a:pt x="0" y="768"/>
                    </a:lnTo>
                    <a:lnTo>
                      <a:pt x="420" y="768"/>
                    </a:lnTo>
                    <a:lnTo>
                      <a:pt x="297" y="768"/>
                    </a:lnTo>
                    <a:lnTo>
                      <a:pt x="297" y="131"/>
                    </a:lnTo>
                    <a:lnTo>
                      <a:pt x="0" y="4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Rectangle 19">
                <a:extLst>
                  <a:ext uri="{FF2B5EF4-FFF2-40B4-BE49-F238E27FC236}">
                    <a16:creationId xmlns:a16="http://schemas.microsoft.com/office/drawing/2014/main" id="{0E50BA9E-A0BE-4DB4-8A94-DFFB548FC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5575" y="6007101"/>
                <a:ext cx="665162" cy="1219200"/>
              </a:xfrm>
              <a:prstGeom prst="rect">
                <a:avLst/>
              </a:pr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Rectangle 20">
                <a:extLst>
                  <a:ext uri="{FF2B5EF4-FFF2-40B4-BE49-F238E27FC236}">
                    <a16:creationId xmlns:a16="http://schemas.microsoft.com/office/drawing/2014/main" id="{2E0F2EFC-0765-445D-B611-A25FD0FB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85575" y="6007101"/>
                <a:ext cx="665162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21">
                <a:extLst>
                  <a:ext uri="{FF2B5EF4-FFF2-40B4-BE49-F238E27FC236}">
                    <a16:creationId xmlns:a16="http://schemas.microsoft.com/office/drawing/2014/main" id="{8C5C8D99-05EE-4DC7-8209-58232E846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575" y="6007101"/>
                <a:ext cx="665162" cy="1219200"/>
              </a:xfrm>
              <a:custGeom>
                <a:avLst/>
                <a:gdLst>
                  <a:gd name="T0" fmla="*/ 419 w 419"/>
                  <a:gd name="T1" fmla="*/ 0 h 768"/>
                  <a:gd name="T2" fmla="*/ 419 w 419"/>
                  <a:gd name="T3" fmla="*/ 0 h 768"/>
                  <a:gd name="T4" fmla="*/ 0 w 419"/>
                  <a:gd name="T5" fmla="*/ 0 h 768"/>
                  <a:gd name="T6" fmla="*/ 0 w 419"/>
                  <a:gd name="T7" fmla="*/ 43 h 768"/>
                  <a:gd name="T8" fmla="*/ 297 w 419"/>
                  <a:gd name="T9" fmla="*/ 131 h 768"/>
                  <a:gd name="T10" fmla="*/ 297 w 419"/>
                  <a:gd name="T11" fmla="*/ 768 h 768"/>
                  <a:gd name="T12" fmla="*/ 419 w 419"/>
                  <a:gd name="T13" fmla="*/ 768 h 768"/>
                  <a:gd name="T14" fmla="*/ 419 w 419"/>
                  <a:gd name="T15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9" h="768">
                    <a:moveTo>
                      <a:pt x="419" y="0"/>
                    </a:moveTo>
                    <a:lnTo>
                      <a:pt x="41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297" y="131"/>
                    </a:lnTo>
                    <a:lnTo>
                      <a:pt x="297" y="768"/>
                    </a:lnTo>
                    <a:lnTo>
                      <a:pt x="419" y="768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28EBC356-AAB3-428C-A01F-C1A9AE2F0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5575" y="6007101"/>
                <a:ext cx="665162" cy="1219200"/>
              </a:xfrm>
              <a:custGeom>
                <a:avLst/>
                <a:gdLst>
                  <a:gd name="T0" fmla="*/ 419 w 419"/>
                  <a:gd name="T1" fmla="*/ 0 h 768"/>
                  <a:gd name="T2" fmla="*/ 419 w 419"/>
                  <a:gd name="T3" fmla="*/ 0 h 768"/>
                  <a:gd name="T4" fmla="*/ 0 w 419"/>
                  <a:gd name="T5" fmla="*/ 0 h 768"/>
                  <a:gd name="T6" fmla="*/ 0 w 419"/>
                  <a:gd name="T7" fmla="*/ 43 h 768"/>
                  <a:gd name="T8" fmla="*/ 297 w 419"/>
                  <a:gd name="T9" fmla="*/ 131 h 768"/>
                  <a:gd name="T10" fmla="*/ 297 w 419"/>
                  <a:gd name="T11" fmla="*/ 768 h 768"/>
                  <a:gd name="T12" fmla="*/ 419 w 419"/>
                  <a:gd name="T13" fmla="*/ 768 h 768"/>
                  <a:gd name="T14" fmla="*/ 419 w 419"/>
                  <a:gd name="T15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9" h="768">
                    <a:moveTo>
                      <a:pt x="419" y="0"/>
                    </a:moveTo>
                    <a:lnTo>
                      <a:pt x="419" y="0"/>
                    </a:lnTo>
                    <a:lnTo>
                      <a:pt x="0" y="0"/>
                    </a:lnTo>
                    <a:lnTo>
                      <a:pt x="0" y="43"/>
                    </a:lnTo>
                    <a:lnTo>
                      <a:pt x="297" y="131"/>
                    </a:lnTo>
                    <a:lnTo>
                      <a:pt x="297" y="768"/>
                    </a:lnTo>
                    <a:lnTo>
                      <a:pt x="419" y="768"/>
                    </a:lnTo>
                    <a:lnTo>
                      <a:pt x="4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Rectangle 23">
                <a:extLst>
                  <a:ext uri="{FF2B5EF4-FFF2-40B4-BE49-F238E27FC236}">
                    <a16:creationId xmlns:a16="http://schemas.microsoft.com/office/drawing/2014/main" id="{6D5737EA-02A1-439B-AA78-0FE0792F9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1100" y="6007101"/>
                <a:ext cx="665162" cy="1219200"/>
              </a:xfrm>
              <a:prstGeom prst="rect">
                <a:avLst/>
              </a:pr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Rectangle 24">
                <a:extLst>
                  <a:ext uri="{FF2B5EF4-FFF2-40B4-BE49-F238E27FC236}">
                    <a16:creationId xmlns:a16="http://schemas.microsoft.com/office/drawing/2014/main" id="{37B8D115-45CA-410C-8C0C-51D0FB814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1100" y="6007101"/>
                <a:ext cx="665162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F5F96EC6-4285-47B5-8D16-FE1182B0D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1100" y="6007101"/>
                <a:ext cx="665162" cy="1219200"/>
              </a:xfrm>
              <a:custGeom>
                <a:avLst/>
                <a:gdLst>
                  <a:gd name="T0" fmla="*/ 0 w 419"/>
                  <a:gd name="T1" fmla="*/ 0 h 768"/>
                  <a:gd name="T2" fmla="*/ 0 w 419"/>
                  <a:gd name="T3" fmla="*/ 0 h 768"/>
                  <a:gd name="T4" fmla="*/ 0 w 419"/>
                  <a:gd name="T5" fmla="*/ 768 h 768"/>
                  <a:gd name="T6" fmla="*/ 419 w 419"/>
                  <a:gd name="T7" fmla="*/ 768 h 768"/>
                  <a:gd name="T8" fmla="*/ 297 w 419"/>
                  <a:gd name="T9" fmla="*/ 768 h 768"/>
                  <a:gd name="T10" fmla="*/ 297 w 419"/>
                  <a:gd name="T11" fmla="*/ 131 h 768"/>
                  <a:gd name="T12" fmla="*/ 0 w 419"/>
                  <a:gd name="T13" fmla="*/ 43 h 768"/>
                  <a:gd name="T14" fmla="*/ 0 w 419"/>
                  <a:gd name="T15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9" h="768">
                    <a:moveTo>
                      <a:pt x="0" y="0"/>
                    </a:moveTo>
                    <a:lnTo>
                      <a:pt x="0" y="0"/>
                    </a:lnTo>
                    <a:lnTo>
                      <a:pt x="0" y="768"/>
                    </a:lnTo>
                    <a:lnTo>
                      <a:pt x="419" y="768"/>
                    </a:lnTo>
                    <a:lnTo>
                      <a:pt x="297" y="768"/>
                    </a:lnTo>
                    <a:lnTo>
                      <a:pt x="297" y="131"/>
                    </a:lnTo>
                    <a:lnTo>
                      <a:pt x="0" y="4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459EF2C9-D226-4B45-8F31-DF6236480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1100" y="6007101"/>
                <a:ext cx="665162" cy="1219200"/>
              </a:xfrm>
              <a:custGeom>
                <a:avLst/>
                <a:gdLst>
                  <a:gd name="T0" fmla="*/ 419 w 419"/>
                  <a:gd name="T1" fmla="*/ 0 h 768"/>
                  <a:gd name="T2" fmla="*/ 0 w 419"/>
                  <a:gd name="T3" fmla="*/ 0 h 768"/>
                  <a:gd name="T4" fmla="*/ 0 w 419"/>
                  <a:gd name="T5" fmla="*/ 43 h 768"/>
                  <a:gd name="T6" fmla="*/ 297 w 419"/>
                  <a:gd name="T7" fmla="*/ 131 h 768"/>
                  <a:gd name="T8" fmla="*/ 297 w 419"/>
                  <a:gd name="T9" fmla="*/ 768 h 768"/>
                  <a:gd name="T10" fmla="*/ 419 w 419"/>
                  <a:gd name="T11" fmla="*/ 768 h 768"/>
                  <a:gd name="T12" fmla="*/ 419 w 419"/>
                  <a:gd name="T13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9" h="768">
                    <a:moveTo>
                      <a:pt x="419" y="0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297" y="131"/>
                    </a:lnTo>
                    <a:lnTo>
                      <a:pt x="297" y="768"/>
                    </a:lnTo>
                    <a:lnTo>
                      <a:pt x="419" y="768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30A699E7-06E7-427D-AF3C-3EBC4FA661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01100" y="6007101"/>
                <a:ext cx="665162" cy="1219200"/>
              </a:xfrm>
              <a:custGeom>
                <a:avLst/>
                <a:gdLst>
                  <a:gd name="T0" fmla="*/ 419 w 419"/>
                  <a:gd name="T1" fmla="*/ 0 h 768"/>
                  <a:gd name="T2" fmla="*/ 0 w 419"/>
                  <a:gd name="T3" fmla="*/ 0 h 768"/>
                  <a:gd name="T4" fmla="*/ 0 w 419"/>
                  <a:gd name="T5" fmla="*/ 43 h 768"/>
                  <a:gd name="T6" fmla="*/ 297 w 419"/>
                  <a:gd name="T7" fmla="*/ 131 h 768"/>
                  <a:gd name="T8" fmla="*/ 297 w 419"/>
                  <a:gd name="T9" fmla="*/ 768 h 768"/>
                  <a:gd name="T10" fmla="*/ 419 w 419"/>
                  <a:gd name="T11" fmla="*/ 768 h 768"/>
                  <a:gd name="T12" fmla="*/ 419 w 419"/>
                  <a:gd name="T13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9" h="768">
                    <a:moveTo>
                      <a:pt x="419" y="0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297" y="131"/>
                    </a:lnTo>
                    <a:lnTo>
                      <a:pt x="297" y="768"/>
                    </a:lnTo>
                    <a:lnTo>
                      <a:pt x="419" y="768"/>
                    </a:lnTo>
                    <a:lnTo>
                      <a:pt x="4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459A51DA-A796-4A7F-BEF6-E948C0F6F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6038" y="2600326"/>
                <a:ext cx="4025900" cy="2589213"/>
              </a:xfrm>
              <a:custGeom>
                <a:avLst/>
                <a:gdLst>
                  <a:gd name="T0" fmla="*/ 777 w 828"/>
                  <a:gd name="T1" fmla="*/ 533 h 533"/>
                  <a:gd name="T2" fmla="*/ 17 w 828"/>
                  <a:gd name="T3" fmla="*/ 533 h 533"/>
                  <a:gd name="T4" fmla="*/ 0 w 828"/>
                  <a:gd name="T5" fmla="*/ 514 h 533"/>
                  <a:gd name="T6" fmla="*/ 31 w 828"/>
                  <a:gd name="T7" fmla="*/ 18 h 533"/>
                  <a:gd name="T8" fmla="*/ 51 w 828"/>
                  <a:gd name="T9" fmla="*/ 0 h 533"/>
                  <a:gd name="T10" fmla="*/ 811 w 828"/>
                  <a:gd name="T11" fmla="*/ 0 h 533"/>
                  <a:gd name="T12" fmla="*/ 828 w 828"/>
                  <a:gd name="T13" fmla="*/ 18 h 533"/>
                  <a:gd name="T14" fmla="*/ 796 w 828"/>
                  <a:gd name="T15" fmla="*/ 514 h 533"/>
                  <a:gd name="T16" fmla="*/ 777 w 828"/>
                  <a:gd name="T17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8" h="533">
                    <a:moveTo>
                      <a:pt x="777" y="533"/>
                    </a:moveTo>
                    <a:cubicBezTo>
                      <a:pt x="17" y="533"/>
                      <a:pt x="17" y="533"/>
                      <a:pt x="17" y="533"/>
                    </a:cubicBezTo>
                    <a:cubicBezTo>
                      <a:pt x="7" y="533"/>
                      <a:pt x="0" y="524"/>
                      <a:pt x="0" y="514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8"/>
                      <a:pt x="41" y="0"/>
                      <a:pt x="51" y="0"/>
                    </a:cubicBezTo>
                    <a:cubicBezTo>
                      <a:pt x="811" y="0"/>
                      <a:pt x="811" y="0"/>
                      <a:pt x="811" y="0"/>
                    </a:cubicBezTo>
                    <a:cubicBezTo>
                      <a:pt x="821" y="0"/>
                      <a:pt x="828" y="8"/>
                      <a:pt x="828" y="18"/>
                    </a:cubicBezTo>
                    <a:cubicBezTo>
                      <a:pt x="796" y="514"/>
                      <a:pt x="796" y="514"/>
                      <a:pt x="796" y="514"/>
                    </a:cubicBezTo>
                    <a:cubicBezTo>
                      <a:pt x="796" y="524"/>
                      <a:pt x="787" y="533"/>
                      <a:pt x="777" y="533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8ABC7A3-3C81-4C36-BDB1-8A356ACFA7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8588" y="2600326"/>
                <a:ext cx="3943350" cy="2589213"/>
              </a:xfrm>
              <a:custGeom>
                <a:avLst/>
                <a:gdLst>
                  <a:gd name="T0" fmla="*/ 794 w 811"/>
                  <a:gd name="T1" fmla="*/ 0 h 533"/>
                  <a:gd name="T2" fmla="*/ 788 w 811"/>
                  <a:gd name="T3" fmla="*/ 0 h 533"/>
                  <a:gd name="T4" fmla="*/ 805 w 811"/>
                  <a:gd name="T5" fmla="*/ 18 h 533"/>
                  <a:gd name="T6" fmla="*/ 774 w 811"/>
                  <a:gd name="T7" fmla="*/ 514 h 533"/>
                  <a:gd name="T8" fmla="*/ 754 w 811"/>
                  <a:gd name="T9" fmla="*/ 533 h 533"/>
                  <a:gd name="T10" fmla="*/ 0 w 811"/>
                  <a:gd name="T11" fmla="*/ 533 h 533"/>
                  <a:gd name="T12" fmla="*/ 0 w 811"/>
                  <a:gd name="T13" fmla="*/ 533 h 533"/>
                  <a:gd name="T14" fmla="*/ 760 w 811"/>
                  <a:gd name="T15" fmla="*/ 533 h 533"/>
                  <a:gd name="T16" fmla="*/ 779 w 811"/>
                  <a:gd name="T17" fmla="*/ 514 h 533"/>
                  <a:gd name="T18" fmla="*/ 811 w 811"/>
                  <a:gd name="T19" fmla="*/ 18 h 533"/>
                  <a:gd name="T20" fmla="*/ 811 w 811"/>
                  <a:gd name="T21" fmla="*/ 17 h 533"/>
                  <a:gd name="T22" fmla="*/ 794 w 811"/>
                  <a:gd name="T23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1" h="533">
                    <a:moveTo>
                      <a:pt x="794" y="0"/>
                    </a:moveTo>
                    <a:cubicBezTo>
                      <a:pt x="788" y="0"/>
                      <a:pt x="788" y="0"/>
                      <a:pt x="788" y="0"/>
                    </a:cubicBezTo>
                    <a:cubicBezTo>
                      <a:pt x="798" y="0"/>
                      <a:pt x="806" y="8"/>
                      <a:pt x="805" y="18"/>
                    </a:cubicBezTo>
                    <a:cubicBezTo>
                      <a:pt x="774" y="514"/>
                      <a:pt x="774" y="514"/>
                      <a:pt x="774" y="514"/>
                    </a:cubicBezTo>
                    <a:cubicBezTo>
                      <a:pt x="773" y="524"/>
                      <a:pt x="764" y="533"/>
                      <a:pt x="754" y="533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760" y="533"/>
                      <a:pt x="760" y="533"/>
                      <a:pt x="760" y="533"/>
                    </a:cubicBezTo>
                    <a:cubicBezTo>
                      <a:pt x="770" y="533"/>
                      <a:pt x="779" y="524"/>
                      <a:pt x="779" y="514"/>
                    </a:cubicBezTo>
                    <a:cubicBezTo>
                      <a:pt x="811" y="18"/>
                      <a:pt x="811" y="18"/>
                      <a:pt x="811" y="18"/>
                    </a:cubicBezTo>
                    <a:cubicBezTo>
                      <a:pt x="811" y="18"/>
                      <a:pt x="811" y="17"/>
                      <a:pt x="811" y="17"/>
                    </a:cubicBezTo>
                    <a:cubicBezTo>
                      <a:pt x="811" y="7"/>
                      <a:pt x="803" y="0"/>
                      <a:pt x="794" y="0"/>
                    </a:cubicBezTo>
                  </a:path>
                </a:pathLst>
              </a:custGeom>
              <a:solidFill>
                <a:srgbClr val="0F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232A101D-3E48-4219-86E3-5CE1BEBEC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7463" y="2600326"/>
                <a:ext cx="4029075" cy="2589213"/>
              </a:xfrm>
              <a:custGeom>
                <a:avLst/>
                <a:gdLst>
                  <a:gd name="T0" fmla="*/ 777 w 829"/>
                  <a:gd name="T1" fmla="*/ 533 h 533"/>
                  <a:gd name="T2" fmla="*/ 18 w 829"/>
                  <a:gd name="T3" fmla="*/ 533 h 533"/>
                  <a:gd name="T4" fmla="*/ 1 w 829"/>
                  <a:gd name="T5" fmla="*/ 514 h 533"/>
                  <a:gd name="T6" fmla="*/ 32 w 829"/>
                  <a:gd name="T7" fmla="*/ 18 h 533"/>
                  <a:gd name="T8" fmla="*/ 51 w 829"/>
                  <a:gd name="T9" fmla="*/ 0 h 533"/>
                  <a:gd name="T10" fmla="*/ 811 w 829"/>
                  <a:gd name="T11" fmla="*/ 0 h 533"/>
                  <a:gd name="T12" fmla="*/ 828 w 829"/>
                  <a:gd name="T13" fmla="*/ 18 h 533"/>
                  <a:gd name="T14" fmla="*/ 797 w 829"/>
                  <a:gd name="T15" fmla="*/ 514 h 533"/>
                  <a:gd name="T16" fmla="*/ 777 w 829"/>
                  <a:gd name="T17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9" h="533">
                    <a:moveTo>
                      <a:pt x="777" y="533"/>
                    </a:moveTo>
                    <a:cubicBezTo>
                      <a:pt x="18" y="533"/>
                      <a:pt x="18" y="533"/>
                      <a:pt x="18" y="533"/>
                    </a:cubicBezTo>
                    <a:cubicBezTo>
                      <a:pt x="8" y="533"/>
                      <a:pt x="0" y="524"/>
                      <a:pt x="1" y="51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8"/>
                      <a:pt x="41" y="0"/>
                      <a:pt x="51" y="0"/>
                    </a:cubicBezTo>
                    <a:cubicBezTo>
                      <a:pt x="811" y="0"/>
                      <a:pt x="811" y="0"/>
                      <a:pt x="811" y="0"/>
                    </a:cubicBezTo>
                    <a:cubicBezTo>
                      <a:pt x="821" y="0"/>
                      <a:pt x="829" y="8"/>
                      <a:pt x="828" y="18"/>
                    </a:cubicBezTo>
                    <a:cubicBezTo>
                      <a:pt x="797" y="514"/>
                      <a:pt x="797" y="514"/>
                      <a:pt x="797" y="514"/>
                    </a:cubicBezTo>
                    <a:cubicBezTo>
                      <a:pt x="796" y="524"/>
                      <a:pt x="787" y="533"/>
                      <a:pt x="777" y="533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54B09D46-84DA-41F0-8C81-B069E4D52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3563" y="5219701"/>
                <a:ext cx="4602162" cy="101600"/>
              </a:xfrm>
              <a:custGeom>
                <a:avLst/>
                <a:gdLst>
                  <a:gd name="T0" fmla="*/ 925 w 947"/>
                  <a:gd name="T1" fmla="*/ 0 h 21"/>
                  <a:gd name="T2" fmla="*/ 22 w 947"/>
                  <a:gd name="T3" fmla="*/ 0 h 21"/>
                  <a:gd name="T4" fmla="*/ 2 w 947"/>
                  <a:gd name="T5" fmla="*/ 12 h 21"/>
                  <a:gd name="T6" fmla="*/ 8 w 947"/>
                  <a:gd name="T7" fmla="*/ 21 h 21"/>
                  <a:gd name="T8" fmla="*/ 939 w 947"/>
                  <a:gd name="T9" fmla="*/ 21 h 21"/>
                  <a:gd name="T10" fmla="*/ 945 w 947"/>
                  <a:gd name="T11" fmla="*/ 12 h 21"/>
                  <a:gd name="T12" fmla="*/ 925 w 94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7" h="21">
                    <a:moveTo>
                      <a:pt x="92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3" y="0"/>
                      <a:pt x="5" y="5"/>
                      <a:pt x="2" y="12"/>
                    </a:cubicBezTo>
                    <a:cubicBezTo>
                      <a:pt x="0" y="16"/>
                      <a:pt x="3" y="21"/>
                      <a:pt x="8" y="21"/>
                    </a:cubicBezTo>
                    <a:cubicBezTo>
                      <a:pt x="939" y="21"/>
                      <a:pt x="939" y="21"/>
                      <a:pt x="939" y="21"/>
                    </a:cubicBezTo>
                    <a:cubicBezTo>
                      <a:pt x="944" y="21"/>
                      <a:pt x="947" y="16"/>
                      <a:pt x="945" y="12"/>
                    </a:cubicBezTo>
                    <a:cubicBezTo>
                      <a:pt x="942" y="5"/>
                      <a:pt x="934" y="0"/>
                      <a:pt x="925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A1640878-28B2-46EC-A668-7FF0562D8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0700" y="5219701"/>
                <a:ext cx="830262" cy="101600"/>
              </a:xfrm>
              <a:custGeom>
                <a:avLst/>
                <a:gdLst>
                  <a:gd name="T0" fmla="*/ 150 w 171"/>
                  <a:gd name="T1" fmla="*/ 0 h 21"/>
                  <a:gd name="T2" fmla="*/ 22 w 171"/>
                  <a:gd name="T3" fmla="*/ 0 h 21"/>
                  <a:gd name="T4" fmla="*/ 2 w 171"/>
                  <a:gd name="T5" fmla="*/ 12 h 21"/>
                  <a:gd name="T6" fmla="*/ 8 w 171"/>
                  <a:gd name="T7" fmla="*/ 21 h 21"/>
                  <a:gd name="T8" fmla="*/ 164 w 171"/>
                  <a:gd name="T9" fmla="*/ 21 h 21"/>
                  <a:gd name="T10" fmla="*/ 171 w 171"/>
                  <a:gd name="T11" fmla="*/ 15 h 21"/>
                  <a:gd name="T12" fmla="*/ 170 w 171"/>
                  <a:gd name="T13" fmla="*/ 12 h 21"/>
                  <a:gd name="T14" fmla="*/ 150 w 171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1" h="21">
                    <a:moveTo>
                      <a:pt x="150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3" y="0"/>
                      <a:pt x="5" y="5"/>
                      <a:pt x="2" y="12"/>
                    </a:cubicBezTo>
                    <a:cubicBezTo>
                      <a:pt x="0" y="16"/>
                      <a:pt x="3" y="21"/>
                      <a:pt x="8" y="21"/>
                    </a:cubicBezTo>
                    <a:cubicBezTo>
                      <a:pt x="164" y="21"/>
                      <a:pt x="164" y="21"/>
                      <a:pt x="164" y="21"/>
                    </a:cubicBezTo>
                    <a:cubicBezTo>
                      <a:pt x="168" y="21"/>
                      <a:pt x="171" y="18"/>
                      <a:pt x="171" y="15"/>
                    </a:cubicBezTo>
                    <a:cubicBezTo>
                      <a:pt x="171" y="14"/>
                      <a:pt x="171" y="13"/>
                      <a:pt x="170" y="12"/>
                    </a:cubicBezTo>
                    <a:cubicBezTo>
                      <a:pt x="167" y="5"/>
                      <a:pt x="159" y="0"/>
                      <a:pt x="150" y="0"/>
                    </a:cubicBezTo>
                  </a:path>
                </a:pathLst>
              </a:custGeom>
              <a:solidFill>
                <a:srgbClr val="0F14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4E9543CC-9D0C-4895-BFAC-6765A48C6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5800" y="5267326"/>
                <a:ext cx="188912" cy="30163"/>
              </a:xfrm>
              <a:custGeom>
                <a:avLst/>
                <a:gdLst>
                  <a:gd name="T0" fmla="*/ 37 w 39"/>
                  <a:gd name="T1" fmla="*/ 6 h 6"/>
                  <a:gd name="T2" fmla="*/ 3 w 39"/>
                  <a:gd name="T3" fmla="*/ 6 h 6"/>
                  <a:gd name="T4" fmla="*/ 0 w 39"/>
                  <a:gd name="T5" fmla="*/ 3 h 6"/>
                  <a:gd name="T6" fmla="*/ 3 w 39"/>
                  <a:gd name="T7" fmla="*/ 0 h 6"/>
                  <a:gd name="T8" fmla="*/ 37 w 39"/>
                  <a:gd name="T9" fmla="*/ 0 h 6"/>
                  <a:gd name="T10" fmla="*/ 39 w 39"/>
                  <a:gd name="T11" fmla="*/ 3 h 6"/>
                  <a:gd name="T12" fmla="*/ 37 w 39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">
                    <a:moveTo>
                      <a:pt x="37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0"/>
                      <a:pt x="39" y="1"/>
                      <a:pt x="39" y="3"/>
                    </a:cubicBezTo>
                    <a:cubicBezTo>
                      <a:pt x="39" y="4"/>
                      <a:pt x="38" y="6"/>
                      <a:pt x="37" y="6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2A75A6F6-B694-4D55-8080-BD3E1A6DB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4113" y="5267326"/>
                <a:ext cx="190500" cy="30163"/>
              </a:xfrm>
              <a:custGeom>
                <a:avLst/>
                <a:gdLst>
                  <a:gd name="T0" fmla="*/ 36 w 39"/>
                  <a:gd name="T1" fmla="*/ 0 h 6"/>
                  <a:gd name="T2" fmla="*/ 3 w 39"/>
                  <a:gd name="T3" fmla="*/ 0 h 6"/>
                  <a:gd name="T4" fmla="*/ 0 w 39"/>
                  <a:gd name="T5" fmla="*/ 3 h 6"/>
                  <a:gd name="T6" fmla="*/ 3 w 39"/>
                  <a:gd name="T7" fmla="*/ 6 h 6"/>
                  <a:gd name="T8" fmla="*/ 36 w 39"/>
                  <a:gd name="T9" fmla="*/ 6 h 6"/>
                  <a:gd name="T10" fmla="*/ 39 w 39"/>
                  <a:gd name="T11" fmla="*/ 3 h 6"/>
                  <a:gd name="T12" fmla="*/ 36 w 39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6">
                    <a:moveTo>
                      <a:pt x="3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9" y="4"/>
                      <a:pt x="39" y="3"/>
                    </a:cubicBezTo>
                    <a:cubicBezTo>
                      <a:pt x="39" y="1"/>
                      <a:pt x="37" y="0"/>
                      <a:pt x="36" y="0"/>
                    </a:cubicBezTo>
                  </a:path>
                </a:pathLst>
              </a:custGeom>
              <a:solidFill>
                <a:srgbClr val="BEC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5968B4C1-7D2E-43E7-A9CD-9A5C3F5B2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4400" y="5267326"/>
                <a:ext cx="125412" cy="30163"/>
              </a:xfrm>
              <a:custGeom>
                <a:avLst/>
                <a:gdLst>
                  <a:gd name="T0" fmla="*/ 24 w 26"/>
                  <a:gd name="T1" fmla="*/ 6 h 6"/>
                  <a:gd name="T2" fmla="*/ 2 w 26"/>
                  <a:gd name="T3" fmla="*/ 6 h 6"/>
                  <a:gd name="T4" fmla="*/ 0 w 26"/>
                  <a:gd name="T5" fmla="*/ 3 h 6"/>
                  <a:gd name="T6" fmla="*/ 0 w 26"/>
                  <a:gd name="T7" fmla="*/ 2 h 6"/>
                  <a:gd name="T8" fmla="*/ 2 w 26"/>
                  <a:gd name="T9" fmla="*/ 0 h 6"/>
                  <a:gd name="T10" fmla="*/ 24 w 26"/>
                  <a:gd name="T11" fmla="*/ 0 h 6"/>
                  <a:gd name="T12" fmla="*/ 26 w 26"/>
                  <a:gd name="T13" fmla="*/ 2 h 6"/>
                  <a:gd name="T14" fmla="*/ 26 w 26"/>
                  <a:gd name="T15" fmla="*/ 3 h 6"/>
                  <a:gd name="T16" fmla="*/ 24 w 26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6">
                    <a:moveTo>
                      <a:pt x="24" y="6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5"/>
                      <a:pt x="25" y="6"/>
                      <a:pt x="24" y="6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37">
                <a:extLst>
                  <a:ext uri="{FF2B5EF4-FFF2-40B4-BE49-F238E27FC236}">
                    <a16:creationId xmlns:a16="http://schemas.microsoft.com/office/drawing/2014/main" id="{D18BEBCC-5BF0-42D4-8C0E-2D1EA2D85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0013" y="2740026"/>
                <a:ext cx="3859212" cy="2305050"/>
              </a:xfrm>
              <a:custGeom>
                <a:avLst/>
                <a:gdLst>
                  <a:gd name="T0" fmla="*/ 1 w 794"/>
                  <a:gd name="T1" fmla="*/ 467 h 474"/>
                  <a:gd name="T2" fmla="*/ 30 w 794"/>
                  <a:gd name="T3" fmla="*/ 7 h 474"/>
                  <a:gd name="T4" fmla="*/ 37 w 794"/>
                  <a:gd name="T5" fmla="*/ 0 h 474"/>
                  <a:gd name="T6" fmla="*/ 787 w 794"/>
                  <a:gd name="T7" fmla="*/ 0 h 474"/>
                  <a:gd name="T8" fmla="*/ 794 w 794"/>
                  <a:gd name="T9" fmla="*/ 7 h 474"/>
                  <a:gd name="T10" fmla="*/ 765 w 794"/>
                  <a:gd name="T11" fmla="*/ 467 h 474"/>
                  <a:gd name="T12" fmla="*/ 757 w 794"/>
                  <a:gd name="T13" fmla="*/ 474 h 474"/>
                  <a:gd name="T14" fmla="*/ 7 w 794"/>
                  <a:gd name="T15" fmla="*/ 474 h 474"/>
                  <a:gd name="T16" fmla="*/ 1 w 794"/>
                  <a:gd name="T17" fmla="*/ 46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4" h="474">
                    <a:moveTo>
                      <a:pt x="1" y="467"/>
                    </a:moveTo>
                    <a:cubicBezTo>
                      <a:pt x="30" y="7"/>
                      <a:pt x="30" y="7"/>
                      <a:pt x="30" y="7"/>
                    </a:cubicBezTo>
                    <a:cubicBezTo>
                      <a:pt x="30" y="3"/>
                      <a:pt x="33" y="0"/>
                      <a:pt x="37" y="0"/>
                    </a:cubicBezTo>
                    <a:cubicBezTo>
                      <a:pt x="787" y="0"/>
                      <a:pt x="787" y="0"/>
                      <a:pt x="787" y="0"/>
                    </a:cubicBezTo>
                    <a:cubicBezTo>
                      <a:pt x="791" y="0"/>
                      <a:pt x="794" y="3"/>
                      <a:pt x="794" y="7"/>
                    </a:cubicBezTo>
                    <a:cubicBezTo>
                      <a:pt x="765" y="467"/>
                      <a:pt x="765" y="467"/>
                      <a:pt x="765" y="467"/>
                    </a:cubicBezTo>
                    <a:cubicBezTo>
                      <a:pt x="765" y="471"/>
                      <a:pt x="761" y="474"/>
                      <a:pt x="757" y="474"/>
                    </a:cubicBezTo>
                    <a:cubicBezTo>
                      <a:pt x="7" y="474"/>
                      <a:pt x="7" y="474"/>
                      <a:pt x="7" y="474"/>
                    </a:cubicBezTo>
                    <a:cubicBezTo>
                      <a:pt x="3" y="474"/>
                      <a:pt x="0" y="471"/>
                      <a:pt x="1" y="46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E321073E-D64F-492A-BDB5-BA86D312F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1750" y="2673351"/>
                <a:ext cx="2143125" cy="2303463"/>
              </a:xfrm>
              <a:custGeom>
                <a:avLst/>
                <a:gdLst>
                  <a:gd name="T0" fmla="*/ 441 w 441"/>
                  <a:gd name="T1" fmla="*/ 0 h 474"/>
                  <a:gd name="T2" fmla="*/ 191 w 441"/>
                  <a:gd name="T3" fmla="*/ 474 h 474"/>
                  <a:gd name="T4" fmla="*/ 7 w 441"/>
                  <a:gd name="T5" fmla="*/ 474 h 474"/>
                  <a:gd name="T6" fmla="*/ 0 w 441"/>
                  <a:gd name="T7" fmla="*/ 467 h 474"/>
                  <a:gd name="T8" fmla="*/ 30 w 441"/>
                  <a:gd name="T9" fmla="*/ 7 h 474"/>
                  <a:gd name="T10" fmla="*/ 37 w 441"/>
                  <a:gd name="T11" fmla="*/ 0 h 474"/>
                  <a:gd name="T12" fmla="*/ 441 w 441"/>
                  <a:gd name="T13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1" h="474">
                    <a:moveTo>
                      <a:pt x="441" y="0"/>
                    </a:moveTo>
                    <a:cubicBezTo>
                      <a:pt x="191" y="474"/>
                      <a:pt x="191" y="474"/>
                      <a:pt x="191" y="474"/>
                    </a:cubicBezTo>
                    <a:cubicBezTo>
                      <a:pt x="7" y="474"/>
                      <a:pt x="7" y="474"/>
                      <a:pt x="7" y="474"/>
                    </a:cubicBezTo>
                    <a:cubicBezTo>
                      <a:pt x="3" y="474"/>
                      <a:pt x="0" y="471"/>
                      <a:pt x="0" y="46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3"/>
                      <a:pt x="33" y="0"/>
                      <a:pt x="37" y="0"/>
                    </a:cubicBezTo>
                    <a:cubicBezTo>
                      <a:pt x="441" y="0"/>
                      <a:pt x="441" y="0"/>
                      <a:pt x="441" y="0"/>
                    </a:cubicBezTo>
                  </a:path>
                </a:pathLst>
              </a:custGeom>
              <a:solidFill>
                <a:srgbClr val="407BFF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39">
                <a:extLst>
                  <a:ext uri="{FF2B5EF4-FFF2-40B4-BE49-F238E27FC236}">
                    <a16:creationId xmlns:a16="http://schemas.microsoft.com/office/drawing/2014/main" id="{036DCD6E-CAA7-4B50-A06F-A35A46860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3075" y="2673351"/>
                <a:ext cx="1497012" cy="2303463"/>
              </a:xfrm>
              <a:custGeom>
                <a:avLst/>
                <a:gdLst>
                  <a:gd name="T0" fmla="*/ 943 w 943"/>
                  <a:gd name="T1" fmla="*/ 0 h 1451"/>
                  <a:gd name="T2" fmla="*/ 177 w 943"/>
                  <a:gd name="T3" fmla="*/ 1451 h 1451"/>
                  <a:gd name="T4" fmla="*/ 0 w 943"/>
                  <a:gd name="T5" fmla="*/ 1451 h 1451"/>
                  <a:gd name="T6" fmla="*/ 765 w 943"/>
                  <a:gd name="T7" fmla="*/ 0 h 1451"/>
                  <a:gd name="T8" fmla="*/ 943 w 943"/>
                  <a:gd name="T9" fmla="*/ 0 h 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3" h="1451">
                    <a:moveTo>
                      <a:pt x="943" y="0"/>
                    </a:moveTo>
                    <a:lnTo>
                      <a:pt x="177" y="1451"/>
                    </a:lnTo>
                    <a:lnTo>
                      <a:pt x="0" y="1451"/>
                    </a:lnTo>
                    <a:lnTo>
                      <a:pt x="765" y="0"/>
                    </a:lnTo>
                    <a:lnTo>
                      <a:pt x="943" y="0"/>
                    </a:lnTo>
                    <a:close/>
                  </a:path>
                </a:pathLst>
              </a:custGeom>
              <a:solidFill>
                <a:srgbClr val="407BFF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40">
                <a:extLst>
                  <a:ext uri="{FF2B5EF4-FFF2-40B4-BE49-F238E27FC236}">
                    <a16:creationId xmlns:a16="http://schemas.microsoft.com/office/drawing/2014/main" id="{F1CC38A8-788E-426E-AF1D-2C9F735F1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33075" y="2673351"/>
                <a:ext cx="1497012" cy="2303463"/>
              </a:xfrm>
              <a:custGeom>
                <a:avLst/>
                <a:gdLst>
                  <a:gd name="T0" fmla="*/ 943 w 943"/>
                  <a:gd name="T1" fmla="*/ 0 h 1451"/>
                  <a:gd name="T2" fmla="*/ 177 w 943"/>
                  <a:gd name="T3" fmla="*/ 1451 h 1451"/>
                  <a:gd name="T4" fmla="*/ 0 w 943"/>
                  <a:gd name="T5" fmla="*/ 1451 h 1451"/>
                  <a:gd name="T6" fmla="*/ 765 w 943"/>
                  <a:gd name="T7" fmla="*/ 0 h 1451"/>
                  <a:gd name="T8" fmla="*/ 943 w 943"/>
                  <a:gd name="T9" fmla="*/ 0 h 1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3" h="1451">
                    <a:moveTo>
                      <a:pt x="943" y="0"/>
                    </a:moveTo>
                    <a:lnTo>
                      <a:pt x="177" y="1451"/>
                    </a:lnTo>
                    <a:lnTo>
                      <a:pt x="0" y="1451"/>
                    </a:lnTo>
                    <a:lnTo>
                      <a:pt x="765" y="0"/>
                    </a:lnTo>
                    <a:lnTo>
                      <a:pt x="94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41">
                <a:extLst>
                  <a:ext uri="{FF2B5EF4-FFF2-40B4-BE49-F238E27FC236}">
                    <a16:creationId xmlns:a16="http://schemas.microsoft.com/office/drawing/2014/main" id="{E82F783F-DFAB-4BC1-9733-CA2761E84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0450" y="2673351"/>
                <a:ext cx="1560512" cy="2303463"/>
              </a:xfrm>
              <a:custGeom>
                <a:avLst/>
                <a:gdLst>
                  <a:gd name="T0" fmla="*/ 321 w 321"/>
                  <a:gd name="T1" fmla="*/ 7 h 474"/>
                  <a:gd name="T2" fmla="*/ 292 w 321"/>
                  <a:gd name="T3" fmla="*/ 467 h 474"/>
                  <a:gd name="T4" fmla="*/ 284 w 321"/>
                  <a:gd name="T5" fmla="*/ 474 h 474"/>
                  <a:gd name="T6" fmla="*/ 0 w 321"/>
                  <a:gd name="T7" fmla="*/ 474 h 474"/>
                  <a:gd name="T8" fmla="*/ 250 w 321"/>
                  <a:gd name="T9" fmla="*/ 0 h 474"/>
                  <a:gd name="T10" fmla="*/ 314 w 321"/>
                  <a:gd name="T11" fmla="*/ 0 h 474"/>
                  <a:gd name="T12" fmla="*/ 321 w 321"/>
                  <a:gd name="T13" fmla="*/ 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1" h="474">
                    <a:moveTo>
                      <a:pt x="321" y="7"/>
                    </a:moveTo>
                    <a:cubicBezTo>
                      <a:pt x="292" y="467"/>
                      <a:pt x="292" y="467"/>
                      <a:pt x="292" y="467"/>
                    </a:cubicBezTo>
                    <a:cubicBezTo>
                      <a:pt x="291" y="471"/>
                      <a:pt x="288" y="474"/>
                      <a:pt x="284" y="474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18" y="0"/>
                      <a:pt x="321" y="3"/>
                      <a:pt x="321" y="7"/>
                    </a:cubicBezTo>
                    <a:close/>
                  </a:path>
                </a:pathLst>
              </a:custGeom>
              <a:solidFill>
                <a:srgbClr val="407BFF">
                  <a:alpha val="2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42">
                <a:extLst>
                  <a:ext uri="{FF2B5EF4-FFF2-40B4-BE49-F238E27FC236}">
                    <a16:creationId xmlns:a16="http://schemas.microsoft.com/office/drawing/2014/main" id="{35FA71E6-692A-4E92-BA3B-04101EF48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9600" y="1890713"/>
                <a:ext cx="2109787" cy="1885950"/>
              </a:xfrm>
              <a:custGeom>
                <a:avLst/>
                <a:gdLst>
                  <a:gd name="T0" fmla="*/ 190 w 434"/>
                  <a:gd name="T1" fmla="*/ 51 h 388"/>
                  <a:gd name="T2" fmla="*/ 171 w 434"/>
                  <a:gd name="T3" fmla="*/ 190 h 388"/>
                  <a:gd name="T4" fmla="*/ 155 w 434"/>
                  <a:gd name="T5" fmla="*/ 327 h 388"/>
                  <a:gd name="T6" fmla="*/ 389 w 434"/>
                  <a:gd name="T7" fmla="*/ 254 h 388"/>
                  <a:gd name="T8" fmla="*/ 342 w 434"/>
                  <a:gd name="T9" fmla="*/ 58 h 388"/>
                  <a:gd name="T10" fmla="*/ 190 w 434"/>
                  <a:gd name="T11" fmla="*/ 51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4" h="388">
                    <a:moveTo>
                      <a:pt x="190" y="51"/>
                    </a:moveTo>
                    <a:cubicBezTo>
                      <a:pt x="168" y="76"/>
                      <a:pt x="155" y="152"/>
                      <a:pt x="171" y="190"/>
                    </a:cubicBezTo>
                    <a:cubicBezTo>
                      <a:pt x="188" y="228"/>
                      <a:pt x="0" y="266"/>
                      <a:pt x="155" y="327"/>
                    </a:cubicBezTo>
                    <a:cubicBezTo>
                      <a:pt x="310" y="388"/>
                      <a:pt x="434" y="317"/>
                      <a:pt x="389" y="254"/>
                    </a:cubicBezTo>
                    <a:cubicBezTo>
                      <a:pt x="344" y="190"/>
                      <a:pt x="394" y="84"/>
                      <a:pt x="342" y="58"/>
                    </a:cubicBezTo>
                    <a:cubicBezTo>
                      <a:pt x="295" y="33"/>
                      <a:pt x="233" y="0"/>
                      <a:pt x="190" y="51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43">
                <a:extLst>
                  <a:ext uri="{FF2B5EF4-FFF2-40B4-BE49-F238E27FC236}">
                    <a16:creationId xmlns:a16="http://schemas.microsoft.com/office/drawing/2014/main" id="{C69FE716-5A26-4D4C-AB39-D8FC0B995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6375" y="3562351"/>
                <a:ext cx="1098550" cy="1117600"/>
              </a:xfrm>
              <a:custGeom>
                <a:avLst/>
                <a:gdLst>
                  <a:gd name="T0" fmla="*/ 226 w 226"/>
                  <a:gd name="T1" fmla="*/ 16 h 230"/>
                  <a:gd name="T2" fmla="*/ 200 w 226"/>
                  <a:gd name="T3" fmla="*/ 100 h 230"/>
                  <a:gd name="T4" fmla="*/ 172 w 226"/>
                  <a:gd name="T5" fmla="*/ 183 h 230"/>
                  <a:gd name="T6" fmla="*/ 168 w 226"/>
                  <a:gd name="T7" fmla="*/ 194 h 230"/>
                  <a:gd name="T8" fmla="*/ 166 w 226"/>
                  <a:gd name="T9" fmla="*/ 199 h 230"/>
                  <a:gd name="T10" fmla="*/ 166 w 226"/>
                  <a:gd name="T11" fmla="*/ 200 h 230"/>
                  <a:gd name="T12" fmla="*/ 165 w 226"/>
                  <a:gd name="T13" fmla="*/ 203 h 230"/>
                  <a:gd name="T14" fmla="*/ 162 w 226"/>
                  <a:gd name="T15" fmla="*/ 208 h 230"/>
                  <a:gd name="T16" fmla="*/ 145 w 226"/>
                  <a:gd name="T17" fmla="*/ 225 h 230"/>
                  <a:gd name="T18" fmla="*/ 124 w 226"/>
                  <a:gd name="T19" fmla="*/ 230 h 230"/>
                  <a:gd name="T20" fmla="*/ 95 w 226"/>
                  <a:gd name="T21" fmla="*/ 224 h 230"/>
                  <a:gd name="T22" fmla="*/ 72 w 226"/>
                  <a:gd name="T23" fmla="*/ 213 h 230"/>
                  <a:gd name="T24" fmla="*/ 0 w 226"/>
                  <a:gd name="T25" fmla="*/ 155 h 230"/>
                  <a:gd name="T26" fmla="*/ 18 w 226"/>
                  <a:gd name="T27" fmla="*/ 135 h 230"/>
                  <a:gd name="T28" fmla="*/ 36 w 226"/>
                  <a:gd name="T29" fmla="*/ 146 h 230"/>
                  <a:gd name="T30" fmla="*/ 54 w 226"/>
                  <a:gd name="T31" fmla="*/ 157 h 230"/>
                  <a:gd name="T32" fmla="*/ 91 w 226"/>
                  <a:gd name="T33" fmla="*/ 176 h 230"/>
                  <a:gd name="T34" fmla="*/ 109 w 226"/>
                  <a:gd name="T35" fmla="*/ 182 h 230"/>
                  <a:gd name="T36" fmla="*/ 122 w 226"/>
                  <a:gd name="T37" fmla="*/ 184 h 230"/>
                  <a:gd name="T38" fmla="*/ 122 w 226"/>
                  <a:gd name="T39" fmla="*/ 184 h 230"/>
                  <a:gd name="T40" fmla="*/ 120 w 226"/>
                  <a:gd name="T41" fmla="*/ 185 h 230"/>
                  <a:gd name="T42" fmla="*/ 120 w 226"/>
                  <a:gd name="T43" fmla="*/ 185 h 230"/>
                  <a:gd name="T44" fmla="*/ 120 w 226"/>
                  <a:gd name="T45" fmla="*/ 184 h 230"/>
                  <a:gd name="T46" fmla="*/ 120 w 226"/>
                  <a:gd name="T47" fmla="*/ 183 h 230"/>
                  <a:gd name="T48" fmla="*/ 122 w 226"/>
                  <a:gd name="T49" fmla="*/ 178 h 230"/>
                  <a:gd name="T50" fmla="*/ 125 w 226"/>
                  <a:gd name="T51" fmla="*/ 168 h 230"/>
                  <a:gd name="T52" fmla="*/ 149 w 226"/>
                  <a:gd name="T53" fmla="*/ 84 h 230"/>
                  <a:gd name="T54" fmla="*/ 175 w 226"/>
                  <a:gd name="T55" fmla="*/ 0 h 230"/>
                  <a:gd name="T56" fmla="*/ 226 w 226"/>
                  <a:gd name="T57" fmla="*/ 1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26" h="230">
                    <a:moveTo>
                      <a:pt x="226" y="16"/>
                    </a:moveTo>
                    <a:cubicBezTo>
                      <a:pt x="218" y="44"/>
                      <a:pt x="209" y="72"/>
                      <a:pt x="200" y="100"/>
                    </a:cubicBezTo>
                    <a:cubicBezTo>
                      <a:pt x="191" y="128"/>
                      <a:pt x="182" y="155"/>
                      <a:pt x="172" y="183"/>
                    </a:cubicBezTo>
                    <a:cubicBezTo>
                      <a:pt x="168" y="194"/>
                      <a:pt x="168" y="194"/>
                      <a:pt x="168" y="194"/>
                    </a:cubicBezTo>
                    <a:cubicBezTo>
                      <a:pt x="166" y="199"/>
                      <a:pt x="166" y="199"/>
                      <a:pt x="166" y="199"/>
                    </a:cubicBezTo>
                    <a:cubicBezTo>
                      <a:pt x="166" y="200"/>
                      <a:pt x="166" y="200"/>
                      <a:pt x="166" y="200"/>
                    </a:cubicBezTo>
                    <a:cubicBezTo>
                      <a:pt x="165" y="203"/>
                      <a:pt x="165" y="203"/>
                      <a:pt x="165" y="203"/>
                    </a:cubicBezTo>
                    <a:cubicBezTo>
                      <a:pt x="164" y="204"/>
                      <a:pt x="163" y="206"/>
                      <a:pt x="162" y="208"/>
                    </a:cubicBezTo>
                    <a:cubicBezTo>
                      <a:pt x="159" y="214"/>
                      <a:pt x="153" y="221"/>
                      <a:pt x="145" y="225"/>
                    </a:cubicBezTo>
                    <a:cubicBezTo>
                      <a:pt x="138" y="229"/>
                      <a:pt x="131" y="230"/>
                      <a:pt x="124" y="230"/>
                    </a:cubicBezTo>
                    <a:cubicBezTo>
                      <a:pt x="112" y="230"/>
                      <a:pt x="103" y="227"/>
                      <a:pt x="95" y="224"/>
                    </a:cubicBezTo>
                    <a:cubicBezTo>
                      <a:pt x="86" y="221"/>
                      <a:pt x="79" y="217"/>
                      <a:pt x="72" y="213"/>
                    </a:cubicBezTo>
                    <a:cubicBezTo>
                      <a:pt x="44" y="197"/>
                      <a:pt x="22" y="177"/>
                      <a:pt x="0" y="155"/>
                    </a:cubicBezTo>
                    <a:cubicBezTo>
                      <a:pt x="18" y="135"/>
                      <a:pt x="18" y="135"/>
                      <a:pt x="18" y="135"/>
                    </a:cubicBezTo>
                    <a:cubicBezTo>
                      <a:pt x="24" y="139"/>
                      <a:pt x="30" y="143"/>
                      <a:pt x="36" y="146"/>
                    </a:cubicBezTo>
                    <a:cubicBezTo>
                      <a:pt x="42" y="150"/>
                      <a:pt x="48" y="154"/>
                      <a:pt x="54" y="157"/>
                    </a:cubicBezTo>
                    <a:cubicBezTo>
                      <a:pt x="66" y="164"/>
                      <a:pt x="79" y="171"/>
                      <a:pt x="91" y="176"/>
                    </a:cubicBezTo>
                    <a:cubicBezTo>
                      <a:pt x="97" y="179"/>
                      <a:pt x="103" y="181"/>
                      <a:pt x="109" y="182"/>
                    </a:cubicBezTo>
                    <a:cubicBezTo>
                      <a:pt x="114" y="184"/>
                      <a:pt x="120" y="184"/>
                      <a:pt x="122" y="184"/>
                    </a:cubicBezTo>
                    <a:cubicBezTo>
                      <a:pt x="123" y="184"/>
                      <a:pt x="123" y="183"/>
                      <a:pt x="122" y="184"/>
                    </a:cubicBezTo>
                    <a:cubicBezTo>
                      <a:pt x="121" y="184"/>
                      <a:pt x="120" y="185"/>
                      <a:pt x="120" y="185"/>
                    </a:cubicBezTo>
                    <a:cubicBezTo>
                      <a:pt x="120" y="185"/>
                      <a:pt x="120" y="185"/>
                      <a:pt x="120" y="185"/>
                    </a:cubicBezTo>
                    <a:cubicBezTo>
                      <a:pt x="120" y="184"/>
                      <a:pt x="120" y="184"/>
                      <a:pt x="120" y="184"/>
                    </a:cubicBezTo>
                    <a:cubicBezTo>
                      <a:pt x="120" y="183"/>
                      <a:pt x="120" y="183"/>
                      <a:pt x="120" y="183"/>
                    </a:cubicBezTo>
                    <a:cubicBezTo>
                      <a:pt x="122" y="178"/>
                      <a:pt x="122" y="178"/>
                      <a:pt x="122" y="178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57" y="56"/>
                      <a:pt x="166" y="28"/>
                      <a:pt x="175" y="0"/>
                    </a:cubicBezTo>
                    <a:cubicBezTo>
                      <a:pt x="226" y="16"/>
                      <a:pt x="226" y="16"/>
                      <a:pt x="226" y="16"/>
                    </a:cubicBezTo>
                  </a:path>
                </a:pathLst>
              </a:custGeom>
              <a:solidFill>
                <a:srgbClr val="B65B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44">
                <a:extLst>
                  <a:ext uri="{FF2B5EF4-FFF2-40B4-BE49-F238E27FC236}">
                    <a16:creationId xmlns:a16="http://schemas.microsoft.com/office/drawing/2014/main" id="{5CFCC66F-5887-4775-ADC0-CCA165404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0325" y="4130676"/>
                <a:ext cx="311150" cy="261938"/>
              </a:xfrm>
              <a:custGeom>
                <a:avLst/>
                <a:gdLst>
                  <a:gd name="T0" fmla="*/ 46 w 64"/>
                  <a:gd name="T1" fmla="*/ 17 h 54"/>
                  <a:gd name="T2" fmla="*/ 0 w 64"/>
                  <a:gd name="T3" fmla="*/ 0 h 54"/>
                  <a:gd name="T4" fmla="*/ 19 w 64"/>
                  <a:gd name="T5" fmla="*/ 49 h 54"/>
                  <a:gd name="T6" fmla="*/ 64 w 64"/>
                  <a:gd name="T7" fmla="*/ 37 h 54"/>
                  <a:gd name="T8" fmla="*/ 54 w 64"/>
                  <a:gd name="T9" fmla="*/ 23 h 54"/>
                  <a:gd name="T10" fmla="*/ 46 w 64"/>
                  <a:gd name="T11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54">
                    <a:moveTo>
                      <a:pt x="46" y="1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51" y="54"/>
                      <a:pt x="64" y="37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2" y="20"/>
                      <a:pt x="49" y="18"/>
                      <a:pt x="46" y="17"/>
                    </a:cubicBez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45">
                <a:extLst>
                  <a:ext uri="{FF2B5EF4-FFF2-40B4-BE49-F238E27FC236}">
                    <a16:creationId xmlns:a16="http://schemas.microsoft.com/office/drawing/2014/main" id="{3ACBBCC3-5E3E-4068-80EB-FC632CD87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1888" y="4130676"/>
                <a:ext cx="292100" cy="266700"/>
              </a:xfrm>
              <a:custGeom>
                <a:avLst/>
                <a:gdLst>
                  <a:gd name="T0" fmla="*/ 0 w 184"/>
                  <a:gd name="T1" fmla="*/ 43 h 168"/>
                  <a:gd name="T2" fmla="*/ 55 w 184"/>
                  <a:gd name="T3" fmla="*/ 168 h 168"/>
                  <a:gd name="T4" fmla="*/ 184 w 184"/>
                  <a:gd name="T5" fmla="*/ 150 h 168"/>
                  <a:gd name="T6" fmla="*/ 125 w 184"/>
                  <a:gd name="T7" fmla="*/ 0 h 168"/>
                  <a:gd name="T8" fmla="*/ 0 w 184"/>
                  <a:gd name="T9" fmla="*/ 43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68">
                    <a:moveTo>
                      <a:pt x="0" y="43"/>
                    </a:moveTo>
                    <a:lnTo>
                      <a:pt x="55" y="168"/>
                    </a:lnTo>
                    <a:lnTo>
                      <a:pt x="184" y="150"/>
                    </a:lnTo>
                    <a:lnTo>
                      <a:pt x="125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46">
                <a:extLst>
                  <a:ext uri="{FF2B5EF4-FFF2-40B4-BE49-F238E27FC236}">
                    <a16:creationId xmlns:a16="http://schemas.microsoft.com/office/drawing/2014/main" id="{E85A30F1-4C40-40A9-AD00-477997A76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5200" y="3246438"/>
                <a:ext cx="558800" cy="685800"/>
              </a:xfrm>
              <a:custGeom>
                <a:avLst/>
                <a:gdLst>
                  <a:gd name="T0" fmla="*/ 36 w 115"/>
                  <a:gd name="T1" fmla="*/ 8 h 141"/>
                  <a:gd name="T2" fmla="*/ 0 w 115"/>
                  <a:gd name="T3" fmla="*/ 101 h 141"/>
                  <a:gd name="T4" fmla="*/ 59 w 115"/>
                  <a:gd name="T5" fmla="*/ 141 h 141"/>
                  <a:gd name="T6" fmla="*/ 99 w 115"/>
                  <a:gd name="T7" fmla="*/ 29 h 141"/>
                  <a:gd name="T8" fmla="*/ 36 w 115"/>
                  <a:gd name="T9" fmla="*/ 8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41">
                    <a:moveTo>
                      <a:pt x="36" y="8"/>
                    </a:moveTo>
                    <a:cubicBezTo>
                      <a:pt x="15" y="14"/>
                      <a:pt x="0" y="101"/>
                      <a:pt x="0" y="101"/>
                    </a:cubicBezTo>
                    <a:cubicBezTo>
                      <a:pt x="59" y="141"/>
                      <a:pt x="59" y="141"/>
                      <a:pt x="59" y="141"/>
                    </a:cubicBezTo>
                    <a:cubicBezTo>
                      <a:pt x="59" y="141"/>
                      <a:pt x="115" y="53"/>
                      <a:pt x="99" y="29"/>
                    </a:cubicBezTo>
                    <a:cubicBezTo>
                      <a:pt x="82" y="5"/>
                      <a:pt x="67" y="0"/>
                      <a:pt x="36" y="8"/>
                    </a:cubicBezTo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47">
                <a:extLst>
                  <a:ext uri="{FF2B5EF4-FFF2-40B4-BE49-F238E27FC236}">
                    <a16:creationId xmlns:a16="http://schemas.microsoft.com/office/drawing/2014/main" id="{EC044155-2488-411D-B50E-174FB5FB4E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55200" y="3270251"/>
                <a:ext cx="257175" cy="544513"/>
              </a:xfrm>
              <a:custGeom>
                <a:avLst/>
                <a:gdLst>
                  <a:gd name="T0" fmla="*/ 36 w 53"/>
                  <a:gd name="T1" fmla="*/ 3 h 112"/>
                  <a:gd name="T2" fmla="*/ 0 w 53"/>
                  <a:gd name="T3" fmla="*/ 96 h 112"/>
                  <a:gd name="T4" fmla="*/ 23 w 53"/>
                  <a:gd name="T5" fmla="*/ 112 h 112"/>
                  <a:gd name="T6" fmla="*/ 30 w 53"/>
                  <a:gd name="T7" fmla="*/ 51 h 112"/>
                  <a:gd name="T8" fmla="*/ 30 w 53"/>
                  <a:gd name="T9" fmla="*/ 45 h 112"/>
                  <a:gd name="T10" fmla="*/ 36 w 53"/>
                  <a:gd name="T11" fmla="*/ 3 h 112"/>
                  <a:gd name="T12" fmla="*/ 53 w 53"/>
                  <a:gd name="T13" fmla="*/ 0 h 112"/>
                  <a:gd name="T14" fmla="*/ 36 w 53"/>
                  <a:gd name="T15" fmla="*/ 3 h 112"/>
                  <a:gd name="T16" fmla="*/ 53 w 53"/>
                  <a:gd name="T1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112">
                    <a:moveTo>
                      <a:pt x="36" y="3"/>
                    </a:moveTo>
                    <a:cubicBezTo>
                      <a:pt x="15" y="9"/>
                      <a:pt x="0" y="96"/>
                      <a:pt x="0" y="96"/>
                    </a:cubicBezTo>
                    <a:cubicBezTo>
                      <a:pt x="23" y="112"/>
                      <a:pt x="23" y="112"/>
                      <a:pt x="23" y="112"/>
                    </a:cubicBezTo>
                    <a:cubicBezTo>
                      <a:pt x="24" y="97"/>
                      <a:pt x="27" y="70"/>
                      <a:pt x="30" y="51"/>
                    </a:cubicBezTo>
                    <a:cubicBezTo>
                      <a:pt x="30" y="49"/>
                      <a:pt x="30" y="47"/>
                      <a:pt x="30" y="45"/>
                    </a:cubicBezTo>
                    <a:cubicBezTo>
                      <a:pt x="30" y="5"/>
                      <a:pt x="36" y="3"/>
                      <a:pt x="36" y="3"/>
                    </a:cubicBezTo>
                    <a:moveTo>
                      <a:pt x="53" y="0"/>
                    </a:moveTo>
                    <a:cubicBezTo>
                      <a:pt x="48" y="1"/>
                      <a:pt x="42" y="2"/>
                      <a:pt x="36" y="3"/>
                    </a:cubicBezTo>
                    <a:cubicBezTo>
                      <a:pt x="36" y="3"/>
                      <a:pt x="43" y="2"/>
                      <a:pt x="53" y="0"/>
                    </a:cubicBezTo>
                  </a:path>
                </a:pathLst>
              </a:custGeom>
              <a:solidFill>
                <a:srgbClr val="A0B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48">
                <a:extLst>
                  <a:ext uri="{FF2B5EF4-FFF2-40B4-BE49-F238E27FC236}">
                    <a16:creationId xmlns:a16="http://schemas.microsoft.com/office/drawing/2014/main" id="{65599BA6-CD90-4F17-9C13-78C218862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5" y="3814763"/>
                <a:ext cx="53975" cy="33338"/>
              </a:xfrm>
              <a:custGeom>
                <a:avLst/>
                <a:gdLst>
                  <a:gd name="T0" fmla="*/ 0 w 11"/>
                  <a:gd name="T1" fmla="*/ 0 h 7"/>
                  <a:gd name="T2" fmla="*/ 0 w 11"/>
                  <a:gd name="T3" fmla="*/ 0 h 7"/>
                  <a:gd name="T4" fmla="*/ 11 w 11"/>
                  <a:gd name="T5" fmla="*/ 7 h 7"/>
                  <a:gd name="T6" fmla="*/ 11 w 11"/>
                  <a:gd name="T7" fmla="*/ 7 h 7"/>
                  <a:gd name="T8" fmla="*/ 0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924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49">
                <a:extLst>
                  <a:ext uri="{FF2B5EF4-FFF2-40B4-BE49-F238E27FC236}">
                    <a16:creationId xmlns:a16="http://schemas.microsoft.com/office/drawing/2014/main" id="{DFC82449-F64B-4AC6-897C-2018248D4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6325" y="3517901"/>
                <a:ext cx="53975" cy="330200"/>
              </a:xfrm>
              <a:custGeom>
                <a:avLst/>
                <a:gdLst>
                  <a:gd name="T0" fmla="*/ 7 w 11"/>
                  <a:gd name="T1" fmla="*/ 0 h 68"/>
                  <a:gd name="T2" fmla="*/ 0 w 11"/>
                  <a:gd name="T3" fmla="*/ 61 h 68"/>
                  <a:gd name="T4" fmla="*/ 11 w 11"/>
                  <a:gd name="T5" fmla="*/ 68 h 68"/>
                  <a:gd name="T6" fmla="*/ 7 w 11"/>
                  <a:gd name="T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8">
                    <a:moveTo>
                      <a:pt x="7" y="0"/>
                    </a:moveTo>
                    <a:cubicBezTo>
                      <a:pt x="4" y="19"/>
                      <a:pt x="1" y="46"/>
                      <a:pt x="0" y="61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39"/>
                      <a:pt x="7" y="16"/>
                      <a:pt x="7" y="0"/>
                    </a:cubicBezTo>
                  </a:path>
                </a:pathLst>
              </a:custGeom>
              <a:solidFill>
                <a:srgbClr val="809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50">
                <a:extLst>
                  <a:ext uri="{FF2B5EF4-FFF2-40B4-BE49-F238E27FC236}">
                    <a16:creationId xmlns:a16="http://schemas.microsoft.com/office/drawing/2014/main" id="{5BDF5015-C512-4CA7-BA47-A3D422DCC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3938" y="3206751"/>
                <a:ext cx="1438275" cy="1589088"/>
              </a:xfrm>
              <a:custGeom>
                <a:avLst/>
                <a:gdLst>
                  <a:gd name="T0" fmla="*/ 24 w 296"/>
                  <a:gd name="T1" fmla="*/ 16 h 327"/>
                  <a:gd name="T2" fmla="*/ 49 w 296"/>
                  <a:gd name="T3" fmla="*/ 327 h 327"/>
                  <a:gd name="T4" fmla="*/ 258 w 296"/>
                  <a:gd name="T5" fmla="*/ 327 h 327"/>
                  <a:gd name="T6" fmla="*/ 296 w 296"/>
                  <a:gd name="T7" fmla="*/ 15 h 327"/>
                  <a:gd name="T8" fmla="*/ 207 w 296"/>
                  <a:gd name="T9" fmla="*/ 3 h 327"/>
                  <a:gd name="T10" fmla="*/ 111 w 296"/>
                  <a:gd name="T11" fmla="*/ 3 h 327"/>
                  <a:gd name="T12" fmla="*/ 24 w 296"/>
                  <a:gd name="T13" fmla="*/ 16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327">
                    <a:moveTo>
                      <a:pt x="24" y="16"/>
                    </a:moveTo>
                    <a:cubicBezTo>
                      <a:pt x="24" y="16"/>
                      <a:pt x="0" y="25"/>
                      <a:pt x="49" y="327"/>
                    </a:cubicBezTo>
                    <a:cubicBezTo>
                      <a:pt x="132" y="327"/>
                      <a:pt x="218" y="327"/>
                      <a:pt x="258" y="327"/>
                    </a:cubicBezTo>
                    <a:cubicBezTo>
                      <a:pt x="255" y="242"/>
                      <a:pt x="255" y="190"/>
                      <a:pt x="296" y="15"/>
                    </a:cubicBezTo>
                    <a:cubicBezTo>
                      <a:pt x="296" y="15"/>
                      <a:pt x="252" y="5"/>
                      <a:pt x="207" y="3"/>
                    </a:cubicBezTo>
                    <a:cubicBezTo>
                      <a:pt x="171" y="1"/>
                      <a:pt x="142" y="0"/>
                      <a:pt x="111" y="3"/>
                    </a:cubicBezTo>
                    <a:cubicBezTo>
                      <a:pt x="71" y="7"/>
                      <a:pt x="24" y="16"/>
                      <a:pt x="24" y="16"/>
                    </a:cubicBezTo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51">
                <a:extLst>
                  <a:ext uri="{FF2B5EF4-FFF2-40B4-BE49-F238E27FC236}">
                    <a16:creationId xmlns:a16="http://schemas.microsoft.com/office/drawing/2014/main" id="{EBD1617B-E41C-47B6-B49F-76BA47706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50" y="3222626"/>
                <a:ext cx="1327150" cy="1511300"/>
              </a:xfrm>
              <a:custGeom>
                <a:avLst/>
                <a:gdLst>
                  <a:gd name="T0" fmla="*/ 189 w 273"/>
                  <a:gd name="T1" fmla="*/ 0 h 311"/>
                  <a:gd name="T2" fmla="*/ 116 w 273"/>
                  <a:gd name="T3" fmla="*/ 46 h 311"/>
                  <a:gd name="T4" fmla="*/ 93 w 273"/>
                  <a:gd name="T5" fmla="*/ 0 h 311"/>
                  <a:gd name="T6" fmla="*/ 6 w 273"/>
                  <a:gd name="T7" fmla="*/ 13 h 311"/>
                  <a:gd name="T8" fmla="*/ 0 w 273"/>
                  <a:gd name="T9" fmla="*/ 55 h 311"/>
                  <a:gd name="T10" fmla="*/ 29 w 273"/>
                  <a:gd name="T11" fmla="*/ 311 h 311"/>
                  <a:gd name="T12" fmla="*/ 240 w 273"/>
                  <a:gd name="T13" fmla="*/ 311 h 311"/>
                  <a:gd name="T14" fmla="*/ 239 w 273"/>
                  <a:gd name="T15" fmla="*/ 269 h 311"/>
                  <a:gd name="T16" fmla="*/ 243 w 273"/>
                  <a:gd name="T17" fmla="*/ 195 h 311"/>
                  <a:gd name="T18" fmla="*/ 228 w 273"/>
                  <a:gd name="T19" fmla="*/ 110 h 311"/>
                  <a:gd name="T20" fmla="*/ 220 w 273"/>
                  <a:gd name="T21" fmla="*/ 71 h 311"/>
                  <a:gd name="T22" fmla="*/ 221 w 273"/>
                  <a:gd name="T23" fmla="*/ 61 h 311"/>
                  <a:gd name="T24" fmla="*/ 270 w 273"/>
                  <a:gd name="T25" fmla="*/ 11 h 311"/>
                  <a:gd name="T26" fmla="*/ 273 w 273"/>
                  <a:gd name="T27" fmla="*/ 11 h 311"/>
                  <a:gd name="T28" fmla="*/ 189 w 273"/>
                  <a:gd name="T29" fmla="*/ 0 h 311"/>
                  <a:gd name="T30" fmla="*/ 189 w 273"/>
                  <a:gd name="T31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311">
                    <a:moveTo>
                      <a:pt x="189" y="0"/>
                    </a:moveTo>
                    <a:cubicBezTo>
                      <a:pt x="189" y="0"/>
                      <a:pt x="169" y="46"/>
                      <a:pt x="116" y="46"/>
                    </a:cubicBezTo>
                    <a:cubicBezTo>
                      <a:pt x="62" y="46"/>
                      <a:pt x="93" y="0"/>
                      <a:pt x="93" y="0"/>
                    </a:cubicBezTo>
                    <a:cubicBezTo>
                      <a:pt x="53" y="4"/>
                      <a:pt x="6" y="13"/>
                      <a:pt x="6" y="13"/>
                    </a:cubicBezTo>
                    <a:cubicBezTo>
                      <a:pt x="6" y="13"/>
                      <a:pt x="0" y="15"/>
                      <a:pt x="0" y="55"/>
                    </a:cubicBezTo>
                    <a:cubicBezTo>
                      <a:pt x="0" y="94"/>
                      <a:pt x="6" y="168"/>
                      <a:pt x="29" y="311"/>
                    </a:cubicBezTo>
                    <a:cubicBezTo>
                      <a:pt x="240" y="311"/>
                      <a:pt x="240" y="311"/>
                      <a:pt x="240" y="311"/>
                    </a:cubicBezTo>
                    <a:cubicBezTo>
                      <a:pt x="239" y="296"/>
                      <a:pt x="239" y="283"/>
                      <a:pt x="239" y="269"/>
                    </a:cubicBezTo>
                    <a:cubicBezTo>
                      <a:pt x="239" y="246"/>
                      <a:pt x="240" y="222"/>
                      <a:pt x="243" y="195"/>
                    </a:cubicBezTo>
                    <a:cubicBezTo>
                      <a:pt x="239" y="177"/>
                      <a:pt x="231" y="135"/>
                      <a:pt x="228" y="110"/>
                    </a:cubicBezTo>
                    <a:cubicBezTo>
                      <a:pt x="224" y="96"/>
                      <a:pt x="220" y="82"/>
                      <a:pt x="220" y="71"/>
                    </a:cubicBezTo>
                    <a:cubicBezTo>
                      <a:pt x="220" y="67"/>
                      <a:pt x="220" y="64"/>
                      <a:pt x="221" y="61"/>
                    </a:cubicBezTo>
                    <a:cubicBezTo>
                      <a:pt x="230" y="36"/>
                      <a:pt x="249" y="11"/>
                      <a:pt x="270" y="11"/>
                    </a:cubicBezTo>
                    <a:cubicBezTo>
                      <a:pt x="271" y="11"/>
                      <a:pt x="272" y="11"/>
                      <a:pt x="273" y="11"/>
                    </a:cubicBezTo>
                    <a:cubicBezTo>
                      <a:pt x="260" y="8"/>
                      <a:pt x="225" y="2"/>
                      <a:pt x="189" y="0"/>
                    </a:cubicBezTo>
                    <a:cubicBezTo>
                      <a:pt x="189" y="0"/>
                      <a:pt x="189" y="0"/>
                      <a:pt x="189" y="0"/>
                    </a:cubicBezTo>
                  </a:path>
                </a:pathLst>
              </a:custGeom>
              <a:solidFill>
                <a:srgbClr val="A0B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52">
                <a:extLst>
                  <a:ext uri="{FF2B5EF4-FFF2-40B4-BE49-F238E27FC236}">
                    <a16:creationId xmlns:a16="http://schemas.microsoft.com/office/drawing/2014/main" id="{C57A457B-8886-4F49-9995-8B7929461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2350" y="3984626"/>
                <a:ext cx="23812" cy="185738"/>
              </a:xfrm>
              <a:custGeom>
                <a:avLst/>
                <a:gdLst>
                  <a:gd name="T0" fmla="*/ 5 w 5"/>
                  <a:gd name="T1" fmla="*/ 0 h 38"/>
                  <a:gd name="T2" fmla="*/ 0 w 5"/>
                  <a:gd name="T3" fmla="*/ 38 h 38"/>
                  <a:gd name="T4" fmla="*/ 0 w 5"/>
                  <a:gd name="T5" fmla="*/ 38 h 38"/>
                  <a:gd name="T6" fmla="*/ 5 w 5"/>
                  <a:gd name="T7" fmla="*/ 0 h 38"/>
                  <a:gd name="T8" fmla="*/ 5 w 5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8">
                    <a:moveTo>
                      <a:pt x="5" y="0"/>
                    </a:moveTo>
                    <a:cubicBezTo>
                      <a:pt x="3" y="13"/>
                      <a:pt x="1" y="26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26"/>
                      <a:pt x="3" y="13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336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3">
                <a:extLst>
                  <a:ext uri="{FF2B5EF4-FFF2-40B4-BE49-F238E27FC236}">
                    <a16:creationId xmlns:a16="http://schemas.microsoft.com/office/drawing/2014/main" id="{11F96C95-D68B-4D18-B20F-FCC9B13870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3756026"/>
                <a:ext cx="96837" cy="414338"/>
              </a:xfrm>
              <a:custGeom>
                <a:avLst/>
                <a:gdLst>
                  <a:gd name="T0" fmla="*/ 0 w 20"/>
                  <a:gd name="T1" fmla="*/ 0 h 85"/>
                  <a:gd name="T2" fmla="*/ 15 w 20"/>
                  <a:gd name="T3" fmla="*/ 85 h 85"/>
                  <a:gd name="T4" fmla="*/ 20 w 20"/>
                  <a:gd name="T5" fmla="*/ 47 h 85"/>
                  <a:gd name="T6" fmla="*/ 0 w 20"/>
                  <a:gd name="T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85">
                    <a:moveTo>
                      <a:pt x="0" y="0"/>
                    </a:moveTo>
                    <a:cubicBezTo>
                      <a:pt x="3" y="25"/>
                      <a:pt x="11" y="67"/>
                      <a:pt x="15" y="85"/>
                    </a:cubicBezTo>
                    <a:cubicBezTo>
                      <a:pt x="16" y="73"/>
                      <a:pt x="18" y="60"/>
                      <a:pt x="20" y="47"/>
                    </a:cubicBezTo>
                    <a:cubicBezTo>
                      <a:pt x="17" y="40"/>
                      <a:pt x="7" y="21"/>
                      <a:pt x="0" y="0"/>
                    </a:cubicBezTo>
                  </a:path>
                </a:pathLst>
              </a:custGeom>
              <a:solidFill>
                <a:srgbClr val="809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54">
                <a:extLst>
                  <a:ext uri="{FF2B5EF4-FFF2-40B4-BE49-F238E27FC236}">
                    <a16:creationId xmlns:a16="http://schemas.microsoft.com/office/drawing/2014/main" id="{81355EE5-BE32-41B2-A693-D25F1B781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2875" y="2701926"/>
                <a:ext cx="617537" cy="742950"/>
              </a:xfrm>
              <a:custGeom>
                <a:avLst/>
                <a:gdLst>
                  <a:gd name="T0" fmla="*/ 117 w 127"/>
                  <a:gd name="T1" fmla="*/ 0 h 153"/>
                  <a:gd name="T2" fmla="*/ 127 w 127"/>
                  <a:gd name="T3" fmla="*/ 107 h 153"/>
                  <a:gd name="T4" fmla="*/ 54 w 127"/>
                  <a:gd name="T5" fmla="*/ 153 h 153"/>
                  <a:gd name="T6" fmla="*/ 31 w 127"/>
                  <a:gd name="T7" fmla="*/ 107 h 153"/>
                  <a:gd name="T8" fmla="*/ 59 w 127"/>
                  <a:gd name="T9" fmla="*/ 50 h 153"/>
                  <a:gd name="T10" fmla="*/ 117 w 127"/>
                  <a:gd name="T11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" h="153">
                    <a:moveTo>
                      <a:pt x="117" y="0"/>
                    </a:moveTo>
                    <a:cubicBezTo>
                      <a:pt x="111" y="30"/>
                      <a:pt x="105" y="87"/>
                      <a:pt x="127" y="107"/>
                    </a:cubicBezTo>
                    <a:cubicBezTo>
                      <a:pt x="127" y="107"/>
                      <a:pt x="107" y="153"/>
                      <a:pt x="54" y="153"/>
                    </a:cubicBezTo>
                    <a:cubicBezTo>
                      <a:pt x="0" y="153"/>
                      <a:pt x="31" y="107"/>
                      <a:pt x="31" y="107"/>
                    </a:cubicBezTo>
                    <a:cubicBezTo>
                      <a:pt x="66" y="99"/>
                      <a:pt x="65" y="74"/>
                      <a:pt x="59" y="50"/>
                    </a:cubicBezTo>
                    <a:cubicBezTo>
                      <a:pt x="117" y="0"/>
                      <a:pt x="117" y="0"/>
                      <a:pt x="117" y="0"/>
                    </a:cubicBezTo>
                  </a:path>
                </a:pathLst>
              </a:custGeom>
              <a:solidFill>
                <a:srgbClr val="B55B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55">
                <a:extLst>
                  <a:ext uri="{FF2B5EF4-FFF2-40B4-BE49-F238E27FC236}">
                    <a16:creationId xmlns:a16="http://schemas.microsoft.com/office/drawing/2014/main" id="{E7AEED8C-A47B-4EA4-9CF1-C0DD56FBA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1925" y="3149601"/>
                <a:ext cx="660400" cy="339725"/>
              </a:xfrm>
              <a:custGeom>
                <a:avLst/>
                <a:gdLst>
                  <a:gd name="T0" fmla="*/ 116 w 136"/>
                  <a:gd name="T1" fmla="*/ 4 h 70"/>
                  <a:gd name="T2" fmla="*/ 49 w 136"/>
                  <a:gd name="T3" fmla="*/ 45 h 70"/>
                  <a:gd name="T4" fmla="*/ 46 w 136"/>
                  <a:gd name="T5" fmla="*/ 45 h 70"/>
                  <a:gd name="T6" fmla="*/ 35 w 136"/>
                  <a:gd name="T7" fmla="*/ 12 h 70"/>
                  <a:gd name="T8" fmla="*/ 29 w 136"/>
                  <a:gd name="T9" fmla="*/ 6 h 70"/>
                  <a:gd name="T10" fmla="*/ 19 w 136"/>
                  <a:gd name="T11" fmla="*/ 11 h 70"/>
                  <a:gd name="T12" fmla="*/ 17 w 136"/>
                  <a:gd name="T13" fmla="*/ 13 h 70"/>
                  <a:gd name="T14" fmla="*/ 41 w 136"/>
                  <a:gd name="T15" fmla="*/ 69 h 70"/>
                  <a:gd name="T16" fmla="*/ 43 w 136"/>
                  <a:gd name="T17" fmla="*/ 69 h 70"/>
                  <a:gd name="T18" fmla="*/ 136 w 136"/>
                  <a:gd name="T19" fmla="*/ 17 h 70"/>
                  <a:gd name="T20" fmla="*/ 135 w 136"/>
                  <a:gd name="T21" fmla="*/ 11 h 70"/>
                  <a:gd name="T22" fmla="*/ 123 w 136"/>
                  <a:gd name="T23" fmla="*/ 2 h 70"/>
                  <a:gd name="T24" fmla="*/ 116 w 136"/>
                  <a:gd name="T25" fmla="*/ 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70">
                    <a:moveTo>
                      <a:pt x="116" y="4"/>
                    </a:moveTo>
                    <a:cubicBezTo>
                      <a:pt x="111" y="14"/>
                      <a:pt x="95" y="37"/>
                      <a:pt x="49" y="45"/>
                    </a:cubicBezTo>
                    <a:cubicBezTo>
                      <a:pt x="48" y="46"/>
                      <a:pt x="47" y="45"/>
                      <a:pt x="46" y="45"/>
                    </a:cubicBezTo>
                    <a:cubicBezTo>
                      <a:pt x="37" y="39"/>
                      <a:pt x="32" y="26"/>
                      <a:pt x="35" y="12"/>
                    </a:cubicBezTo>
                    <a:cubicBezTo>
                      <a:pt x="37" y="8"/>
                      <a:pt x="33" y="4"/>
                      <a:pt x="29" y="6"/>
                    </a:cubicBezTo>
                    <a:cubicBezTo>
                      <a:pt x="24" y="8"/>
                      <a:pt x="21" y="10"/>
                      <a:pt x="19" y="11"/>
                    </a:cubicBezTo>
                    <a:cubicBezTo>
                      <a:pt x="18" y="12"/>
                      <a:pt x="18" y="12"/>
                      <a:pt x="17" y="13"/>
                    </a:cubicBezTo>
                    <a:cubicBezTo>
                      <a:pt x="14" y="19"/>
                      <a:pt x="0" y="50"/>
                      <a:pt x="41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67" y="70"/>
                      <a:pt x="109" y="65"/>
                      <a:pt x="136" y="17"/>
                    </a:cubicBezTo>
                    <a:cubicBezTo>
                      <a:pt x="136" y="15"/>
                      <a:pt x="136" y="13"/>
                      <a:pt x="135" y="11"/>
                    </a:cubicBezTo>
                    <a:cubicBezTo>
                      <a:pt x="132" y="8"/>
                      <a:pt x="127" y="4"/>
                      <a:pt x="123" y="2"/>
                    </a:cubicBezTo>
                    <a:cubicBezTo>
                      <a:pt x="120" y="0"/>
                      <a:pt x="117" y="1"/>
                      <a:pt x="116" y="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6">
                <a:extLst>
                  <a:ext uri="{FF2B5EF4-FFF2-40B4-BE49-F238E27FC236}">
                    <a16:creationId xmlns:a16="http://schemas.microsoft.com/office/drawing/2014/main" id="{72934D7C-C447-4095-B8AA-940DECA41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56888" y="3698876"/>
                <a:ext cx="306387" cy="82550"/>
              </a:xfrm>
              <a:custGeom>
                <a:avLst/>
                <a:gdLst>
                  <a:gd name="T0" fmla="*/ 58 w 63"/>
                  <a:gd name="T1" fmla="*/ 16 h 17"/>
                  <a:gd name="T2" fmla="*/ 4 w 63"/>
                  <a:gd name="T3" fmla="*/ 15 h 17"/>
                  <a:gd name="T4" fmla="*/ 0 w 63"/>
                  <a:gd name="T5" fmla="*/ 10 h 17"/>
                  <a:gd name="T6" fmla="*/ 0 w 63"/>
                  <a:gd name="T7" fmla="*/ 4 h 17"/>
                  <a:gd name="T8" fmla="*/ 5 w 63"/>
                  <a:gd name="T9" fmla="*/ 0 h 17"/>
                  <a:gd name="T10" fmla="*/ 59 w 63"/>
                  <a:gd name="T11" fmla="*/ 1 h 17"/>
                  <a:gd name="T12" fmla="*/ 63 w 63"/>
                  <a:gd name="T13" fmla="*/ 6 h 17"/>
                  <a:gd name="T14" fmla="*/ 63 w 63"/>
                  <a:gd name="T15" fmla="*/ 12 h 17"/>
                  <a:gd name="T16" fmla="*/ 58 w 63"/>
                  <a:gd name="T17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17">
                    <a:moveTo>
                      <a:pt x="58" y="16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3"/>
                      <a:pt x="0" y="1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62" y="1"/>
                      <a:pt x="63" y="3"/>
                      <a:pt x="63" y="6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2" y="15"/>
                      <a:pt x="60" y="17"/>
                      <a:pt x="58" y="1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7">
                <a:extLst>
                  <a:ext uri="{FF2B5EF4-FFF2-40B4-BE49-F238E27FC236}">
                    <a16:creationId xmlns:a16="http://schemas.microsoft.com/office/drawing/2014/main" id="{0C6BDD20-BDDB-4026-95CC-7F6D6D575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4500" y="3017838"/>
                <a:ext cx="0" cy="9525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1E28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58">
                <a:extLst>
                  <a:ext uri="{FF2B5EF4-FFF2-40B4-BE49-F238E27FC236}">
                    <a16:creationId xmlns:a16="http://schemas.microsoft.com/office/drawing/2014/main" id="{03ED950C-DEDB-4B53-B142-807C76783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8625" y="2949576"/>
                <a:ext cx="141287" cy="77788"/>
              </a:xfrm>
              <a:custGeom>
                <a:avLst/>
                <a:gdLst>
                  <a:gd name="T0" fmla="*/ 29 w 29"/>
                  <a:gd name="T1" fmla="*/ 0 h 16"/>
                  <a:gd name="T2" fmla="*/ 12 w 29"/>
                  <a:gd name="T3" fmla="*/ 2 h 16"/>
                  <a:gd name="T4" fmla="*/ 0 w 29"/>
                  <a:gd name="T5" fmla="*/ 1 h 16"/>
                  <a:gd name="T6" fmla="*/ 3 w 29"/>
                  <a:gd name="T7" fmla="*/ 14 h 16"/>
                  <a:gd name="T8" fmla="*/ 3 w 29"/>
                  <a:gd name="T9" fmla="*/ 16 h 16"/>
                  <a:gd name="T10" fmla="*/ 29 w 29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6">
                    <a:moveTo>
                      <a:pt x="29" y="0"/>
                    </a:moveTo>
                    <a:cubicBezTo>
                      <a:pt x="23" y="1"/>
                      <a:pt x="17" y="2"/>
                      <a:pt x="12" y="2"/>
                    </a:cubicBezTo>
                    <a:cubicBezTo>
                      <a:pt x="8" y="2"/>
                      <a:pt x="4" y="1"/>
                      <a:pt x="0" y="1"/>
                    </a:cubicBezTo>
                    <a:cubicBezTo>
                      <a:pt x="1" y="5"/>
                      <a:pt x="2" y="10"/>
                      <a:pt x="3" y="14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11" y="14"/>
                      <a:pt x="22" y="8"/>
                      <a:pt x="29" y="0"/>
                    </a:cubicBezTo>
                  </a:path>
                </a:pathLst>
              </a:custGeom>
              <a:solidFill>
                <a:srgbClr val="9149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59">
                <a:extLst>
                  <a:ext uri="{FF2B5EF4-FFF2-40B4-BE49-F238E27FC236}">
                    <a16:creationId xmlns:a16="http://schemas.microsoft.com/office/drawing/2014/main" id="{C344C460-8689-4D8F-A242-771FC18EC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12400" y="1958976"/>
                <a:ext cx="801687" cy="1087438"/>
              </a:xfrm>
              <a:custGeom>
                <a:avLst/>
                <a:gdLst>
                  <a:gd name="T0" fmla="*/ 155 w 165"/>
                  <a:gd name="T1" fmla="*/ 95 h 224"/>
                  <a:gd name="T2" fmla="*/ 114 w 165"/>
                  <a:gd name="T3" fmla="*/ 190 h 224"/>
                  <a:gd name="T4" fmla="*/ 5 w 165"/>
                  <a:gd name="T5" fmla="*/ 149 h 224"/>
                  <a:gd name="T6" fmla="*/ 69 w 165"/>
                  <a:gd name="T7" fmla="*/ 14 h 224"/>
                  <a:gd name="T8" fmla="*/ 155 w 165"/>
                  <a:gd name="T9" fmla="*/ 9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224">
                    <a:moveTo>
                      <a:pt x="155" y="95"/>
                    </a:moveTo>
                    <a:cubicBezTo>
                      <a:pt x="146" y="145"/>
                      <a:pt x="143" y="167"/>
                      <a:pt x="114" y="190"/>
                    </a:cubicBezTo>
                    <a:cubicBezTo>
                      <a:pt x="70" y="224"/>
                      <a:pt x="11" y="201"/>
                      <a:pt x="5" y="149"/>
                    </a:cubicBezTo>
                    <a:cubicBezTo>
                      <a:pt x="0" y="102"/>
                      <a:pt x="17" y="27"/>
                      <a:pt x="69" y="14"/>
                    </a:cubicBezTo>
                    <a:cubicBezTo>
                      <a:pt x="120" y="0"/>
                      <a:pt x="165" y="45"/>
                      <a:pt x="155" y="95"/>
                    </a:cubicBezTo>
                  </a:path>
                </a:pathLst>
              </a:custGeom>
              <a:solidFill>
                <a:srgbClr val="B55B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0">
                <a:extLst>
                  <a:ext uri="{FF2B5EF4-FFF2-40B4-BE49-F238E27FC236}">
                    <a16:creationId xmlns:a16="http://schemas.microsoft.com/office/drawing/2014/main" id="{F9CD7D11-4846-4E39-8891-07782BBB2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90250" y="1982788"/>
                <a:ext cx="393700" cy="612775"/>
              </a:xfrm>
              <a:custGeom>
                <a:avLst/>
                <a:gdLst>
                  <a:gd name="T0" fmla="*/ 8 w 81"/>
                  <a:gd name="T1" fmla="*/ 53 h 126"/>
                  <a:gd name="T2" fmla="*/ 29 w 81"/>
                  <a:gd name="T3" fmla="*/ 126 h 126"/>
                  <a:gd name="T4" fmla="*/ 56 w 81"/>
                  <a:gd name="T5" fmla="*/ 39 h 126"/>
                  <a:gd name="T6" fmla="*/ 8 w 81"/>
                  <a:gd name="T7" fmla="*/ 5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126">
                    <a:moveTo>
                      <a:pt x="8" y="53"/>
                    </a:moveTo>
                    <a:cubicBezTo>
                      <a:pt x="2" y="84"/>
                      <a:pt x="0" y="126"/>
                      <a:pt x="29" y="126"/>
                    </a:cubicBezTo>
                    <a:cubicBezTo>
                      <a:pt x="58" y="126"/>
                      <a:pt x="81" y="77"/>
                      <a:pt x="56" y="39"/>
                    </a:cubicBezTo>
                    <a:cubicBezTo>
                      <a:pt x="31" y="0"/>
                      <a:pt x="12" y="34"/>
                      <a:pt x="8" y="53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61">
                <a:extLst>
                  <a:ext uri="{FF2B5EF4-FFF2-40B4-BE49-F238E27FC236}">
                    <a16:creationId xmlns:a16="http://schemas.microsoft.com/office/drawing/2014/main" id="{C78B9F0C-DFE5-4D69-9577-0944505B9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93350" y="1763713"/>
                <a:ext cx="879475" cy="660400"/>
              </a:xfrm>
              <a:custGeom>
                <a:avLst/>
                <a:gdLst>
                  <a:gd name="T0" fmla="*/ 181 w 181"/>
                  <a:gd name="T1" fmla="*/ 102 h 136"/>
                  <a:gd name="T2" fmla="*/ 119 w 181"/>
                  <a:gd name="T3" fmla="*/ 104 h 136"/>
                  <a:gd name="T4" fmla="*/ 63 w 181"/>
                  <a:gd name="T5" fmla="*/ 91 h 136"/>
                  <a:gd name="T6" fmla="*/ 10 w 181"/>
                  <a:gd name="T7" fmla="*/ 72 h 136"/>
                  <a:gd name="T8" fmla="*/ 24 w 181"/>
                  <a:gd name="T9" fmla="*/ 47 h 136"/>
                  <a:gd name="T10" fmla="*/ 46 w 181"/>
                  <a:gd name="T11" fmla="*/ 13 h 136"/>
                  <a:gd name="T12" fmla="*/ 108 w 181"/>
                  <a:gd name="T13" fmla="*/ 34 h 136"/>
                  <a:gd name="T14" fmla="*/ 181 w 181"/>
                  <a:gd name="T15" fmla="*/ 10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1" h="136">
                    <a:moveTo>
                      <a:pt x="181" y="102"/>
                    </a:moveTo>
                    <a:cubicBezTo>
                      <a:pt x="181" y="136"/>
                      <a:pt x="138" y="119"/>
                      <a:pt x="119" y="104"/>
                    </a:cubicBezTo>
                    <a:cubicBezTo>
                      <a:pt x="99" y="89"/>
                      <a:pt x="98" y="91"/>
                      <a:pt x="63" y="91"/>
                    </a:cubicBezTo>
                    <a:cubicBezTo>
                      <a:pt x="28" y="91"/>
                      <a:pt x="21" y="89"/>
                      <a:pt x="10" y="72"/>
                    </a:cubicBezTo>
                    <a:cubicBezTo>
                      <a:pt x="0" y="55"/>
                      <a:pt x="1" y="44"/>
                      <a:pt x="24" y="47"/>
                    </a:cubicBezTo>
                    <a:cubicBezTo>
                      <a:pt x="48" y="51"/>
                      <a:pt x="28" y="27"/>
                      <a:pt x="46" y="13"/>
                    </a:cubicBezTo>
                    <a:cubicBezTo>
                      <a:pt x="63" y="0"/>
                      <a:pt x="84" y="4"/>
                      <a:pt x="108" y="34"/>
                    </a:cubicBezTo>
                    <a:cubicBezTo>
                      <a:pt x="132" y="64"/>
                      <a:pt x="181" y="42"/>
                      <a:pt x="181" y="10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7">
                <a:extLst>
                  <a:ext uri="{FF2B5EF4-FFF2-40B4-BE49-F238E27FC236}">
                    <a16:creationId xmlns:a16="http://schemas.microsoft.com/office/drawing/2014/main" id="{E0A97423-033E-4E96-82F8-44E1D5A6E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3525" y="2439988"/>
                <a:ext cx="87312" cy="146050"/>
              </a:xfrm>
              <a:custGeom>
                <a:avLst/>
                <a:gdLst>
                  <a:gd name="T0" fmla="*/ 18 w 18"/>
                  <a:gd name="T1" fmla="*/ 0 h 30"/>
                  <a:gd name="T2" fmla="*/ 0 w 18"/>
                  <a:gd name="T3" fmla="*/ 25 h 30"/>
                  <a:gd name="T4" fmla="*/ 14 w 18"/>
                  <a:gd name="T5" fmla="*/ 29 h 30"/>
                  <a:gd name="T6" fmla="*/ 18 w 18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30">
                    <a:moveTo>
                      <a:pt x="18" y="0"/>
                    </a:moveTo>
                    <a:cubicBezTo>
                      <a:pt x="18" y="0"/>
                      <a:pt x="8" y="17"/>
                      <a:pt x="0" y="25"/>
                    </a:cubicBezTo>
                    <a:cubicBezTo>
                      <a:pt x="4" y="30"/>
                      <a:pt x="14" y="29"/>
                      <a:pt x="14" y="29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027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8">
                <a:extLst>
                  <a:ext uri="{FF2B5EF4-FFF2-40B4-BE49-F238E27FC236}">
                    <a16:creationId xmlns:a16="http://schemas.microsoft.com/office/drawing/2014/main" id="{7779A386-46A3-4144-8B58-8438BBC64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50525" y="2643188"/>
                <a:ext cx="125412" cy="53975"/>
              </a:xfrm>
              <a:custGeom>
                <a:avLst/>
                <a:gdLst>
                  <a:gd name="T0" fmla="*/ 1 w 26"/>
                  <a:gd name="T1" fmla="*/ 9 h 11"/>
                  <a:gd name="T2" fmla="*/ 1 w 26"/>
                  <a:gd name="T3" fmla="*/ 9 h 11"/>
                  <a:gd name="T4" fmla="*/ 26 w 26"/>
                  <a:gd name="T5" fmla="*/ 1 h 11"/>
                  <a:gd name="T6" fmla="*/ 26 w 26"/>
                  <a:gd name="T7" fmla="*/ 0 h 11"/>
                  <a:gd name="T8" fmla="*/ 25 w 26"/>
                  <a:gd name="T9" fmla="*/ 0 h 11"/>
                  <a:gd name="T10" fmla="*/ 1 w 26"/>
                  <a:gd name="T11" fmla="*/ 7 h 11"/>
                  <a:gd name="T12" fmla="*/ 0 w 26"/>
                  <a:gd name="T13" fmla="*/ 8 h 11"/>
                  <a:gd name="T14" fmla="*/ 1 w 26"/>
                  <a:gd name="T1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1">
                    <a:moveTo>
                      <a:pt x="1" y="9"/>
                    </a:moveTo>
                    <a:cubicBezTo>
                      <a:pt x="1" y="9"/>
                      <a:pt x="1" y="9"/>
                      <a:pt x="1" y="9"/>
                    </a:cubicBezTo>
                    <a:cubicBezTo>
                      <a:pt x="15" y="11"/>
                      <a:pt x="26" y="2"/>
                      <a:pt x="26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14" y="9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69">
                <a:extLst>
                  <a:ext uri="{FF2B5EF4-FFF2-40B4-BE49-F238E27FC236}">
                    <a16:creationId xmlns:a16="http://schemas.microsoft.com/office/drawing/2014/main" id="{89011A44-F3B8-4BA2-9022-1ED524C88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050" y="2279651"/>
                <a:ext cx="101600" cy="68263"/>
              </a:xfrm>
              <a:custGeom>
                <a:avLst/>
                <a:gdLst>
                  <a:gd name="T0" fmla="*/ 18 w 21"/>
                  <a:gd name="T1" fmla="*/ 13 h 14"/>
                  <a:gd name="T2" fmla="*/ 20 w 21"/>
                  <a:gd name="T3" fmla="*/ 13 h 14"/>
                  <a:gd name="T4" fmla="*/ 20 w 21"/>
                  <a:gd name="T5" fmla="*/ 11 h 14"/>
                  <a:gd name="T6" fmla="*/ 2 w 21"/>
                  <a:gd name="T7" fmla="*/ 0 h 14"/>
                  <a:gd name="T8" fmla="*/ 0 w 21"/>
                  <a:gd name="T9" fmla="*/ 1 h 14"/>
                  <a:gd name="T10" fmla="*/ 2 w 21"/>
                  <a:gd name="T11" fmla="*/ 3 h 14"/>
                  <a:gd name="T12" fmla="*/ 18 w 21"/>
                  <a:gd name="T13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">
                    <a:moveTo>
                      <a:pt x="18" y="13"/>
                    </a:moveTo>
                    <a:cubicBezTo>
                      <a:pt x="19" y="14"/>
                      <a:pt x="19" y="14"/>
                      <a:pt x="20" y="13"/>
                    </a:cubicBezTo>
                    <a:cubicBezTo>
                      <a:pt x="20" y="13"/>
                      <a:pt x="21" y="12"/>
                      <a:pt x="20" y="11"/>
                    </a:cubicBezTo>
                    <a:cubicBezTo>
                      <a:pt x="13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3"/>
                      <a:pt x="12" y="3"/>
                      <a:pt x="18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70">
                <a:extLst>
                  <a:ext uri="{FF2B5EF4-FFF2-40B4-BE49-F238E27FC236}">
                    <a16:creationId xmlns:a16="http://schemas.microsoft.com/office/drawing/2014/main" id="{7D83C5CF-75EE-46CB-9831-DC1799FE0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4025" y="2400301"/>
                <a:ext cx="52387" cy="77788"/>
              </a:xfrm>
              <a:custGeom>
                <a:avLst/>
                <a:gdLst>
                  <a:gd name="T0" fmla="*/ 10 w 11"/>
                  <a:gd name="T1" fmla="*/ 9 h 16"/>
                  <a:gd name="T2" fmla="*/ 4 w 11"/>
                  <a:gd name="T3" fmla="*/ 16 h 16"/>
                  <a:gd name="T4" fmla="*/ 1 w 11"/>
                  <a:gd name="T5" fmla="*/ 7 h 16"/>
                  <a:gd name="T6" fmla="*/ 7 w 11"/>
                  <a:gd name="T7" fmla="*/ 1 h 16"/>
                  <a:gd name="T8" fmla="*/ 10 w 11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10" y="9"/>
                    </a:moveTo>
                    <a:cubicBezTo>
                      <a:pt x="10" y="13"/>
                      <a:pt x="7" y="16"/>
                      <a:pt x="4" y="16"/>
                    </a:cubicBezTo>
                    <a:cubicBezTo>
                      <a:pt x="2" y="15"/>
                      <a:pt x="0" y="11"/>
                      <a:pt x="1" y="7"/>
                    </a:cubicBezTo>
                    <a:cubicBezTo>
                      <a:pt x="1" y="3"/>
                      <a:pt x="4" y="0"/>
                      <a:pt x="7" y="1"/>
                    </a:cubicBezTo>
                    <a:cubicBezTo>
                      <a:pt x="9" y="1"/>
                      <a:pt x="11" y="5"/>
                      <a:pt x="10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71">
                <a:extLst>
                  <a:ext uri="{FF2B5EF4-FFF2-40B4-BE49-F238E27FC236}">
                    <a16:creationId xmlns:a16="http://schemas.microsoft.com/office/drawing/2014/main" id="{01607476-FFB7-4E92-82C4-68615F298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5425" y="2362201"/>
                <a:ext cx="52387" cy="77788"/>
              </a:xfrm>
              <a:custGeom>
                <a:avLst/>
                <a:gdLst>
                  <a:gd name="T0" fmla="*/ 11 w 11"/>
                  <a:gd name="T1" fmla="*/ 9 h 16"/>
                  <a:gd name="T2" fmla="*/ 5 w 11"/>
                  <a:gd name="T3" fmla="*/ 16 h 16"/>
                  <a:gd name="T4" fmla="*/ 1 w 11"/>
                  <a:gd name="T5" fmla="*/ 7 h 16"/>
                  <a:gd name="T6" fmla="*/ 7 w 11"/>
                  <a:gd name="T7" fmla="*/ 1 h 16"/>
                  <a:gd name="T8" fmla="*/ 11 w 11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11" y="9"/>
                    </a:moveTo>
                    <a:cubicBezTo>
                      <a:pt x="10" y="13"/>
                      <a:pt x="7" y="16"/>
                      <a:pt x="5" y="16"/>
                    </a:cubicBezTo>
                    <a:cubicBezTo>
                      <a:pt x="2" y="15"/>
                      <a:pt x="0" y="11"/>
                      <a:pt x="1" y="7"/>
                    </a:cubicBezTo>
                    <a:cubicBezTo>
                      <a:pt x="2" y="3"/>
                      <a:pt x="4" y="0"/>
                      <a:pt x="7" y="1"/>
                    </a:cubicBezTo>
                    <a:cubicBezTo>
                      <a:pt x="10" y="1"/>
                      <a:pt x="11" y="5"/>
                      <a:pt x="11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72">
                <a:extLst>
                  <a:ext uri="{FF2B5EF4-FFF2-40B4-BE49-F238E27FC236}">
                    <a16:creationId xmlns:a16="http://schemas.microsoft.com/office/drawing/2014/main" id="{050C23B2-7306-4081-9C9B-E885BBC89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80663" y="2347913"/>
                <a:ext cx="42862" cy="38100"/>
              </a:xfrm>
              <a:custGeom>
                <a:avLst/>
                <a:gdLst>
                  <a:gd name="T0" fmla="*/ 9 w 9"/>
                  <a:gd name="T1" fmla="*/ 4 h 8"/>
                  <a:gd name="T2" fmla="*/ 0 w 9"/>
                  <a:gd name="T3" fmla="*/ 0 h 8"/>
                  <a:gd name="T4" fmla="*/ 9 w 9"/>
                  <a:gd name="T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8">
                    <a:moveTo>
                      <a:pt x="9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" y="8"/>
                      <a:pt x="9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73">
                <a:extLst>
                  <a:ext uri="{FF2B5EF4-FFF2-40B4-BE49-F238E27FC236}">
                    <a16:creationId xmlns:a16="http://schemas.microsoft.com/office/drawing/2014/main" id="{6D52AAA8-5354-4108-8AD0-C6AB57674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04500" y="2381251"/>
                <a:ext cx="47625" cy="42863"/>
              </a:xfrm>
              <a:custGeom>
                <a:avLst/>
                <a:gdLst>
                  <a:gd name="T0" fmla="*/ 10 w 10"/>
                  <a:gd name="T1" fmla="*/ 5 h 9"/>
                  <a:gd name="T2" fmla="*/ 0 w 10"/>
                  <a:gd name="T3" fmla="*/ 0 h 9"/>
                  <a:gd name="T4" fmla="*/ 10 w 10"/>
                  <a:gd name="T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9">
                    <a:moveTo>
                      <a:pt x="10" y="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" y="9"/>
                      <a:pt x="10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74">
                <a:extLst>
                  <a:ext uri="{FF2B5EF4-FFF2-40B4-BE49-F238E27FC236}">
                    <a16:creationId xmlns:a16="http://schemas.microsoft.com/office/drawing/2014/main" id="{61A507F0-E3BE-47DB-B752-1375B397B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5263" y="2216151"/>
                <a:ext cx="112712" cy="53975"/>
              </a:xfrm>
              <a:custGeom>
                <a:avLst/>
                <a:gdLst>
                  <a:gd name="T0" fmla="*/ 1 w 23"/>
                  <a:gd name="T1" fmla="*/ 11 h 11"/>
                  <a:gd name="T2" fmla="*/ 2 w 23"/>
                  <a:gd name="T3" fmla="*/ 11 h 11"/>
                  <a:gd name="T4" fmla="*/ 21 w 23"/>
                  <a:gd name="T5" fmla="*/ 7 h 11"/>
                  <a:gd name="T6" fmla="*/ 23 w 23"/>
                  <a:gd name="T7" fmla="*/ 6 h 11"/>
                  <a:gd name="T8" fmla="*/ 22 w 23"/>
                  <a:gd name="T9" fmla="*/ 4 h 11"/>
                  <a:gd name="T10" fmla="*/ 1 w 23"/>
                  <a:gd name="T11" fmla="*/ 8 h 11"/>
                  <a:gd name="T12" fmla="*/ 0 w 23"/>
                  <a:gd name="T13" fmla="*/ 11 h 11"/>
                  <a:gd name="T14" fmla="*/ 1 w 23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11">
                    <a:moveTo>
                      <a:pt x="1" y="11"/>
                    </a:moveTo>
                    <a:cubicBezTo>
                      <a:pt x="1" y="11"/>
                      <a:pt x="2" y="11"/>
                      <a:pt x="2" y="11"/>
                    </a:cubicBezTo>
                    <a:cubicBezTo>
                      <a:pt x="11" y="4"/>
                      <a:pt x="20" y="7"/>
                      <a:pt x="21" y="7"/>
                    </a:cubicBezTo>
                    <a:cubicBezTo>
                      <a:pt x="21" y="7"/>
                      <a:pt x="22" y="7"/>
                      <a:pt x="23" y="6"/>
                    </a:cubicBezTo>
                    <a:cubicBezTo>
                      <a:pt x="23" y="5"/>
                      <a:pt x="22" y="4"/>
                      <a:pt x="22" y="4"/>
                    </a:cubicBezTo>
                    <a:cubicBezTo>
                      <a:pt x="21" y="4"/>
                      <a:pt x="11" y="0"/>
                      <a:pt x="1" y="8"/>
                    </a:cubicBezTo>
                    <a:cubicBezTo>
                      <a:pt x="0" y="9"/>
                      <a:pt x="0" y="10"/>
                      <a:pt x="0" y="11"/>
                    </a:cubicBezTo>
                    <a:lnTo>
                      <a:pt x="1" y="1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75">
                <a:extLst>
                  <a:ext uri="{FF2B5EF4-FFF2-40B4-BE49-F238E27FC236}">
                    <a16:creationId xmlns:a16="http://schemas.microsoft.com/office/drawing/2014/main" id="{0C9F93BB-8709-4976-879E-FC984F953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7613" y="4795838"/>
                <a:ext cx="1176337" cy="249238"/>
              </a:xfrm>
              <a:custGeom>
                <a:avLst/>
                <a:gdLst>
                  <a:gd name="T0" fmla="*/ 1 w 242"/>
                  <a:gd name="T1" fmla="*/ 51 h 51"/>
                  <a:gd name="T2" fmla="*/ 9 w 242"/>
                  <a:gd name="T3" fmla="*/ 0 h 51"/>
                  <a:gd name="T4" fmla="*/ 218 w 242"/>
                  <a:gd name="T5" fmla="*/ 0 h 51"/>
                  <a:gd name="T6" fmla="*/ 242 w 242"/>
                  <a:gd name="T7" fmla="*/ 51 h 51"/>
                  <a:gd name="T8" fmla="*/ 1 w 242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51">
                    <a:moveTo>
                      <a:pt x="1" y="51"/>
                    </a:moveTo>
                    <a:cubicBezTo>
                      <a:pt x="1" y="51"/>
                      <a:pt x="0" y="23"/>
                      <a:pt x="9" y="0"/>
                    </a:cubicBezTo>
                    <a:cubicBezTo>
                      <a:pt x="27" y="0"/>
                      <a:pt x="218" y="0"/>
                      <a:pt x="218" y="0"/>
                    </a:cubicBezTo>
                    <a:cubicBezTo>
                      <a:pt x="218" y="0"/>
                      <a:pt x="237" y="31"/>
                      <a:pt x="242" y="51"/>
                    </a:cubicBezTo>
                    <a:cubicBezTo>
                      <a:pt x="219" y="51"/>
                      <a:pt x="1" y="51"/>
                      <a:pt x="1" y="51"/>
                    </a:cubicBezTo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76">
                <a:extLst>
                  <a:ext uri="{FF2B5EF4-FFF2-40B4-BE49-F238E27FC236}">
                    <a16:creationId xmlns:a16="http://schemas.microsoft.com/office/drawing/2014/main" id="{D5E05552-7CF2-4C33-84CF-BD911762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138" y="4733926"/>
                <a:ext cx="1079500" cy="111125"/>
              </a:xfrm>
              <a:custGeom>
                <a:avLst/>
                <a:gdLst>
                  <a:gd name="T0" fmla="*/ 220 w 222"/>
                  <a:gd name="T1" fmla="*/ 1 h 23"/>
                  <a:gd name="T2" fmla="*/ 221 w 222"/>
                  <a:gd name="T3" fmla="*/ 20 h 23"/>
                  <a:gd name="T4" fmla="*/ 218 w 222"/>
                  <a:gd name="T5" fmla="*/ 23 h 23"/>
                  <a:gd name="T6" fmla="*/ 6 w 222"/>
                  <a:gd name="T7" fmla="*/ 23 h 23"/>
                  <a:gd name="T8" fmla="*/ 2 w 222"/>
                  <a:gd name="T9" fmla="*/ 21 h 23"/>
                  <a:gd name="T10" fmla="*/ 0 w 222"/>
                  <a:gd name="T11" fmla="*/ 2 h 23"/>
                  <a:gd name="T12" fmla="*/ 4 w 222"/>
                  <a:gd name="T13" fmla="*/ 0 h 23"/>
                  <a:gd name="T14" fmla="*/ 216 w 222"/>
                  <a:gd name="T15" fmla="*/ 0 h 23"/>
                  <a:gd name="T16" fmla="*/ 220 w 222"/>
                  <a:gd name="T17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2" h="23">
                    <a:moveTo>
                      <a:pt x="220" y="1"/>
                    </a:moveTo>
                    <a:cubicBezTo>
                      <a:pt x="221" y="20"/>
                      <a:pt x="221" y="20"/>
                      <a:pt x="221" y="20"/>
                    </a:cubicBezTo>
                    <a:cubicBezTo>
                      <a:pt x="222" y="21"/>
                      <a:pt x="220" y="23"/>
                      <a:pt x="218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4" y="23"/>
                      <a:pt x="2" y="22"/>
                      <a:pt x="2" y="2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18" y="0"/>
                      <a:pt x="219" y="0"/>
                      <a:pt x="220" y="1"/>
                    </a:cubicBezTo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77">
                <a:extLst>
                  <a:ext uri="{FF2B5EF4-FFF2-40B4-BE49-F238E27FC236}">
                    <a16:creationId xmlns:a16="http://schemas.microsoft.com/office/drawing/2014/main" id="{EF50FF9E-34CE-4896-BDD9-1925F9820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7138" y="4733926"/>
                <a:ext cx="1074737" cy="111125"/>
              </a:xfrm>
              <a:custGeom>
                <a:avLst/>
                <a:gdLst>
                  <a:gd name="T0" fmla="*/ 216 w 221"/>
                  <a:gd name="T1" fmla="*/ 0 h 23"/>
                  <a:gd name="T2" fmla="*/ 216 w 221"/>
                  <a:gd name="T3" fmla="*/ 0 h 23"/>
                  <a:gd name="T4" fmla="*/ 5 w 221"/>
                  <a:gd name="T5" fmla="*/ 0 h 23"/>
                  <a:gd name="T6" fmla="*/ 4 w 221"/>
                  <a:gd name="T7" fmla="*/ 0 h 23"/>
                  <a:gd name="T8" fmla="*/ 0 w 221"/>
                  <a:gd name="T9" fmla="*/ 2 h 23"/>
                  <a:gd name="T10" fmla="*/ 0 w 221"/>
                  <a:gd name="T11" fmla="*/ 2 h 23"/>
                  <a:gd name="T12" fmla="*/ 2 w 221"/>
                  <a:gd name="T13" fmla="*/ 21 h 23"/>
                  <a:gd name="T14" fmla="*/ 6 w 221"/>
                  <a:gd name="T15" fmla="*/ 23 h 23"/>
                  <a:gd name="T16" fmla="*/ 218 w 221"/>
                  <a:gd name="T17" fmla="*/ 23 h 23"/>
                  <a:gd name="T18" fmla="*/ 221 w 221"/>
                  <a:gd name="T19" fmla="*/ 21 h 23"/>
                  <a:gd name="T20" fmla="*/ 221 w 221"/>
                  <a:gd name="T21" fmla="*/ 20 h 23"/>
                  <a:gd name="T22" fmla="*/ 220 w 221"/>
                  <a:gd name="T23" fmla="*/ 1 h 23"/>
                  <a:gd name="T24" fmla="*/ 216 w 221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1" h="23">
                    <a:moveTo>
                      <a:pt x="216" y="0"/>
                    </a:moveTo>
                    <a:cubicBezTo>
                      <a:pt x="216" y="0"/>
                      <a:pt x="216" y="0"/>
                      <a:pt x="21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2"/>
                      <a:pt x="4" y="23"/>
                      <a:pt x="6" y="23"/>
                    </a:cubicBezTo>
                    <a:cubicBezTo>
                      <a:pt x="218" y="23"/>
                      <a:pt x="218" y="23"/>
                      <a:pt x="218" y="23"/>
                    </a:cubicBezTo>
                    <a:cubicBezTo>
                      <a:pt x="220" y="23"/>
                      <a:pt x="221" y="22"/>
                      <a:pt x="221" y="21"/>
                    </a:cubicBezTo>
                    <a:cubicBezTo>
                      <a:pt x="221" y="20"/>
                      <a:pt x="221" y="20"/>
                      <a:pt x="221" y="20"/>
                    </a:cubicBezTo>
                    <a:cubicBezTo>
                      <a:pt x="220" y="1"/>
                      <a:pt x="220" y="1"/>
                      <a:pt x="220" y="1"/>
                    </a:cubicBezTo>
                    <a:cubicBezTo>
                      <a:pt x="219" y="0"/>
                      <a:pt x="218" y="0"/>
                      <a:pt x="216" y="0"/>
                    </a:cubicBezTo>
                  </a:path>
                </a:pathLst>
              </a:custGeom>
              <a:solidFill>
                <a:srgbClr val="78A1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78">
                <a:extLst>
                  <a:ext uri="{FF2B5EF4-FFF2-40B4-BE49-F238E27FC236}">
                    <a16:creationId xmlns:a16="http://schemas.microsoft.com/office/drawing/2014/main" id="{EA187C6E-F0E2-4355-B8E1-3F4A2A1A6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2013" y="4724401"/>
                <a:ext cx="63500" cy="130175"/>
              </a:xfrm>
              <a:custGeom>
                <a:avLst/>
                <a:gdLst>
                  <a:gd name="T0" fmla="*/ 5 w 13"/>
                  <a:gd name="T1" fmla="*/ 27 h 27"/>
                  <a:gd name="T2" fmla="*/ 11 w 13"/>
                  <a:gd name="T3" fmla="*/ 27 h 27"/>
                  <a:gd name="T4" fmla="*/ 13 w 13"/>
                  <a:gd name="T5" fmla="*/ 26 h 27"/>
                  <a:gd name="T6" fmla="*/ 10 w 13"/>
                  <a:gd name="T7" fmla="*/ 1 h 27"/>
                  <a:gd name="T8" fmla="*/ 8 w 13"/>
                  <a:gd name="T9" fmla="*/ 0 h 27"/>
                  <a:gd name="T10" fmla="*/ 2 w 13"/>
                  <a:gd name="T11" fmla="*/ 0 h 27"/>
                  <a:gd name="T12" fmla="*/ 0 w 13"/>
                  <a:gd name="T13" fmla="*/ 1 h 27"/>
                  <a:gd name="T14" fmla="*/ 3 w 13"/>
                  <a:gd name="T15" fmla="*/ 26 h 27"/>
                  <a:gd name="T16" fmla="*/ 5 w 13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7">
                    <a:moveTo>
                      <a:pt x="5" y="27"/>
                    </a:move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6"/>
                      <a:pt x="13" y="2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4" y="27"/>
                      <a:pt x="5" y="27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79">
                <a:extLst>
                  <a:ext uri="{FF2B5EF4-FFF2-40B4-BE49-F238E27FC236}">
                    <a16:creationId xmlns:a16="http://schemas.microsoft.com/office/drawing/2014/main" id="{ACFA4A27-2179-426F-823C-CCDC307D3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99688" y="4724401"/>
                <a:ext cx="63500" cy="130175"/>
              </a:xfrm>
              <a:custGeom>
                <a:avLst/>
                <a:gdLst>
                  <a:gd name="T0" fmla="*/ 5 w 13"/>
                  <a:gd name="T1" fmla="*/ 27 h 27"/>
                  <a:gd name="T2" fmla="*/ 11 w 13"/>
                  <a:gd name="T3" fmla="*/ 27 h 27"/>
                  <a:gd name="T4" fmla="*/ 12 w 13"/>
                  <a:gd name="T5" fmla="*/ 26 h 27"/>
                  <a:gd name="T6" fmla="*/ 10 w 13"/>
                  <a:gd name="T7" fmla="*/ 1 h 27"/>
                  <a:gd name="T8" fmla="*/ 8 w 13"/>
                  <a:gd name="T9" fmla="*/ 0 h 27"/>
                  <a:gd name="T10" fmla="*/ 2 w 13"/>
                  <a:gd name="T11" fmla="*/ 0 h 27"/>
                  <a:gd name="T12" fmla="*/ 0 w 13"/>
                  <a:gd name="T13" fmla="*/ 1 h 27"/>
                  <a:gd name="T14" fmla="*/ 3 w 13"/>
                  <a:gd name="T15" fmla="*/ 26 h 27"/>
                  <a:gd name="T16" fmla="*/ 5 w 13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7">
                    <a:moveTo>
                      <a:pt x="5" y="27"/>
                    </a:move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6"/>
                      <a:pt x="12" y="2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4" y="27"/>
                      <a:pt x="5" y="27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Freeform 80">
                <a:extLst>
                  <a:ext uri="{FF2B5EF4-FFF2-40B4-BE49-F238E27FC236}">
                    <a16:creationId xmlns:a16="http://schemas.microsoft.com/office/drawing/2014/main" id="{E2A1614F-4D0B-491D-938E-FD57D179A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4025" y="4724401"/>
                <a:ext cx="57150" cy="130175"/>
              </a:xfrm>
              <a:custGeom>
                <a:avLst/>
                <a:gdLst>
                  <a:gd name="T0" fmla="*/ 4 w 12"/>
                  <a:gd name="T1" fmla="*/ 27 h 27"/>
                  <a:gd name="T2" fmla="*/ 10 w 12"/>
                  <a:gd name="T3" fmla="*/ 27 h 27"/>
                  <a:gd name="T4" fmla="*/ 12 w 12"/>
                  <a:gd name="T5" fmla="*/ 26 h 27"/>
                  <a:gd name="T6" fmla="*/ 9 w 12"/>
                  <a:gd name="T7" fmla="*/ 1 h 27"/>
                  <a:gd name="T8" fmla="*/ 7 w 12"/>
                  <a:gd name="T9" fmla="*/ 0 h 27"/>
                  <a:gd name="T10" fmla="*/ 2 w 12"/>
                  <a:gd name="T11" fmla="*/ 0 h 27"/>
                  <a:gd name="T12" fmla="*/ 0 w 12"/>
                  <a:gd name="T13" fmla="*/ 1 h 27"/>
                  <a:gd name="T14" fmla="*/ 2 w 12"/>
                  <a:gd name="T15" fmla="*/ 26 h 27"/>
                  <a:gd name="T16" fmla="*/ 4 w 12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7">
                    <a:moveTo>
                      <a:pt x="4" y="27"/>
                    </a:move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2" y="26"/>
                      <a:pt x="12" y="2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3" y="27"/>
                      <a:pt x="4" y="27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81">
                <a:extLst>
                  <a:ext uri="{FF2B5EF4-FFF2-40B4-BE49-F238E27FC236}">
                    <a16:creationId xmlns:a16="http://schemas.microsoft.com/office/drawing/2014/main" id="{278A8CF0-319E-4BAD-8534-311888A11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7113" y="3567113"/>
                <a:ext cx="831850" cy="1001713"/>
              </a:xfrm>
              <a:custGeom>
                <a:avLst/>
                <a:gdLst>
                  <a:gd name="T0" fmla="*/ 51 w 171"/>
                  <a:gd name="T1" fmla="*/ 0 h 206"/>
                  <a:gd name="T2" fmla="*/ 78 w 171"/>
                  <a:gd name="T3" fmla="*/ 90 h 206"/>
                  <a:gd name="T4" fmla="*/ 91 w 171"/>
                  <a:gd name="T5" fmla="*/ 135 h 206"/>
                  <a:gd name="T6" fmla="*/ 97 w 171"/>
                  <a:gd name="T7" fmla="*/ 157 h 206"/>
                  <a:gd name="T8" fmla="*/ 99 w 171"/>
                  <a:gd name="T9" fmla="*/ 163 h 206"/>
                  <a:gd name="T10" fmla="*/ 99 w 171"/>
                  <a:gd name="T11" fmla="*/ 166 h 206"/>
                  <a:gd name="T12" fmla="*/ 100 w 171"/>
                  <a:gd name="T13" fmla="*/ 166 h 206"/>
                  <a:gd name="T14" fmla="*/ 100 w 171"/>
                  <a:gd name="T15" fmla="*/ 166 h 206"/>
                  <a:gd name="T16" fmla="*/ 100 w 171"/>
                  <a:gd name="T17" fmla="*/ 167 h 206"/>
                  <a:gd name="T18" fmla="*/ 99 w 171"/>
                  <a:gd name="T19" fmla="*/ 166 h 206"/>
                  <a:gd name="T20" fmla="*/ 95 w 171"/>
                  <a:gd name="T21" fmla="*/ 162 h 206"/>
                  <a:gd name="T22" fmla="*/ 85 w 171"/>
                  <a:gd name="T23" fmla="*/ 158 h 206"/>
                  <a:gd name="T24" fmla="*/ 76 w 171"/>
                  <a:gd name="T25" fmla="*/ 160 h 206"/>
                  <a:gd name="T26" fmla="*/ 74 w 171"/>
                  <a:gd name="T27" fmla="*/ 161 h 206"/>
                  <a:gd name="T28" fmla="*/ 76 w 171"/>
                  <a:gd name="T29" fmla="*/ 159 h 206"/>
                  <a:gd name="T30" fmla="*/ 81 w 171"/>
                  <a:gd name="T31" fmla="*/ 152 h 206"/>
                  <a:gd name="T32" fmla="*/ 91 w 171"/>
                  <a:gd name="T33" fmla="*/ 133 h 206"/>
                  <a:gd name="T34" fmla="*/ 110 w 171"/>
                  <a:gd name="T35" fmla="*/ 92 h 206"/>
                  <a:gd name="T36" fmla="*/ 128 w 171"/>
                  <a:gd name="T37" fmla="*/ 49 h 206"/>
                  <a:gd name="T38" fmla="*/ 146 w 171"/>
                  <a:gd name="T39" fmla="*/ 5 h 206"/>
                  <a:gd name="T40" fmla="*/ 171 w 171"/>
                  <a:gd name="T41" fmla="*/ 13 h 206"/>
                  <a:gd name="T42" fmla="*/ 148 w 171"/>
                  <a:gd name="T43" fmla="*/ 105 h 206"/>
                  <a:gd name="T44" fmla="*/ 132 w 171"/>
                  <a:gd name="T45" fmla="*/ 151 h 206"/>
                  <a:gd name="T46" fmla="*/ 121 w 171"/>
                  <a:gd name="T47" fmla="*/ 174 h 206"/>
                  <a:gd name="T48" fmla="*/ 114 w 171"/>
                  <a:gd name="T49" fmla="*/ 187 h 206"/>
                  <a:gd name="T50" fmla="*/ 108 w 171"/>
                  <a:gd name="T51" fmla="*/ 194 h 206"/>
                  <a:gd name="T52" fmla="*/ 96 w 171"/>
                  <a:gd name="T53" fmla="*/ 203 h 206"/>
                  <a:gd name="T54" fmla="*/ 82 w 171"/>
                  <a:gd name="T55" fmla="*/ 206 h 206"/>
                  <a:gd name="T56" fmla="*/ 66 w 171"/>
                  <a:gd name="T57" fmla="*/ 200 h 206"/>
                  <a:gd name="T58" fmla="*/ 59 w 171"/>
                  <a:gd name="T59" fmla="*/ 192 h 206"/>
                  <a:gd name="T60" fmla="*/ 55 w 171"/>
                  <a:gd name="T61" fmla="*/ 186 h 206"/>
                  <a:gd name="T62" fmla="*/ 54 w 171"/>
                  <a:gd name="T63" fmla="*/ 183 h 206"/>
                  <a:gd name="T64" fmla="*/ 53 w 171"/>
                  <a:gd name="T65" fmla="*/ 181 h 206"/>
                  <a:gd name="T66" fmla="*/ 52 w 171"/>
                  <a:gd name="T67" fmla="*/ 178 h 206"/>
                  <a:gd name="T68" fmla="*/ 50 w 171"/>
                  <a:gd name="T69" fmla="*/ 173 h 206"/>
                  <a:gd name="T70" fmla="*/ 42 w 171"/>
                  <a:gd name="T71" fmla="*/ 150 h 206"/>
                  <a:gd name="T72" fmla="*/ 27 w 171"/>
                  <a:gd name="T73" fmla="*/ 105 h 206"/>
                  <a:gd name="T74" fmla="*/ 0 w 171"/>
                  <a:gd name="T75" fmla="*/ 15 h 206"/>
                  <a:gd name="T76" fmla="*/ 51 w 171"/>
                  <a:gd name="T7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1" h="206">
                    <a:moveTo>
                      <a:pt x="51" y="0"/>
                    </a:moveTo>
                    <a:cubicBezTo>
                      <a:pt x="61" y="30"/>
                      <a:pt x="69" y="60"/>
                      <a:pt x="78" y="90"/>
                    </a:cubicBezTo>
                    <a:cubicBezTo>
                      <a:pt x="91" y="135"/>
                      <a:pt x="91" y="135"/>
                      <a:pt x="91" y="135"/>
                    </a:cubicBezTo>
                    <a:cubicBezTo>
                      <a:pt x="97" y="157"/>
                      <a:pt x="97" y="157"/>
                      <a:pt x="97" y="157"/>
                    </a:cubicBezTo>
                    <a:cubicBezTo>
                      <a:pt x="99" y="163"/>
                      <a:pt x="99" y="163"/>
                      <a:pt x="99" y="163"/>
                    </a:cubicBezTo>
                    <a:cubicBezTo>
                      <a:pt x="99" y="166"/>
                      <a:pt x="99" y="166"/>
                      <a:pt x="99" y="166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00" y="166"/>
                      <a:pt x="100" y="166"/>
                      <a:pt x="100" y="166"/>
                    </a:cubicBezTo>
                    <a:cubicBezTo>
                      <a:pt x="100" y="167"/>
                      <a:pt x="100" y="167"/>
                      <a:pt x="100" y="167"/>
                    </a:cubicBezTo>
                    <a:cubicBezTo>
                      <a:pt x="99" y="166"/>
                      <a:pt x="99" y="166"/>
                      <a:pt x="99" y="166"/>
                    </a:cubicBezTo>
                    <a:cubicBezTo>
                      <a:pt x="99" y="165"/>
                      <a:pt x="98" y="164"/>
                      <a:pt x="95" y="162"/>
                    </a:cubicBezTo>
                    <a:cubicBezTo>
                      <a:pt x="93" y="160"/>
                      <a:pt x="89" y="158"/>
                      <a:pt x="85" y="158"/>
                    </a:cubicBezTo>
                    <a:cubicBezTo>
                      <a:pt x="81" y="158"/>
                      <a:pt x="78" y="159"/>
                      <a:pt x="76" y="160"/>
                    </a:cubicBezTo>
                    <a:cubicBezTo>
                      <a:pt x="73" y="161"/>
                      <a:pt x="74" y="162"/>
                      <a:pt x="74" y="161"/>
                    </a:cubicBezTo>
                    <a:cubicBezTo>
                      <a:pt x="74" y="161"/>
                      <a:pt x="75" y="160"/>
                      <a:pt x="76" y="159"/>
                    </a:cubicBezTo>
                    <a:cubicBezTo>
                      <a:pt x="77" y="157"/>
                      <a:pt x="79" y="155"/>
                      <a:pt x="81" y="152"/>
                    </a:cubicBezTo>
                    <a:cubicBezTo>
                      <a:pt x="84" y="146"/>
                      <a:pt x="88" y="140"/>
                      <a:pt x="91" y="133"/>
                    </a:cubicBezTo>
                    <a:cubicBezTo>
                      <a:pt x="98" y="120"/>
                      <a:pt x="104" y="106"/>
                      <a:pt x="110" y="92"/>
                    </a:cubicBezTo>
                    <a:cubicBezTo>
                      <a:pt x="116" y="77"/>
                      <a:pt x="122" y="63"/>
                      <a:pt x="128" y="49"/>
                    </a:cubicBezTo>
                    <a:cubicBezTo>
                      <a:pt x="134" y="34"/>
                      <a:pt x="140" y="20"/>
                      <a:pt x="146" y="5"/>
                    </a:cubicBezTo>
                    <a:cubicBezTo>
                      <a:pt x="171" y="13"/>
                      <a:pt x="171" y="13"/>
                      <a:pt x="171" y="13"/>
                    </a:cubicBezTo>
                    <a:cubicBezTo>
                      <a:pt x="165" y="44"/>
                      <a:pt x="157" y="75"/>
                      <a:pt x="148" y="105"/>
                    </a:cubicBezTo>
                    <a:cubicBezTo>
                      <a:pt x="143" y="121"/>
                      <a:pt x="138" y="136"/>
                      <a:pt x="132" y="151"/>
                    </a:cubicBezTo>
                    <a:cubicBezTo>
                      <a:pt x="128" y="159"/>
                      <a:pt x="125" y="167"/>
                      <a:pt x="121" y="174"/>
                    </a:cubicBezTo>
                    <a:cubicBezTo>
                      <a:pt x="119" y="178"/>
                      <a:pt x="117" y="183"/>
                      <a:pt x="114" y="187"/>
                    </a:cubicBezTo>
                    <a:cubicBezTo>
                      <a:pt x="112" y="189"/>
                      <a:pt x="110" y="192"/>
                      <a:pt x="108" y="194"/>
                    </a:cubicBezTo>
                    <a:cubicBezTo>
                      <a:pt x="106" y="197"/>
                      <a:pt x="103" y="200"/>
                      <a:pt x="96" y="203"/>
                    </a:cubicBezTo>
                    <a:cubicBezTo>
                      <a:pt x="93" y="204"/>
                      <a:pt x="88" y="206"/>
                      <a:pt x="82" y="206"/>
                    </a:cubicBezTo>
                    <a:cubicBezTo>
                      <a:pt x="76" y="206"/>
                      <a:pt x="70" y="203"/>
                      <a:pt x="66" y="200"/>
                    </a:cubicBezTo>
                    <a:cubicBezTo>
                      <a:pt x="62" y="197"/>
                      <a:pt x="60" y="194"/>
                      <a:pt x="59" y="192"/>
                    </a:cubicBezTo>
                    <a:cubicBezTo>
                      <a:pt x="57" y="189"/>
                      <a:pt x="56" y="188"/>
                      <a:pt x="55" y="186"/>
                    </a:cubicBezTo>
                    <a:cubicBezTo>
                      <a:pt x="55" y="185"/>
                      <a:pt x="54" y="184"/>
                      <a:pt x="54" y="183"/>
                    </a:cubicBezTo>
                    <a:cubicBezTo>
                      <a:pt x="53" y="181"/>
                      <a:pt x="53" y="181"/>
                      <a:pt x="53" y="181"/>
                    </a:cubicBezTo>
                    <a:cubicBezTo>
                      <a:pt x="52" y="178"/>
                      <a:pt x="52" y="178"/>
                      <a:pt x="52" y="178"/>
                    </a:cubicBezTo>
                    <a:cubicBezTo>
                      <a:pt x="50" y="173"/>
                      <a:pt x="50" y="173"/>
                      <a:pt x="50" y="173"/>
                    </a:cubicBezTo>
                    <a:cubicBezTo>
                      <a:pt x="48" y="165"/>
                      <a:pt x="45" y="158"/>
                      <a:pt x="42" y="150"/>
                    </a:cubicBezTo>
                    <a:cubicBezTo>
                      <a:pt x="37" y="135"/>
                      <a:pt x="32" y="120"/>
                      <a:pt x="27" y="105"/>
                    </a:cubicBezTo>
                    <a:cubicBezTo>
                      <a:pt x="17" y="75"/>
                      <a:pt x="8" y="45"/>
                      <a:pt x="0" y="15"/>
                    </a:cubicBez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solidFill>
                <a:srgbClr val="B65B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82">
                <a:extLst>
                  <a:ext uri="{FF2B5EF4-FFF2-40B4-BE49-F238E27FC236}">
                    <a16:creationId xmlns:a16="http://schemas.microsoft.com/office/drawing/2014/main" id="{B1E57FE4-9F83-4FF3-9BBF-1A8B9ED09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6300" y="3241676"/>
                <a:ext cx="573087" cy="752475"/>
              </a:xfrm>
              <a:custGeom>
                <a:avLst/>
                <a:gdLst>
                  <a:gd name="T0" fmla="*/ 65 w 118"/>
                  <a:gd name="T1" fmla="*/ 8 h 155"/>
                  <a:gd name="T2" fmla="*/ 118 w 118"/>
                  <a:gd name="T3" fmla="*/ 96 h 155"/>
                  <a:gd name="T4" fmla="*/ 36 w 118"/>
                  <a:gd name="T5" fmla="*/ 155 h 155"/>
                  <a:gd name="T6" fmla="*/ 8 w 118"/>
                  <a:gd name="T7" fmla="*/ 57 h 155"/>
                  <a:gd name="T8" fmla="*/ 65 w 118"/>
                  <a:gd name="T9" fmla="*/ 8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55">
                    <a:moveTo>
                      <a:pt x="65" y="8"/>
                    </a:moveTo>
                    <a:cubicBezTo>
                      <a:pt x="86" y="14"/>
                      <a:pt x="118" y="96"/>
                      <a:pt x="118" y="96"/>
                    </a:cubicBezTo>
                    <a:cubicBezTo>
                      <a:pt x="36" y="155"/>
                      <a:pt x="36" y="155"/>
                      <a:pt x="36" y="155"/>
                    </a:cubicBezTo>
                    <a:cubicBezTo>
                      <a:pt x="36" y="155"/>
                      <a:pt x="0" y="84"/>
                      <a:pt x="8" y="57"/>
                    </a:cubicBezTo>
                    <a:cubicBezTo>
                      <a:pt x="18" y="29"/>
                      <a:pt x="41" y="0"/>
                      <a:pt x="65" y="8"/>
                    </a:cubicBezTo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83">
                <a:extLst>
                  <a:ext uri="{FF2B5EF4-FFF2-40B4-BE49-F238E27FC236}">
                    <a16:creationId xmlns:a16="http://schemas.microsoft.com/office/drawing/2014/main" id="{012FD4E2-8F3B-4A07-B65F-BE33D90AE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69638" y="3275013"/>
                <a:ext cx="539750" cy="719138"/>
              </a:xfrm>
              <a:custGeom>
                <a:avLst/>
                <a:gdLst>
                  <a:gd name="T0" fmla="*/ 50 w 111"/>
                  <a:gd name="T1" fmla="*/ 0 h 148"/>
                  <a:gd name="T2" fmla="*/ 1 w 111"/>
                  <a:gd name="T3" fmla="*/ 50 h 148"/>
                  <a:gd name="T4" fmla="*/ 0 w 111"/>
                  <a:gd name="T5" fmla="*/ 60 h 148"/>
                  <a:gd name="T6" fmla="*/ 29 w 111"/>
                  <a:gd name="T7" fmla="*/ 148 h 148"/>
                  <a:gd name="T8" fmla="*/ 111 w 111"/>
                  <a:gd name="T9" fmla="*/ 89 h 148"/>
                  <a:gd name="T10" fmla="*/ 108 w 111"/>
                  <a:gd name="T11" fmla="*/ 84 h 148"/>
                  <a:gd name="T12" fmla="*/ 80 w 111"/>
                  <a:gd name="T13" fmla="*/ 26 h 148"/>
                  <a:gd name="T14" fmla="*/ 58 w 111"/>
                  <a:gd name="T15" fmla="*/ 1 h 148"/>
                  <a:gd name="T16" fmla="*/ 50 w 111"/>
                  <a:gd name="T1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148">
                    <a:moveTo>
                      <a:pt x="50" y="0"/>
                    </a:moveTo>
                    <a:cubicBezTo>
                      <a:pt x="29" y="0"/>
                      <a:pt x="10" y="25"/>
                      <a:pt x="1" y="50"/>
                    </a:cubicBezTo>
                    <a:cubicBezTo>
                      <a:pt x="0" y="53"/>
                      <a:pt x="0" y="56"/>
                      <a:pt x="0" y="60"/>
                    </a:cubicBezTo>
                    <a:cubicBezTo>
                      <a:pt x="0" y="92"/>
                      <a:pt x="29" y="148"/>
                      <a:pt x="29" y="148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11" y="89"/>
                      <a:pt x="110" y="87"/>
                      <a:pt x="108" y="84"/>
                    </a:cubicBezTo>
                    <a:cubicBezTo>
                      <a:pt x="104" y="73"/>
                      <a:pt x="93" y="46"/>
                      <a:pt x="80" y="26"/>
                    </a:cubicBezTo>
                    <a:cubicBezTo>
                      <a:pt x="73" y="13"/>
                      <a:pt x="64" y="3"/>
                      <a:pt x="58" y="1"/>
                    </a:cubicBezTo>
                    <a:cubicBezTo>
                      <a:pt x="55" y="0"/>
                      <a:pt x="52" y="0"/>
                      <a:pt x="50" y="0"/>
                    </a:cubicBezTo>
                  </a:path>
                </a:pathLst>
              </a:custGeom>
              <a:solidFill>
                <a:srgbClr val="A0B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84">
                <a:extLst>
                  <a:ext uri="{FF2B5EF4-FFF2-40B4-BE49-F238E27FC236}">
                    <a16:creationId xmlns:a16="http://schemas.microsoft.com/office/drawing/2014/main" id="{956F5B26-428E-40B1-A650-905EA7067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7513" y="3406776"/>
                <a:ext cx="228600" cy="330200"/>
              </a:xfrm>
              <a:custGeom>
                <a:avLst/>
                <a:gdLst>
                  <a:gd name="T0" fmla="*/ 11 w 47"/>
                  <a:gd name="T1" fmla="*/ 49 h 68"/>
                  <a:gd name="T2" fmla="*/ 0 w 47"/>
                  <a:gd name="T3" fmla="*/ 0 h 68"/>
                  <a:gd name="T4" fmla="*/ 46 w 47"/>
                  <a:gd name="T5" fmla="*/ 24 h 68"/>
                  <a:gd name="T6" fmla="*/ 28 w 47"/>
                  <a:gd name="T7" fmla="*/ 68 h 68"/>
                  <a:gd name="T8" fmla="*/ 11 w 47"/>
                  <a:gd name="T9" fmla="*/ 4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68">
                    <a:moveTo>
                      <a:pt x="11" y="49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47" y="58"/>
                      <a:pt x="28" y="68"/>
                    </a:cubicBezTo>
                    <a:lnTo>
                      <a:pt x="11" y="49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85">
                <a:extLst>
                  <a:ext uri="{FF2B5EF4-FFF2-40B4-BE49-F238E27FC236}">
                    <a16:creationId xmlns:a16="http://schemas.microsoft.com/office/drawing/2014/main" id="{63EE6A0F-CF3F-48CC-8E73-6D99F842F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47513" y="3216276"/>
                <a:ext cx="238125" cy="306388"/>
              </a:xfrm>
              <a:custGeom>
                <a:avLst/>
                <a:gdLst>
                  <a:gd name="T0" fmla="*/ 59 w 150"/>
                  <a:gd name="T1" fmla="*/ 0 h 193"/>
                  <a:gd name="T2" fmla="*/ 150 w 150"/>
                  <a:gd name="T3" fmla="*/ 65 h 193"/>
                  <a:gd name="T4" fmla="*/ 141 w 150"/>
                  <a:gd name="T5" fmla="*/ 193 h 193"/>
                  <a:gd name="T6" fmla="*/ 0 w 150"/>
                  <a:gd name="T7" fmla="*/ 120 h 193"/>
                  <a:gd name="T8" fmla="*/ 59 w 150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93">
                    <a:moveTo>
                      <a:pt x="59" y="0"/>
                    </a:moveTo>
                    <a:lnTo>
                      <a:pt x="150" y="65"/>
                    </a:lnTo>
                    <a:lnTo>
                      <a:pt x="141" y="193"/>
                    </a:lnTo>
                    <a:lnTo>
                      <a:pt x="0" y="12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86">
                <a:extLst>
                  <a:ext uri="{FF2B5EF4-FFF2-40B4-BE49-F238E27FC236}">
                    <a16:creationId xmlns:a16="http://schemas.microsoft.com/office/drawing/2014/main" id="{03CFEC1D-285A-491B-B8CE-B68F5F9A4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363" y="2011363"/>
                <a:ext cx="2105025" cy="1423988"/>
              </a:xfrm>
              <a:custGeom>
                <a:avLst/>
                <a:gdLst>
                  <a:gd name="T0" fmla="*/ 62 w 433"/>
                  <a:gd name="T1" fmla="*/ 0 h 293"/>
                  <a:gd name="T2" fmla="*/ 386 w 433"/>
                  <a:gd name="T3" fmla="*/ 0 h 293"/>
                  <a:gd name="T4" fmla="*/ 431 w 433"/>
                  <a:gd name="T5" fmla="*/ 48 h 293"/>
                  <a:gd name="T6" fmla="*/ 422 w 433"/>
                  <a:gd name="T7" fmla="*/ 195 h 293"/>
                  <a:gd name="T8" fmla="*/ 371 w 433"/>
                  <a:gd name="T9" fmla="*/ 243 h 293"/>
                  <a:gd name="T10" fmla="*/ 334 w 433"/>
                  <a:gd name="T11" fmla="*/ 243 h 293"/>
                  <a:gd name="T12" fmla="*/ 349 w 433"/>
                  <a:gd name="T13" fmla="*/ 293 h 293"/>
                  <a:gd name="T14" fmla="*/ 276 w 433"/>
                  <a:gd name="T15" fmla="*/ 243 h 293"/>
                  <a:gd name="T16" fmla="*/ 47 w 433"/>
                  <a:gd name="T17" fmla="*/ 243 h 293"/>
                  <a:gd name="T18" fmla="*/ 2 w 433"/>
                  <a:gd name="T19" fmla="*/ 195 h 293"/>
                  <a:gd name="T20" fmla="*/ 11 w 433"/>
                  <a:gd name="T21" fmla="*/ 48 h 293"/>
                  <a:gd name="T22" fmla="*/ 62 w 433"/>
                  <a:gd name="T23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3" h="293">
                    <a:moveTo>
                      <a:pt x="62" y="0"/>
                    </a:moveTo>
                    <a:cubicBezTo>
                      <a:pt x="386" y="0"/>
                      <a:pt x="386" y="0"/>
                      <a:pt x="386" y="0"/>
                    </a:cubicBezTo>
                    <a:cubicBezTo>
                      <a:pt x="412" y="0"/>
                      <a:pt x="433" y="22"/>
                      <a:pt x="431" y="48"/>
                    </a:cubicBezTo>
                    <a:cubicBezTo>
                      <a:pt x="422" y="195"/>
                      <a:pt x="422" y="195"/>
                      <a:pt x="422" y="195"/>
                    </a:cubicBezTo>
                    <a:cubicBezTo>
                      <a:pt x="420" y="221"/>
                      <a:pt x="398" y="243"/>
                      <a:pt x="371" y="243"/>
                    </a:cubicBezTo>
                    <a:cubicBezTo>
                      <a:pt x="334" y="243"/>
                      <a:pt x="334" y="243"/>
                      <a:pt x="334" y="243"/>
                    </a:cubicBezTo>
                    <a:cubicBezTo>
                      <a:pt x="349" y="293"/>
                      <a:pt x="349" y="293"/>
                      <a:pt x="349" y="293"/>
                    </a:cubicBezTo>
                    <a:cubicBezTo>
                      <a:pt x="276" y="243"/>
                      <a:pt x="276" y="243"/>
                      <a:pt x="276" y="243"/>
                    </a:cubicBezTo>
                    <a:cubicBezTo>
                      <a:pt x="47" y="243"/>
                      <a:pt x="47" y="243"/>
                      <a:pt x="47" y="243"/>
                    </a:cubicBezTo>
                    <a:cubicBezTo>
                      <a:pt x="21" y="243"/>
                      <a:pt x="0" y="221"/>
                      <a:pt x="2" y="195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3" y="22"/>
                      <a:pt x="36" y="0"/>
                      <a:pt x="62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87">
                <a:extLst>
                  <a:ext uri="{FF2B5EF4-FFF2-40B4-BE49-F238E27FC236}">
                    <a16:creationId xmlns:a16="http://schemas.microsoft.com/office/drawing/2014/main" id="{674A80A1-5724-4C3C-863E-872AA5CBA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298701"/>
                <a:ext cx="1419225" cy="87313"/>
              </a:xfrm>
              <a:custGeom>
                <a:avLst/>
                <a:gdLst>
                  <a:gd name="T0" fmla="*/ 282 w 292"/>
                  <a:gd name="T1" fmla="*/ 18 h 18"/>
                  <a:gd name="T2" fmla="*/ 8 w 292"/>
                  <a:gd name="T3" fmla="*/ 18 h 18"/>
                  <a:gd name="T4" fmla="*/ 0 w 292"/>
                  <a:gd name="T5" fmla="*/ 9 h 18"/>
                  <a:gd name="T6" fmla="*/ 9 w 292"/>
                  <a:gd name="T7" fmla="*/ 0 h 18"/>
                  <a:gd name="T8" fmla="*/ 283 w 292"/>
                  <a:gd name="T9" fmla="*/ 0 h 18"/>
                  <a:gd name="T10" fmla="*/ 292 w 292"/>
                  <a:gd name="T11" fmla="*/ 9 h 18"/>
                  <a:gd name="T12" fmla="*/ 282 w 29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2" h="18">
                    <a:moveTo>
                      <a:pt x="282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88" y="0"/>
                      <a:pt x="292" y="4"/>
                      <a:pt x="292" y="9"/>
                    </a:cubicBezTo>
                    <a:cubicBezTo>
                      <a:pt x="292" y="14"/>
                      <a:pt x="287" y="18"/>
                      <a:pt x="28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88">
                <a:extLst>
                  <a:ext uri="{FF2B5EF4-FFF2-40B4-BE49-F238E27FC236}">
                    <a16:creationId xmlns:a16="http://schemas.microsoft.com/office/drawing/2014/main" id="{0940718B-6545-4A7F-A219-3D002D0A5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0675" y="2560638"/>
                <a:ext cx="650875" cy="87313"/>
              </a:xfrm>
              <a:custGeom>
                <a:avLst/>
                <a:gdLst>
                  <a:gd name="T0" fmla="*/ 124 w 134"/>
                  <a:gd name="T1" fmla="*/ 18 h 18"/>
                  <a:gd name="T2" fmla="*/ 9 w 134"/>
                  <a:gd name="T3" fmla="*/ 18 h 18"/>
                  <a:gd name="T4" fmla="*/ 1 w 134"/>
                  <a:gd name="T5" fmla="*/ 9 h 18"/>
                  <a:gd name="T6" fmla="*/ 10 w 134"/>
                  <a:gd name="T7" fmla="*/ 0 h 18"/>
                  <a:gd name="T8" fmla="*/ 125 w 134"/>
                  <a:gd name="T9" fmla="*/ 0 h 18"/>
                  <a:gd name="T10" fmla="*/ 134 w 134"/>
                  <a:gd name="T11" fmla="*/ 9 h 18"/>
                  <a:gd name="T12" fmla="*/ 124 w 13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18">
                    <a:moveTo>
                      <a:pt x="124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0" y="0"/>
                      <a:pt x="134" y="4"/>
                      <a:pt x="134" y="9"/>
                    </a:cubicBezTo>
                    <a:cubicBezTo>
                      <a:pt x="133" y="14"/>
                      <a:pt x="129" y="18"/>
                      <a:pt x="124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89">
                <a:extLst>
                  <a:ext uri="{FF2B5EF4-FFF2-40B4-BE49-F238E27FC236}">
                    <a16:creationId xmlns:a16="http://schemas.microsoft.com/office/drawing/2014/main" id="{A71468ED-FBE9-499F-9B5E-B77A39262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4800" y="2817813"/>
                <a:ext cx="1143000" cy="88900"/>
              </a:xfrm>
              <a:custGeom>
                <a:avLst/>
                <a:gdLst>
                  <a:gd name="T0" fmla="*/ 226 w 235"/>
                  <a:gd name="T1" fmla="*/ 18 h 18"/>
                  <a:gd name="T2" fmla="*/ 9 w 235"/>
                  <a:gd name="T3" fmla="*/ 18 h 18"/>
                  <a:gd name="T4" fmla="*/ 0 w 235"/>
                  <a:gd name="T5" fmla="*/ 9 h 18"/>
                  <a:gd name="T6" fmla="*/ 10 w 235"/>
                  <a:gd name="T7" fmla="*/ 0 h 18"/>
                  <a:gd name="T8" fmla="*/ 227 w 235"/>
                  <a:gd name="T9" fmla="*/ 0 h 18"/>
                  <a:gd name="T10" fmla="*/ 235 w 235"/>
                  <a:gd name="T11" fmla="*/ 9 h 18"/>
                  <a:gd name="T12" fmla="*/ 226 w 23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8">
                    <a:moveTo>
                      <a:pt x="226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32" y="0"/>
                      <a:pt x="235" y="4"/>
                      <a:pt x="235" y="9"/>
                    </a:cubicBezTo>
                    <a:cubicBezTo>
                      <a:pt x="235" y="14"/>
                      <a:pt x="231" y="18"/>
                      <a:pt x="226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90">
                <a:extLst>
                  <a:ext uri="{FF2B5EF4-FFF2-40B4-BE49-F238E27FC236}">
                    <a16:creationId xmlns:a16="http://schemas.microsoft.com/office/drawing/2014/main" id="{BF7540D7-7710-433E-B64F-95FE79C77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8388" y="2560638"/>
                <a:ext cx="311150" cy="87313"/>
              </a:xfrm>
              <a:custGeom>
                <a:avLst/>
                <a:gdLst>
                  <a:gd name="T0" fmla="*/ 54 w 64"/>
                  <a:gd name="T1" fmla="*/ 18 h 18"/>
                  <a:gd name="T2" fmla="*/ 9 w 64"/>
                  <a:gd name="T3" fmla="*/ 18 h 18"/>
                  <a:gd name="T4" fmla="*/ 1 w 64"/>
                  <a:gd name="T5" fmla="*/ 9 h 18"/>
                  <a:gd name="T6" fmla="*/ 10 w 64"/>
                  <a:gd name="T7" fmla="*/ 0 h 18"/>
                  <a:gd name="T8" fmla="*/ 56 w 64"/>
                  <a:gd name="T9" fmla="*/ 0 h 18"/>
                  <a:gd name="T10" fmla="*/ 64 w 64"/>
                  <a:gd name="T11" fmla="*/ 9 h 18"/>
                  <a:gd name="T12" fmla="*/ 54 w 6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18">
                    <a:moveTo>
                      <a:pt x="54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1" y="9"/>
                    </a:cubicBezTo>
                    <a:cubicBezTo>
                      <a:pt x="1" y="4"/>
                      <a:pt x="5" y="0"/>
                      <a:pt x="10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1" y="0"/>
                      <a:pt x="64" y="4"/>
                      <a:pt x="64" y="9"/>
                    </a:cubicBezTo>
                    <a:cubicBezTo>
                      <a:pt x="64" y="14"/>
                      <a:pt x="59" y="18"/>
                      <a:pt x="54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91">
                <a:extLst>
                  <a:ext uri="{FF2B5EF4-FFF2-40B4-BE49-F238E27FC236}">
                    <a16:creationId xmlns:a16="http://schemas.microsoft.com/office/drawing/2014/main" id="{43B9A0C8-0358-47B1-A8D7-0C84FE774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4300" y="733426"/>
                <a:ext cx="1263650" cy="1108075"/>
              </a:xfrm>
              <a:custGeom>
                <a:avLst/>
                <a:gdLst>
                  <a:gd name="T0" fmla="*/ 224 w 260"/>
                  <a:gd name="T1" fmla="*/ 0 h 228"/>
                  <a:gd name="T2" fmla="*/ 48 w 260"/>
                  <a:gd name="T3" fmla="*/ 0 h 228"/>
                  <a:gd name="T4" fmla="*/ 8 w 260"/>
                  <a:gd name="T5" fmla="*/ 37 h 228"/>
                  <a:gd name="T6" fmla="*/ 1 w 260"/>
                  <a:gd name="T7" fmla="*/ 151 h 228"/>
                  <a:gd name="T8" fmla="*/ 36 w 260"/>
                  <a:gd name="T9" fmla="*/ 189 h 228"/>
                  <a:gd name="T10" fmla="*/ 65 w 260"/>
                  <a:gd name="T11" fmla="*/ 189 h 228"/>
                  <a:gd name="T12" fmla="*/ 48 w 260"/>
                  <a:gd name="T13" fmla="*/ 228 h 228"/>
                  <a:gd name="T14" fmla="*/ 110 w 260"/>
                  <a:gd name="T15" fmla="*/ 189 h 228"/>
                  <a:gd name="T16" fmla="*/ 213 w 260"/>
                  <a:gd name="T17" fmla="*/ 189 h 228"/>
                  <a:gd name="T18" fmla="*/ 252 w 260"/>
                  <a:gd name="T19" fmla="*/ 151 h 228"/>
                  <a:gd name="T20" fmla="*/ 259 w 260"/>
                  <a:gd name="T21" fmla="*/ 37 h 228"/>
                  <a:gd name="T22" fmla="*/ 224 w 260"/>
                  <a:gd name="T23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0" h="228">
                    <a:moveTo>
                      <a:pt x="224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7" y="0"/>
                      <a:pt x="9" y="17"/>
                      <a:pt x="8" y="37"/>
                    </a:cubicBezTo>
                    <a:cubicBezTo>
                      <a:pt x="1" y="151"/>
                      <a:pt x="1" y="151"/>
                      <a:pt x="1" y="151"/>
                    </a:cubicBezTo>
                    <a:cubicBezTo>
                      <a:pt x="0" y="172"/>
                      <a:pt x="15" y="189"/>
                      <a:pt x="36" y="189"/>
                    </a:cubicBezTo>
                    <a:cubicBezTo>
                      <a:pt x="65" y="189"/>
                      <a:pt x="65" y="189"/>
                      <a:pt x="65" y="189"/>
                    </a:cubicBezTo>
                    <a:cubicBezTo>
                      <a:pt x="48" y="228"/>
                      <a:pt x="48" y="228"/>
                      <a:pt x="48" y="228"/>
                    </a:cubicBezTo>
                    <a:cubicBezTo>
                      <a:pt x="110" y="189"/>
                      <a:pt x="110" y="189"/>
                      <a:pt x="110" y="189"/>
                    </a:cubicBezTo>
                    <a:cubicBezTo>
                      <a:pt x="213" y="189"/>
                      <a:pt x="213" y="189"/>
                      <a:pt x="213" y="189"/>
                    </a:cubicBezTo>
                    <a:cubicBezTo>
                      <a:pt x="233" y="189"/>
                      <a:pt x="251" y="172"/>
                      <a:pt x="252" y="151"/>
                    </a:cubicBezTo>
                    <a:cubicBezTo>
                      <a:pt x="259" y="37"/>
                      <a:pt x="259" y="37"/>
                      <a:pt x="259" y="37"/>
                    </a:cubicBezTo>
                    <a:cubicBezTo>
                      <a:pt x="260" y="17"/>
                      <a:pt x="245" y="0"/>
                      <a:pt x="224" y="0"/>
                    </a:cubicBezTo>
                  </a:path>
                </a:pathLst>
              </a:custGeom>
              <a:solidFill>
                <a:srgbClr val="407B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11" name="Imagen 10" descr="Icono&#10;&#10;Descripción generada automáticamente">
              <a:extLst>
                <a:ext uri="{FF2B5EF4-FFF2-40B4-BE49-F238E27FC236}">
                  <a16:creationId xmlns:a16="http://schemas.microsoft.com/office/drawing/2014/main" id="{4C0480A1-6EB8-44C2-9AD9-4C8256BF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862" y="862012"/>
              <a:ext cx="644525" cy="644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6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EC675F9-882F-48DB-B3AA-F421D6311BE6}"/>
              </a:ext>
            </a:extLst>
          </p:cNvPr>
          <p:cNvSpPr/>
          <p:nvPr/>
        </p:nvSpPr>
        <p:spPr>
          <a:xfrm>
            <a:off x="5812237" y="1436094"/>
            <a:ext cx="5472045" cy="3126382"/>
          </a:xfrm>
          <a:prstGeom prst="rect">
            <a:avLst/>
          </a:prstGeom>
          <a:solidFill>
            <a:srgbClr val="516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F97EE1-56D5-405D-9568-BC4EEC3C62F0}"/>
              </a:ext>
            </a:extLst>
          </p:cNvPr>
          <p:cNvSpPr txBox="1"/>
          <p:nvPr/>
        </p:nvSpPr>
        <p:spPr>
          <a:xfrm>
            <a:off x="1084415" y="3267075"/>
            <a:ext cx="3777128" cy="23811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Es una suite que contiene todo lo necesario para que comiences a programar en Python.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En nuestro caso usaremos el Entorno de Desarrollo Spyder.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1276CA-DDF5-4AFB-A297-FB401DE00783}"/>
              </a:ext>
            </a:extLst>
          </p:cNvPr>
          <p:cNvSpPr txBox="1"/>
          <p:nvPr/>
        </p:nvSpPr>
        <p:spPr>
          <a:xfrm>
            <a:off x="1084414" y="1581818"/>
            <a:ext cx="3687611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4000" dirty="0">
                <a:latin typeface="+mj-lt"/>
              </a:rPr>
              <a:t>¿Qué es Anaconda?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8C3BA4-B474-4B80-A7C3-FE5E9672826D}"/>
              </a:ext>
            </a:extLst>
          </p:cNvPr>
          <p:cNvSpPr txBox="1"/>
          <p:nvPr/>
        </p:nvSpPr>
        <p:spPr>
          <a:xfrm>
            <a:off x="1112989" y="1211208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D0EECE76-80B1-4395-9C57-37F2823741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0" r="150"/>
          <a:stretch>
            <a:fillRect/>
          </a:stretch>
        </p:blipFill>
        <p:spPr>
          <a:xfrm>
            <a:off x="6762930" y="1512829"/>
            <a:ext cx="3570657" cy="2014537"/>
          </a:xfrm>
          <a:prstGeom prst="rect">
            <a:avLst/>
          </a:prstGeom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3CEE75AE-34AE-44E1-B416-48DC8E1C56CC}"/>
              </a:ext>
            </a:extLst>
          </p:cNvPr>
          <p:cNvSpPr txBox="1"/>
          <p:nvPr/>
        </p:nvSpPr>
        <p:spPr>
          <a:xfrm>
            <a:off x="6217465" y="3429000"/>
            <a:ext cx="4857750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discord.gg/pj4hemHRec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CB5AAC-CA76-90CB-298D-4BB3A193E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17"/>
          <a:stretch/>
        </p:blipFill>
        <p:spPr>
          <a:xfrm>
            <a:off x="5839946" y="1473245"/>
            <a:ext cx="5444336" cy="308923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7B65DEA-A8D4-4633-9478-CF6EB41EC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33" y="1362018"/>
            <a:ext cx="5685454" cy="42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0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EC675F9-882F-48DB-B3AA-F421D6311BE6}"/>
              </a:ext>
            </a:extLst>
          </p:cNvPr>
          <p:cNvSpPr/>
          <p:nvPr/>
        </p:nvSpPr>
        <p:spPr>
          <a:xfrm>
            <a:off x="5812237" y="1436094"/>
            <a:ext cx="5472045" cy="3126382"/>
          </a:xfrm>
          <a:prstGeom prst="rect">
            <a:avLst/>
          </a:prstGeom>
          <a:solidFill>
            <a:srgbClr val="516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F97EE1-56D5-405D-9568-BC4EEC3C62F0}"/>
              </a:ext>
            </a:extLst>
          </p:cNvPr>
          <p:cNvSpPr txBox="1"/>
          <p:nvPr/>
        </p:nvSpPr>
        <p:spPr>
          <a:xfrm>
            <a:off x="1084415" y="3267075"/>
            <a:ext cx="4182356" cy="154914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Ingresa a 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sz="1400" b="1" dirty="0">
                <a:solidFill>
                  <a:schemeClr val="tx1">
                    <a:alpha val="70000"/>
                  </a:schemeClr>
                </a:solidFill>
              </a:rPr>
              <a:t>www.anaconda.com/products/distribution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sz="1400" dirty="0">
                <a:solidFill>
                  <a:schemeClr val="tx1">
                    <a:alpha val="70000"/>
                  </a:schemeClr>
                </a:solidFill>
              </a:rPr>
              <a:t>Presiona descargar y sigue el proceso de instalación predeterminado.</a:t>
            </a:r>
            <a:endParaRPr lang="es-ES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1276CA-DDF5-4AFB-A297-FB401DE00783}"/>
              </a:ext>
            </a:extLst>
          </p:cNvPr>
          <p:cNvSpPr txBox="1"/>
          <p:nvPr/>
        </p:nvSpPr>
        <p:spPr>
          <a:xfrm>
            <a:off x="1084414" y="1581818"/>
            <a:ext cx="3687611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4000" dirty="0">
                <a:latin typeface="+mj-lt"/>
              </a:rPr>
              <a:t>¿Cómo lo obtengo?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8C3BA4-B474-4B80-A7C3-FE5E9672826D}"/>
              </a:ext>
            </a:extLst>
          </p:cNvPr>
          <p:cNvSpPr txBox="1"/>
          <p:nvPr/>
        </p:nvSpPr>
        <p:spPr>
          <a:xfrm>
            <a:off x="1112989" y="1211208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D0EECE76-80B1-4395-9C57-37F2823741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0" r="150"/>
          <a:stretch>
            <a:fillRect/>
          </a:stretch>
        </p:blipFill>
        <p:spPr>
          <a:xfrm>
            <a:off x="6762930" y="1512829"/>
            <a:ext cx="3570657" cy="2014537"/>
          </a:xfrm>
          <a:prstGeom prst="rect">
            <a:avLst/>
          </a:prstGeom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3CEE75AE-34AE-44E1-B416-48DC8E1C56CC}"/>
              </a:ext>
            </a:extLst>
          </p:cNvPr>
          <p:cNvSpPr txBox="1"/>
          <p:nvPr/>
        </p:nvSpPr>
        <p:spPr>
          <a:xfrm>
            <a:off x="6217465" y="3429000"/>
            <a:ext cx="4857750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discord.gg/pj4hemHRec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CB5AAC-CA76-90CB-298D-4BB3A193E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17"/>
          <a:stretch/>
        </p:blipFill>
        <p:spPr>
          <a:xfrm>
            <a:off x="5839946" y="1473245"/>
            <a:ext cx="5444336" cy="308923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7B65DEA-A8D4-4633-9478-CF6EB41EC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33" y="1362018"/>
            <a:ext cx="5685454" cy="42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AF97EE1-56D5-405D-9568-BC4EEC3C62F0}"/>
              </a:ext>
            </a:extLst>
          </p:cNvPr>
          <p:cNvSpPr txBox="1"/>
          <p:nvPr/>
        </p:nvSpPr>
        <p:spPr>
          <a:xfrm>
            <a:off x="1900407" y="4877109"/>
            <a:ext cx="4182356" cy="8125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En ese caso elige esta otra opción y continúa con la instalación.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8C3BA4-B474-4B80-A7C3-FE5E9672826D}"/>
              </a:ext>
            </a:extLst>
          </p:cNvPr>
          <p:cNvSpPr txBox="1"/>
          <p:nvPr/>
        </p:nvSpPr>
        <p:spPr>
          <a:xfrm>
            <a:off x="1112989" y="1211208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04E6AF3-A821-E7FD-CF0E-2BE6DBB2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37" y="186047"/>
            <a:ext cx="4072905" cy="35453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D1D77B-FB2F-F4E4-D803-6DB1E881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8" y="205839"/>
            <a:ext cx="4010745" cy="359446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C2184BE-A90C-6E05-336B-7097C60F8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05" b="7304"/>
          <a:stretch/>
        </p:blipFill>
        <p:spPr>
          <a:xfrm>
            <a:off x="7146397" y="3693225"/>
            <a:ext cx="3962489" cy="3099461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7C9C2DE-D73E-D42B-0431-5751246099C7}"/>
              </a:ext>
            </a:extLst>
          </p:cNvPr>
          <p:cNvCxnSpPr>
            <a:cxnSpLocks/>
          </p:cNvCxnSpPr>
          <p:nvPr/>
        </p:nvCxnSpPr>
        <p:spPr>
          <a:xfrm>
            <a:off x="3523256" y="2041082"/>
            <a:ext cx="888259" cy="0"/>
          </a:xfrm>
          <a:prstGeom prst="straightConnector1">
            <a:avLst/>
          </a:prstGeom>
          <a:ln w="107950" cap="flat">
            <a:miter lim="800000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0">
            <a:extLst>
              <a:ext uri="{FF2B5EF4-FFF2-40B4-BE49-F238E27FC236}">
                <a16:creationId xmlns:a16="http://schemas.microsoft.com/office/drawing/2014/main" id="{D1BB84CC-94CE-E56F-6861-958EE916138B}"/>
              </a:ext>
            </a:extLst>
          </p:cNvPr>
          <p:cNvSpPr txBox="1"/>
          <p:nvPr/>
        </p:nvSpPr>
        <p:spPr>
          <a:xfrm>
            <a:off x="8218482" y="992536"/>
            <a:ext cx="3291743" cy="20210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Si este camino te lleva a un error.</a:t>
            </a: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dirty="0">
                <a:solidFill>
                  <a:schemeClr val="tx1">
                    <a:alpha val="70000"/>
                  </a:schemeClr>
                </a:solidFill>
              </a:rPr>
              <a:t>Puede ser que tu nombre de usuario tenga algún espacio.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7A38DE6-9642-D77C-BF4D-CF64095BAA5E}"/>
              </a:ext>
            </a:extLst>
          </p:cNvPr>
          <p:cNvCxnSpPr>
            <a:cxnSpLocks/>
          </p:cNvCxnSpPr>
          <p:nvPr/>
        </p:nvCxnSpPr>
        <p:spPr>
          <a:xfrm>
            <a:off x="6501405" y="5283374"/>
            <a:ext cx="888259" cy="0"/>
          </a:xfrm>
          <a:prstGeom prst="straightConnector1">
            <a:avLst/>
          </a:prstGeom>
          <a:ln w="107950" cap="flat">
            <a:miter lim="800000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0E013714-3943-BC93-626A-A2F215629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11" t="2969" r="411" b="3697"/>
          <a:stretch/>
        </p:blipFill>
        <p:spPr>
          <a:xfrm>
            <a:off x="1560128" y="228600"/>
            <a:ext cx="10311182" cy="64008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5C8A2BAE-CC03-41DB-8674-D205E5472146}"/>
              </a:ext>
            </a:extLst>
          </p:cNvPr>
          <p:cNvSpPr txBox="1"/>
          <p:nvPr/>
        </p:nvSpPr>
        <p:spPr>
          <a:xfrm>
            <a:off x="7789308" y="6106337"/>
            <a:ext cx="2555112" cy="4524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b="1" dirty="0">
                <a:solidFill>
                  <a:schemeClr val="tx1">
                    <a:alpha val="70000"/>
                  </a:schemeClr>
                </a:solidFill>
              </a:rPr>
              <a:t>Consola/Terminal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F61431E1-5C69-260F-D0C6-0A861E4E5BCE}"/>
              </a:ext>
            </a:extLst>
          </p:cNvPr>
          <p:cNvSpPr txBox="1"/>
          <p:nvPr/>
        </p:nvSpPr>
        <p:spPr>
          <a:xfrm>
            <a:off x="7975655" y="2350306"/>
            <a:ext cx="2620118" cy="8125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b="1" dirty="0">
                <a:solidFill>
                  <a:schemeClr val="bg1">
                    <a:alpha val="70000"/>
                  </a:schemeClr>
                </a:solidFill>
              </a:rPr>
              <a:t>Explorador de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F97EE1-56D5-405D-9568-BC4EEC3C62F0}"/>
              </a:ext>
            </a:extLst>
          </p:cNvPr>
          <p:cNvSpPr txBox="1"/>
          <p:nvPr/>
        </p:nvSpPr>
        <p:spPr>
          <a:xfrm>
            <a:off x="1279445" y="1785200"/>
            <a:ext cx="965400" cy="4524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b="1" dirty="0">
                <a:solidFill>
                  <a:schemeClr val="tx1">
                    <a:alpha val="70000"/>
                  </a:schemeClr>
                </a:solidFill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12444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AF97EE1-56D5-405D-9568-BC4EEC3C62F0}"/>
              </a:ext>
            </a:extLst>
          </p:cNvPr>
          <p:cNvSpPr txBox="1"/>
          <p:nvPr/>
        </p:nvSpPr>
        <p:spPr>
          <a:xfrm>
            <a:off x="511158" y="2662636"/>
            <a:ext cx="2808417" cy="15327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b="1" dirty="0">
                <a:solidFill>
                  <a:schemeClr val="tx1">
                    <a:alpha val="70000"/>
                  </a:schemeClr>
                </a:solidFill>
              </a:rPr>
              <a:t>En la sección de </a:t>
            </a:r>
            <a:r>
              <a:rPr lang="es-ES" b="1" i="1" dirty="0">
                <a:solidFill>
                  <a:srgbClr val="44E2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Ejecución</a:t>
            </a:r>
            <a:r>
              <a:rPr lang="es-ES" b="1" dirty="0">
                <a:solidFill>
                  <a:schemeClr val="tx1">
                    <a:alpha val="70000"/>
                  </a:schemeClr>
                </a:solidFill>
              </a:rPr>
              <a:t> debes tener las mismas opciones seleccionadas.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8EF6AA-EBC1-CC76-2EB4-A2059386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855" y="0"/>
            <a:ext cx="8793752" cy="53780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D712ACF-199B-30D6-0B84-FD5B68A49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38" t="24620" r="15341" b="17519"/>
          <a:stretch/>
        </p:blipFill>
        <p:spPr>
          <a:xfrm>
            <a:off x="476701" y="550373"/>
            <a:ext cx="2738867" cy="1811466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CD8AB92C-94C4-D98D-484D-840D69EF1592}"/>
              </a:ext>
            </a:extLst>
          </p:cNvPr>
          <p:cNvSpPr/>
          <p:nvPr/>
        </p:nvSpPr>
        <p:spPr>
          <a:xfrm>
            <a:off x="5945377" y="1538446"/>
            <a:ext cx="1069228" cy="2426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E00D0B5-78CE-C27E-D691-400A002AB04E}"/>
              </a:ext>
            </a:extLst>
          </p:cNvPr>
          <p:cNvSpPr/>
          <p:nvPr/>
        </p:nvSpPr>
        <p:spPr>
          <a:xfrm>
            <a:off x="5930803" y="2319226"/>
            <a:ext cx="1342247" cy="2426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71D3361-9869-1B82-A19C-911038CDEB58}"/>
              </a:ext>
            </a:extLst>
          </p:cNvPr>
          <p:cNvSpPr/>
          <p:nvPr/>
        </p:nvSpPr>
        <p:spPr>
          <a:xfrm>
            <a:off x="5930803" y="3244453"/>
            <a:ext cx="1436865" cy="2426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481AE3-CCA4-DDAB-D0BD-CA99CD5C0366}"/>
              </a:ext>
            </a:extLst>
          </p:cNvPr>
          <p:cNvSpPr/>
          <p:nvPr/>
        </p:nvSpPr>
        <p:spPr>
          <a:xfrm>
            <a:off x="3772540" y="3001769"/>
            <a:ext cx="541706" cy="2426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21CD09B-0D58-9DC9-B06F-4E9AA26BA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01" y="4575832"/>
            <a:ext cx="5322324" cy="1940631"/>
          </a:xfrm>
          <a:prstGeom prst="rect">
            <a:avLst/>
          </a:prstGeom>
        </p:spPr>
      </p:pic>
      <p:sp>
        <p:nvSpPr>
          <p:cNvPr id="12" name="TextBox 20">
            <a:extLst>
              <a:ext uri="{FF2B5EF4-FFF2-40B4-BE49-F238E27FC236}">
                <a16:creationId xmlns:a16="http://schemas.microsoft.com/office/drawing/2014/main" id="{B49B05B2-C2B2-E98E-6609-01CE3E70DBC0}"/>
              </a:ext>
            </a:extLst>
          </p:cNvPr>
          <p:cNvSpPr txBox="1"/>
          <p:nvPr/>
        </p:nvSpPr>
        <p:spPr>
          <a:xfrm>
            <a:off x="6158625" y="5378058"/>
            <a:ext cx="5286543" cy="8125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s-ES" b="1" dirty="0">
                <a:solidFill>
                  <a:schemeClr val="tx1">
                    <a:alpha val="70000"/>
                  </a:schemeClr>
                </a:solidFill>
              </a:rPr>
              <a:t>En la sección de </a:t>
            </a:r>
            <a:r>
              <a:rPr lang="es-ES" b="1" i="1" dirty="0">
                <a:solidFill>
                  <a:srgbClr val="AFD3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</a:t>
            </a:r>
            <a:r>
              <a:rPr lang="es-ES" b="1" dirty="0">
                <a:solidFill>
                  <a:schemeClr val="tx1">
                    <a:alpha val="70000"/>
                  </a:schemeClr>
                </a:solidFill>
              </a:rPr>
              <a:t> puedes cambiar el idioma.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00FDDAC-AC18-0F58-E5F7-61E8AE2D94F4}"/>
              </a:ext>
            </a:extLst>
          </p:cNvPr>
          <p:cNvSpPr/>
          <p:nvPr/>
        </p:nvSpPr>
        <p:spPr>
          <a:xfrm>
            <a:off x="412029" y="4928082"/>
            <a:ext cx="1069228" cy="2426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AD6AD49-B4E6-974F-6BD3-7EABFDB171D1}"/>
              </a:ext>
            </a:extLst>
          </p:cNvPr>
          <p:cNvSpPr/>
          <p:nvPr/>
        </p:nvSpPr>
        <p:spPr>
          <a:xfrm>
            <a:off x="3644599" y="4685398"/>
            <a:ext cx="853729" cy="2426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F267978-5608-1983-5BA0-32CE76C8035D}"/>
              </a:ext>
            </a:extLst>
          </p:cNvPr>
          <p:cNvSpPr/>
          <p:nvPr/>
        </p:nvSpPr>
        <p:spPr>
          <a:xfrm>
            <a:off x="3353855" y="4975377"/>
            <a:ext cx="1593234" cy="2426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154673D-026D-8D40-9F68-D6A3344549E2}"/>
              </a:ext>
            </a:extLst>
          </p:cNvPr>
          <p:cNvSpPr/>
          <p:nvPr/>
        </p:nvSpPr>
        <p:spPr>
          <a:xfrm>
            <a:off x="9392073" y="4806740"/>
            <a:ext cx="1069228" cy="24268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129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143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Poppins</vt:lpstr>
      <vt:lpstr>Poppins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727</cp:revision>
  <dcterms:created xsi:type="dcterms:W3CDTF">2020-12-19T16:12:24Z</dcterms:created>
  <dcterms:modified xsi:type="dcterms:W3CDTF">2022-08-21T21:21:54Z</dcterms:modified>
</cp:coreProperties>
</file>