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479" r:id="rId2"/>
    <p:sldId id="480" r:id="rId3"/>
    <p:sldId id="481" r:id="rId4"/>
    <p:sldId id="482" r:id="rId5"/>
    <p:sldId id="483" r:id="rId6"/>
    <p:sldId id="484" r:id="rId7"/>
    <p:sldId id="485" r:id="rId8"/>
    <p:sldId id="486" r:id="rId9"/>
    <p:sldId id="487" r:id="rId10"/>
    <p:sldId id="489" r:id="rId11"/>
    <p:sldId id="491" r:id="rId12"/>
    <p:sldId id="490"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7" r:id="rId28"/>
    <p:sldId id="506" r:id="rId29"/>
    <p:sldId id="477"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B1DDB-42B8-47A6-BA51-884B6140981F}" v="1" dt="2023-01-09T05:12:24.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416" autoAdjust="0"/>
  </p:normalViewPr>
  <p:slideViewPr>
    <p:cSldViewPr snapToGrid="0">
      <p:cViewPr varScale="1">
        <p:scale>
          <a:sx n="161" d="100"/>
          <a:sy n="161" d="100"/>
        </p:scale>
        <p:origin x="296" y="10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docChgLst>
    <pc:chgData name="Alejandro Paolini Godoy" userId="c3a6e11a-e51d-46b0-a788-b09d2b3af6f8" providerId="ADAL" clId="{6E0B1DDB-42B8-47A6-BA51-884B6140981F}"/>
    <pc:docChg chg="modSld">
      <pc:chgData name="Alejandro Paolini Godoy" userId="c3a6e11a-e51d-46b0-a788-b09d2b3af6f8" providerId="ADAL" clId="{6E0B1DDB-42B8-47A6-BA51-884B6140981F}" dt="2023-01-09T05:13:31.121" v="48" actId="20577"/>
      <pc:docMkLst>
        <pc:docMk/>
      </pc:docMkLst>
      <pc:sldChg chg="modSp mod">
        <pc:chgData name="Alejandro Paolini Godoy" userId="c3a6e11a-e51d-46b0-a788-b09d2b3af6f8" providerId="ADAL" clId="{6E0B1DDB-42B8-47A6-BA51-884B6140981F}" dt="2023-01-09T05:12:44.987" v="32" actId="20577"/>
        <pc:sldMkLst>
          <pc:docMk/>
          <pc:sldMk cId="3045625610" sldId="477"/>
        </pc:sldMkLst>
        <pc:spChg chg="mod">
          <ac:chgData name="Alejandro Paolini Godoy" userId="c3a6e11a-e51d-46b0-a788-b09d2b3af6f8" providerId="ADAL" clId="{6E0B1DDB-42B8-47A6-BA51-884B6140981F}" dt="2023-01-09T05:12:44.987" v="32" actId="20577"/>
          <ac:spMkLst>
            <pc:docMk/>
            <pc:sldMk cId="3045625610" sldId="477"/>
            <ac:spMk id="7" creationId="{09213D55-8C34-4BF9-BA89-3E74C5160CB8}"/>
          </ac:spMkLst>
        </pc:spChg>
      </pc:sldChg>
      <pc:sldChg chg="modSp mod">
        <pc:chgData name="Alejandro Paolini Godoy" userId="c3a6e11a-e51d-46b0-a788-b09d2b3af6f8" providerId="ADAL" clId="{6E0B1DDB-42B8-47A6-BA51-884B6140981F}" dt="2023-01-09T05:11:13.489" v="3" actId="20577"/>
        <pc:sldMkLst>
          <pc:docMk/>
          <pc:sldMk cId="1216792060" sldId="479"/>
        </pc:sldMkLst>
        <pc:spChg chg="mod">
          <ac:chgData name="Alejandro Paolini Godoy" userId="c3a6e11a-e51d-46b0-a788-b09d2b3af6f8" providerId="ADAL" clId="{6E0B1DDB-42B8-47A6-BA51-884B6140981F}" dt="2023-01-09T05:11:13.489" v="3" actId="20577"/>
          <ac:spMkLst>
            <pc:docMk/>
            <pc:sldMk cId="1216792060" sldId="479"/>
            <ac:spMk id="4" creationId="{6522D129-816B-4FA8-9399-1DEEC8379173}"/>
          </ac:spMkLst>
        </pc:spChg>
      </pc:sldChg>
      <pc:sldChg chg="modSp mod">
        <pc:chgData name="Alejandro Paolini Godoy" userId="c3a6e11a-e51d-46b0-a788-b09d2b3af6f8" providerId="ADAL" clId="{6E0B1DDB-42B8-47A6-BA51-884B6140981F}" dt="2023-01-09T05:11:23.266" v="6" actId="20577"/>
        <pc:sldMkLst>
          <pc:docMk/>
          <pc:sldMk cId="628169496" sldId="480"/>
        </pc:sldMkLst>
        <pc:spChg chg="mod">
          <ac:chgData name="Alejandro Paolini Godoy" userId="c3a6e11a-e51d-46b0-a788-b09d2b3af6f8" providerId="ADAL" clId="{6E0B1DDB-42B8-47A6-BA51-884B6140981F}" dt="2023-01-09T05:11:23.266" v="6" actId="20577"/>
          <ac:spMkLst>
            <pc:docMk/>
            <pc:sldMk cId="628169496" sldId="480"/>
            <ac:spMk id="58" creationId="{3370AFA0-83F3-4A79-B770-1A9B44B042F4}"/>
          </ac:spMkLst>
        </pc:spChg>
      </pc:sldChg>
      <pc:sldChg chg="modSp mod">
        <pc:chgData name="Alejandro Paolini Godoy" userId="c3a6e11a-e51d-46b0-a788-b09d2b3af6f8" providerId="ADAL" clId="{6E0B1DDB-42B8-47A6-BA51-884B6140981F}" dt="2023-01-09T05:11:20.901" v="5" actId="20577"/>
        <pc:sldMkLst>
          <pc:docMk/>
          <pc:sldMk cId="2817384956" sldId="481"/>
        </pc:sldMkLst>
        <pc:spChg chg="mod">
          <ac:chgData name="Alejandro Paolini Godoy" userId="c3a6e11a-e51d-46b0-a788-b09d2b3af6f8" providerId="ADAL" clId="{6E0B1DDB-42B8-47A6-BA51-884B6140981F}" dt="2023-01-09T05:11:20.901" v="5" actId="20577"/>
          <ac:spMkLst>
            <pc:docMk/>
            <pc:sldMk cId="2817384956" sldId="481"/>
            <ac:spMk id="3" creationId="{43D28349-7E23-4252-8C38-89221E45D5E5}"/>
          </ac:spMkLst>
        </pc:spChg>
      </pc:sldChg>
      <pc:sldChg chg="modSp mod">
        <pc:chgData name="Alejandro Paolini Godoy" userId="c3a6e11a-e51d-46b0-a788-b09d2b3af6f8" providerId="ADAL" clId="{6E0B1DDB-42B8-47A6-BA51-884B6140981F}" dt="2023-01-09T05:11:26.012" v="7" actId="20577"/>
        <pc:sldMkLst>
          <pc:docMk/>
          <pc:sldMk cId="951486451" sldId="482"/>
        </pc:sldMkLst>
        <pc:spChg chg="mod">
          <ac:chgData name="Alejandro Paolini Godoy" userId="c3a6e11a-e51d-46b0-a788-b09d2b3af6f8" providerId="ADAL" clId="{6E0B1DDB-42B8-47A6-BA51-884B6140981F}" dt="2023-01-09T05:11:26.012" v="7" actId="20577"/>
          <ac:spMkLst>
            <pc:docMk/>
            <pc:sldMk cId="951486451" sldId="482"/>
            <ac:spMk id="58" creationId="{3370AFA0-83F3-4A79-B770-1A9B44B042F4}"/>
          </ac:spMkLst>
        </pc:spChg>
      </pc:sldChg>
      <pc:sldChg chg="modSp mod">
        <pc:chgData name="Alejandro Paolini Godoy" userId="c3a6e11a-e51d-46b0-a788-b09d2b3af6f8" providerId="ADAL" clId="{6E0B1DDB-42B8-47A6-BA51-884B6140981F}" dt="2023-01-09T05:11:29.019" v="8" actId="20577"/>
        <pc:sldMkLst>
          <pc:docMk/>
          <pc:sldMk cId="3765096600" sldId="483"/>
        </pc:sldMkLst>
        <pc:spChg chg="mod">
          <ac:chgData name="Alejandro Paolini Godoy" userId="c3a6e11a-e51d-46b0-a788-b09d2b3af6f8" providerId="ADAL" clId="{6E0B1DDB-42B8-47A6-BA51-884B6140981F}" dt="2023-01-09T05:11:29.019" v="8" actId="20577"/>
          <ac:spMkLst>
            <pc:docMk/>
            <pc:sldMk cId="3765096600" sldId="483"/>
            <ac:spMk id="58" creationId="{3370AFA0-83F3-4A79-B770-1A9B44B042F4}"/>
          </ac:spMkLst>
        </pc:spChg>
      </pc:sldChg>
      <pc:sldChg chg="modSp mod">
        <pc:chgData name="Alejandro Paolini Godoy" userId="c3a6e11a-e51d-46b0-a788-b09d2b3af6f8" providerId="ADAL" clId="{6E0B1DDB-42B8-47A6-BA51-884B6140981F}" dt="2023-01-09T05:11:33.290" v="9" actId="20577"/>
        <pc:sldMkLst>
          <pc:docMk/>
          <pc:sldMk cId="2009872465" sldId="484"/>
        </pc:sldMkLst>
        <pc:spChg chg="mod">
          <ac:chgData name="Alejandro Paolini Godoy" userId="c3a6e11a-e51d-46b0-a788-b09d2b3af6f8" providerId="ADAL" clId="{6E0B1DDB-42B8-47A6-BA51-884B6140981F}" dt="2023-01-09T05:11:33.290" v="9" actId="20577"/>
          <ac:spMkLst>
            <pc:docMk/>
            <pc:sldMk cId="2009872465" sldId="484"/>
            <ac:spMk id="58" creationId="{3370AFA0-83F3-4A79-B770-1A9B44B042F4}"/>
          </ac:spMkLst>
        </pc:spChg>
      </pc:sldChg>
      <pc:sldChg chg="modSp mod">
        <pc:chgData name="Alejandro Paolini Godoy" userId="c3a6e11a-e51d-46b0-a788-b09d2b3af6f8" providerId="ADAL" clId="{6E0B1DDB-42B8-47A6-BA51-884B6140981F}" dt="2023-01-09T05:11:36.149" v="10" actId="20577"/>
        <pc:sldMkLst>
          <pc:docMk/>
          <pc:sldMk cId="2339541240" sldId="485"/>
        </pc:sldMkLst>
        <pc:spChg chg="mod">
          <ac:chgData name="Alejandro Paolini Godoy" userId="c3a6e11a-e51d-46b0-a788-b09d2b3af6f8" providerId="ADAL" clId="{6E0B1DDB-42B8-47A6-BA51-884B6140981F}" dt="2023-01-09T05:11:36.149" v="10" actId="20577"/>
          <ac:spMkLst>
            <pc:docMk/>
            <pc:sldMk cId="2339541240" sldId="485"/>
            <ac:spMk id="3" creationId="{43D28349-7E23-4252-8C38-89221E45D5E5}"/>
          </ac:spMkLst>
        </pc:spChg>
      </pc:sldChg>
      <pc:sldChg chg="modSp mod">
        <pc:chgData name="Alejandro Paolini Godoy" userId="c3a6e11a-e51d-46b0-a788-b09d2b3af6f8" providerId="ADAL" clId="{6E0B1DDB-42B8-47A6-BA51-884B6140981F}" dt="2023-01-09T05:11:39.708" v="11" actId="20577"/>
        <pc:sldMkLst>
          <pc:docMk/>
          <pc:sldMk cId="4140569640" sldId="486"/>
        </pc:sldMkLst>
        <pc:spChg chg="mod">
          <ac:chgData name="Alejandro Paolini Godoy" userId="c3a6e11a-e51d-46b0-a788-b09d2b3af6f8" providerId="ADAL" clId="{6E0B1DDB-42B8-47A6-BA51-884B6140981F}" dt="2023-01-09T05:11:39.708" v="11" actId="20577"/>
          <ac:spMkLst>
            <pc:docMk/>
            <pc:sldMk cId="4140569640" sldId="486"/>
            <ac:spMk id="58" creationId="{3370AFA0-83F3-4A79-B770-1A9B44B042F4}"/>
          </ac:spMkLst>
        </pc:spChg>
      </pc:sldChg>
      <pc:sldChg chg="modSp mod">
        <pc:chgData name="Alejandro Paolini Godoy" userId="c3a6e11a-e51d-46b0-a788-b09d2b3af6f8" providerId="ADAL" clId="{6E0B1DDB-42B8-47A6-BA51-884B6140981F}" dt="2023-01-09T05:11:42.236" v="12" actId="20577"/>
        <pc:sldMkLst>
          <pc:docMk/>
          <pc:sldMk cId="2264198530" sldId="487"/>
        </pc:sldMkLst>
        <pc:spChg chg="mod">
          <ac:chgData name="Alejandro Paolini Godoy" userId="c3a6e11a-e51d-46b0-a788-b09d2b3af6f8" providerId="ADAL" clId="{6E0B1DDB-42B8-47A6-BA51-884B6140981F}" dt="2023-01-09T05:11:42.236" v="12" actId="20577"/>
          <ac:spMkLst>
            <pc:docMk/>
            <pc:sldMk cId="2264198530" sldId="487"/>
            <ac:spMk id="3" creationId="{43D28349-7E23-4252-8C38-89221E45D5E5}"/>
          </ac:spMkLst>
        </pc:spChg>
      </pc:sldChg>
      <pc:sldChg chg="modSp mod">
        <pc:chgData name="Alejandro Paolini Godoy" userId="c3a6e11a-e51d-46b0-a788-b09d2b3af6f8" providerId="ADAL" clId="{6E0B1DDB-42B8-47A6-BA51-884B6140981F}" dt="2023-01-09T05:11:44.976" v="13" actId="20577"/>
        <pc:sldMkLst>
          <pc:docMk/>
          <pc:sldMk cId="989173045" sldId="489"/>
        </pc:sldMkLst>
        <pc:spChg chg="mod">
          <ac:chgData name="Alejandro Paolini Godoy" userId="c3a6e11a-e51d-46b0-a788-b09d2b3af6f8" providerId="ADAL" clId="{6E0B1DDB-42B8-47A6-BA51-884B6140981F}" dt="2023-01-09T05:11:44.976" v="13" actId="20577"/>
          <ac:spMkLst>
            <pc:docMk/>
            <pc:sldMk cId="989173045" sldId="489"/>
            <ac:spMk id="3" creationId="{43D28349-7E23-4252-8C38-89221E45D5E5}"/>
          </ac:spMkLst>
        </pc:spChg>
      </pc:sldChg>
      <pc:sldChg chg="modSp mod">
        <pc:chgData name="Alejandro Paolini Godoy" userId="c3a6e11a-e51d-46b0-a788-b09d2b3af6f8" providerId="ADAL" clId="{6E0B1DDB-42B8-47A6-BA51-884B6140981F}" dt="2023-01-09T05:11:50.804" v="15" actId="20577"/>
        <pc:sldMkLst>
          <pc:docMk/>
          <pc:sldMk cId="4167955884" sldId="490"/>
        </pc:sldMkLst>
        <pc:spChg chg="mod">
          <ac:chgData name="Alejandro Paolini Godoy" userId="c3a6e11a-e51d-46b0-a788-b09d2b3af6f8" providerId="ADAL" clId="{6E0B1DDB-42B8-47A6-BA51-884B6140981F}" dt="2023-01-09T05:11:50.804" v="15" actId="20577"/>
          <ac:spMkLst>
            <pc:docMk/>
            <pc:sldMk cId="4167955884" sldId="490"/>
            <ac:spMk id="3" creationId="{43D28349-7E23-4252-8C38-89221E45D5E5}"/>
          </ac:spMkLst>
        </pc:spChg>
      </pc:sldChg>
      <pc:sldChg chg="modSp mod">
        <pc:chgData name="Alejandro Paolini Godoy" userId="c3a6e11a-e51d-46b0-a788-b09d2b3af6f8" providerId="ADAL" clId="{6E0B1DDB-42B8-47A6-BA51-884B6140981F}" dt="2023-01-09T05:11:48.550" v="14" actId="20577"/>
        <pc:sldMkLst>
          <pc:docMk/>
          <pc:sldMk cId="3645497680" sldId="491"/>
        </pc:sldMkLst>
        <pc:spChg chg="mod">
          <ac:chgData name="Alejandro Paolini Godoy" userId="c3a6e11a-e51d-46b0-a788-b09d2b3af6f8" providerId="ADAL" clId="{6E0B1DDB-42B8-47A6-BA51-884B6140981F}" dt="2023-01-09T05:11:48.550" v="14" actId="20577"/>
          <ac:spMkLst>
            <pc:docMk/>
            <pc:sldMk cId="3645497680" sldId="491"/>
            <ac:spMk id="3" creationId="{43D28349-7E23-4252-8C38-89221E45D5E5}"/>
          </ac:spMkLst>
        </pc:spChg>
      </pc:sldChg>
      <pc:sldChg chg="modSp mod">
        <pc:chgData name="Alejandro Paolini Godoy" userId="c3a6e11a-e51d-46b0-a788-b09d2b3af6f8" providerId="ADAL" clId="{6E0B1DDB-42B8-47A6-BA51-884B6140981F}" dt="2023-01-09T05:11:53.469" v="16" actId="20577"/>
        <pc:sldMkLst>
          <pc:docMk/>
          <pc:sldMk cId="404543362" sldId="492"/>
        </pc:sldMkLst>
        <pc:spChg chg="mod">
          <ac:chgData name="Alejandro Paolini Godoy" userId="c3a6e11a-e51d-46b0-a788-b09d2b3af6f8" providerId="ADAL" clId="{6E0B1DDB-42B8-47A6-BA51-884B6140981F}" dt="2023-01-09T05:11:53.469" v="16" actId="20577"/>
          <ac:spMkLst>
            <pc:docMk/>
            <pc:sldMk cId="404543362" sldId="492"/>
            <ac:spMk id="58" creationId="{3370AFA0-83F3-4A79-B770-1A9B44B042F4}"/>
          </ac:spMkLst>
        </pc:spChg>
      </pc:sldChg>
      <pc:sldChg chg="modSp mod">
        <pc:chgData name="Alejandro Paolini Godoy" userId="c3a6e11a-e51d-46b0-a788-b09d2b3af6f8" providerId="ADAL" clId="{6E0B1DDB-42B8-47A6-BA51-884B6140981F}" dt="2023-01-09T05:11:58.213" v="17" actId="20577"/>
        <pc:sldMkLst>
          <pc:docMk/>
          <pc:sldMk cId="210593350" sldId="494"/>
        </pc:sldMkLst>
        <pc:spChg chg="mod">
          <ac:chgData name="Alejandro Paolini Godoy" userId="c3a6e11a-e51d-46b0-a788-b09d2b3af6f8" providerId="ADAL" clId="{6E0B1DDB-42B8-47A6-BA51-884B6140981F}" dt="2023-01-09T05:11:58.213" v="17" actId="20577"/>
          <ac:spMkLst>
            <pc:docMk/>
            <pc:sldMk cId="210593350" sldId="494"/>
            <ac:spMk id="58" creationId="{3370AFA0-83F3-4A79-B770-1A9B44B042F4}"/>
          </ac:spMkLst>
        </pc:spChg>
      </pc:sldChg>
      <pc:sldChg chg="modSp mod">
        <pc:chgData name="Alejandro Paolini Godoy" userId="c3a6e11a-e51d-46b0-a788-b09d2b3af6f8" providerId="ADAL" clId="{6E0B1DDB-42B8-47A6-BA51-884B6140981F}" dt="2023-01-09T05:12:02.236" v="19" actId="20577"/>
        <pc:sldMkLst>
          <pc:docMk/>
          <pc:sldMk cId="684410775" sldId="495"/>
        </pc:sldMkLst>
        <pc:spChg chg="mod">
          <ac:chgData name="Alejandro Paolini Godoy" userId="c3a6e11a-e51d-46b0-a788-b09d2b3af6f8" providerId="ADAL" clId="{6E0B1DDB-42B8-47A6-BA51-884B6140981F}" dt="2023-01-09T05:12:02.236" v="19" actId="20577"/>
          <ac:spMkLst>
            <pc:docMk/>
            <pc:sldMk cId="684410775" sldId="495"/>
            <ac:spMk id="4" creationId="{6522D129-816B-4FA8-9399-1DEEC8379173}"/>
          </ac:spMkLst>
        </pc:spChg>
      </pc:sldChg>
      <pc:sldChg chg="modSp mod">
        <pc:chgData name="Alejandro Paolini Godoy" userId="c3a6e11a-e51d-46b0-a788-b09d2b3af6f8" providerId="ADAL" clId="{6E0B1DDB-42B8-47A6-BA51-884B6140981F}" dt="2023-01-09T05:12:07.785" v="20" actId="20577"/>
        <pc:sldMkLst>
          <pc:docMk/>
          <pc:sldMk cId="1849231562" sldId="496"/>
        </pc:sldMkLst>
        <pc:spChg chg="mod">
          <ac:chgData name="Alejandro Paolini Godoy" userId="c3a6e11a-e51d-46b0-a788-b09d2b3af6f8" providerId="ADAL" clId="{6E0B1DDB-42B8-47A6-BA51-884B6140981F}" dt="2023-01-09T05:12:07.785" v="20" actId="20577"/>
          <ac:spMkLst>
            <pc:docMk/>
            <pc:sldMk cId="1849231562" sldId="496"/>
            <ac:spMk id="58" creationId="{3370AFA0-83F3-4A79-B770-1A9B44B042F4}"/>
          </ac:spMkLst>
        </pc:spChg>
      </pc:sldChg>
      <pc:sldChg chg="modSp mod">
        <pc:chgData name="Alejandro Paolini Godoy" userId="c3a6e11a-e51d-46b0-a788-b09d2b3af6f8" providerId="ADAL" clId="{6E0B1DDB-42B8-47A6-BA51-884B6140981F}" dt="2023-01-09T05:12:11.105" v="21" actId="20577"/>
        <pc:sldMkLst>
          <pc:docMk/>
          <pc:sldMk cId="1879676344" sldId="497"/>
        </pc:sldMkLst>
        <pc:spChg chg="mod">
          <ac:chgData name="Alejandro Paolini Godoy" userId="c3a6e11a-e51d-46b0-a788-b09d2b3af6f8" providerId="ADAL" clId="{6E0B1DDB-42B8-47A6-BA51-884B6140981F}" dt="2023-01-09T05:12:11.105" v="21" actId="20577"/>
          <ac:spMkLst>
            <pc:docMk/>
            <pc:sldMk cId="1879676344" sldId="497"/>
            <ac:spMk id="58" creationId="{3370AFA0-83F3-4A79-B770-1A9B44B042F4}"/>
          </ac:spMkLst>
        </pc:spChg>
      </pc:sldChg>
      <pc:sldChg chg="modSp mod">
        <pc:chgData name="Alejandro Paolini Godoy" userId="c3a6e11a-e51d-46b0-a788-b09d2b3af6f8" providerId="ADAL" clId="{6E0B1DDB-42B8-47A6-BA51-884B6140981F}" dt="2023-01-09T05:12:13.640" v="22" actId="20577"/>
        <pc:sldMkLst>
          <pc:docMk/>
          <pc:sldMk cId="462187424" sldId="498"/>
        </pc:sldMkLst>
        <pc:spChg chg="mod">
          <ac:chgData name="Alejandro Paolini Godoy" userId="c3a6e11a-e51d-46b0-a788-b09d2b3af6f8" providerId="ADAL" clId="{6E0B1DDB-42B8-47A6-BA51-884B6140981F}" dt="2023-01-09T05:12:13.640" v="22" actId="20577"/>
          <ac:spMkLst>
            <pc:docMk/>
            <pc:sldMk cId="462187424" sldId="498"/>
            <ac:spMk id="58" creationId="{3370AFA0-83F3-4A79-B770-1A9B44B042F4}"/>
          </ac:spMkLst>
        </pc:spChg>
      </pc:sldChg>
      <pc:sldChg chg="modSp mod">
        <pc:chgData name="Alejandro Paolini Godoy" userId="c3a6e11a-e51d-46b0-a788-b09d2b3af6f8" providerId="ADAL" clId="{6E0B1DDB-42B8-47A6-BA51-884B6140981F}" dt="2023-01-09T05:12:16.933" v="23" actId="20577"/>
        <pc:sldMkLst>
          <pc:docMk/>
          <pc:sldMk cId="2405175616" sldId="499"/>
        </pc:sldMkLst>
        <pc:spChg chg="mod">
          <ac:chgData name="Alejandro Paolini Godoy" userId="c3a6e11a-e51d-46b0-a788-b09d2b3af6f8" providerId="ADAL" clId="{6E0B1DDB-42B8-47A6-BA51-884B6140981F}" dt="2023-01-09T05:12:16.933" v="23" actId="20577"/>
          <ac:spMkLst>
            <pc:docMk/>
            <pc:sldMk cId="2405175616" sldId="499"/>
            <ac:spMk id="58" creationId="{3370AFA0-83F3-4A79-B770-1A9B44B042F4}"/>
          </ac:spMkLst>
        </pc:spChg>
      </pc:sldChg>
      <pc:sldChg chg="modSp mod">
        <pc:chgData name="Alejandro Paolini Godoy" userId="c3a6e11a-e51d-46b0-a788-b09d2b3af6f8" providerId="ADAL" clId="{6E0B1DDB-42B8-47A6-BA51-884B6140981F}" dt="2023-01-09T05:12:19.720" v="24" actId="20577"/>
        <pc:sldMkLst>
          <pc:docMk/>
          <pc:sldMk cId="520531034" sldId="500"/>
        </pc:sldMkLst>
        <pc:spChg chg="mod">
          <ac:chgData name="Alejandro Paolini Godoy" userId="c3a6e11a-e51d-46b0-a788-b09d2b3af6f8" providerId="ADAL" clId="{6E0B1DDB-42B8-47A6-BA51-884B6140981F}" dt="2023-01-09T05:12:19.720" v="24" actId="20577"/>
          <ac:spMkLst>
            <pc:docMk/>
            <pc:sldMk cId="520531034" sldId="500"/>
            <ac:spMk id="58" creationId="{3370AFA0-83F3-4A79-B770-1A9B44B042F4}"/>
          </ac:spMkLst>
        </pc:spChg>
      </pc:sldChg>
      <pc:sldChg chg="modSp">
        <pc:chgData name="Alejandro Paolini Godoy" userId="c3a6e11a-e51d-46b0-a788-b09d2b3af6f8" providerId="ADAL" clId="{6E0B1DDB-42B8-47A6-BA51-884B6140981F}" dt="2023-01-09T05:12:24.380" v="25" actId="20577"/>
        <pc:sldMkLst>
          <pc:docMk/>
          <pc:sldMk cId="187058661" sldId="501"/>
        </pc:sldMkLst>
        <pc:spChg chg="mod">
          <ac:chgData name="Alejandro Paolini Godoy" userId="c3a6e11a-e51d-46b0-a788-b09d2b3af6f8" providerId="ADAL" clId="{6E0B1DDB-42B8-47A6-BA51-884B6140981F}" dt="2023-01-09T05:12:24.380" v="25" actId="20577"/>
          <ac:spMkLst>
            <pc:docMk/>
            <pc:sldMk cId="187058661" sldId="501"/>
            <ac:spMk id="58" creationId="{3370AFA0-83F3-4A79-B770-1A9B44B042F4}"/>
          </ac:spMkLst>
        </pc:spChg>
      </pc:sldChg>
      <pc:sldChg chg="modSp mod">
        <pc:chgData name="Alejandro Paolini Godoy" userId="c3a6e11a-e51d-46b0-a788-b09d2b3af6f8" providerId="ADAL" clId="{6E0B1DDB-42B8-47A6-BA51-884B6140981F}" dt="2023-01-09T05:12:28.043" v="26" actId="20577"/>
        <pc:sldMkLst>
          <pc:docMk/>
          <pc:sldMk cId="3494034523" sldId="502"/>
        </pc:sldMkLst>
        <pc:spChg chg="mod">
          <ac:chgData name="Alejandro Paolini Godoy" userId="c3a6e11a-e51d-46b0-a788-b09d2b3af6f8" providerId="ADAL" clId="{6E0B1DDB-42B8-47A6-BA51-884B6140981F}" dt="2023-01-09T05:12:28.043" v="26" actId="20577"/>
          <ac:spMkLst>
            <pc:docMk/>
            <pc:sldMk cId="3494034523" sldId="502"/>
            <ac:spMk id="58" creationId="{3370AFA0-83F3-4A79-B770-1A9B44B042F4}"/>
          </ac:spMkLst>
        </pc:spChg>
      </pc:sldChg>
      <pc:sldChg chg="modSp mod">
        <pc:chgData name="Alejandro Paolini Godoy" userId="c3a6e11a-e51d-46b0-a788-b09d2b3af6f8" providerId="ADAL" clId="{6E0B1DDB-42B8-47A6-BA51-884B6140981F}" dt="2023-01-09T05:12:30.948" v="27" actId="20577"/>
        <pc:sldMkLst>
          <pc:docMk/>
          <pc:sldMk cId="3685417465" sldId="503"/>
        </pc:sldMkLst>
        <pc:spChg chg="mod">
          <ac:chgData name="Alejandro Paolini Godoy" userId="c3a6e11a-e51d-46b0-a788-b09d2b3af6f8" providerId="ADAL" clId="{6E0B1DDB-42B8-47A6-BA51-884B6140981F}" dt="2023-01-09T05:12:30.948" v="27" actId="20577"/>
          <ac:spMkLst>
            <pc:docMk/>
            <pc:sldMk cId="3685417465" sldId="503"/>
            <ac:spMk id="58" creationId="{3370AFA0-83F3-4A79-B770-1A9B44B042F4}"/>
          </ac:spMkLst>
        </pc:spChg>
      </pc:sldChg>
      <pc:sldChg chg="modSp mod">
        <pc:chgData name="Alejandro Paolini Godoy" userId="c3a6e11a-e51d-46b0-a788-b09d2b3af6f8" providerId="ADAL" clId="{6E0B1DDB-42B8-47A6-BA51-884B6140981F}" dt="2023-01-09T05:12:34.186" v="28" actId="20577"/>
        <pc:sldMkLst>
          <pc:docMk/>
          <pc:sldMk cId="730356921" sldId="504"/>
        </pc:sldMkLst>
        <pc:spChg chg="mod">
          <ac:chgData name="Alejandro Paolini Godoy" userId="c3a6e11a-e51d-46b0-a788-b09d2b3af6f8" providerId="ADAL" clId="{6E0B1DDB-42B8-47A6-BA51-884B6140981F}" dt="2023-01-09T05:12:34.186" v="28" actId="20577"/>
          <ac:spMkLst>
            <pc:docMk/>
            <pc:sldMk cId="730356921" sldId="504"/>
            <ac:spMk id="58" creationId="{3370AFA0-83F3-4A79-B770-1A9B44B042F4}"/>
          </ac:spMkLst>
        </pc:spChg>
      </pc:sldChg>
      <pc:sldChg chg="modSp mod">
        <pc:chgData name="Alejandro Paolini Godoy" userId="c3a6e11a-e51d-46b0-a788-b09d2b3af6f8" providerId="ADAL" clId="{6E0B1DDB-42B8-47A6-BA51-884B6140981F}" dt="2023-01-09T05:12:37.013" v="29" actId="20577"/>
        <pc:sldMkLst>
          <pc:docMk/>
          <pc:sldMk cId="1319704703" sldId="505"/>
        </pc:sldMkLst>
        <pc:spChg chg="mod">
          <ac:chgData name="Alejandro Paolini Godoy" userId="c3a6e11a-e51d-46b0-a788-b09d2b3af6f8" providerId="ADAL" clId="{6E0B1DDB-42B8-47A6-BA51-884B6140981F}" dt="2023-01-09T05:12:37.013" v="29" actId="20577"/>
          <ac:spMkLst>
            <pc:docMk/>
            <pc:sldMk cId="1319704703" sldId="505"/>
            <ac:spMk id="58" creationId="{3370AFA0-83F3-4A79-B770-1A9B44B042F4}"/>
          </ac:spMkLst>
        </pc:spChg>
      </pc:sldChg>
      <pc:sldChg chg="modSp mod">
        <pc:chgData name="Alejandro Paolini Godoy" userId="c3a6e11a-e51d-46b0-a788-b09d2b3af6f8" providerId="ADAL" clId="{6E0B1DDB-42B8-47A6-BA51-884B6140981F}" dt="2023-01-09T05:12:42.343" v="31" actId="20577"/>
        <pc:sldMkLst>
          <pc:docMk/>
          <pc:sldMk cId="893931209" sldId="506"/>
        </pc:sldMkLst>
        <pc:spChg chg="mod">
          <ac:chgData name="Alejandro Paolini Godoy" userId="c3a6e11a-e51d-46b0-a788-b09d2b3af6f8" providerId="ADAL" clId="{6E0B1DDB-42B8-47A6-BA51-884B6140981F}" dt="2023-01-09T05:12:42.343" v="31" actId="20577"/>
          <ac:spMkLst>
            <pc:docMk/>
            <pc:sldMk cId="893931209" sldId="506"/>
            <ac:spMk id="58" creationId="{3370AFA0-83F3-4A79-B770-1A9B44B042F4}"/>
          </ac:spMkLst>
        </pc:spChg>
      </pc:sldChg>
      <pc:sldChg chg="modSp mod">
        <pc:chgData name="Alejandro Paolini Godoy" userId="c3a6e11a-e51d-46b0-a788-b09d2b3af6f8" providerId="ADAL" clId="{6E0B1DDB-42B8-47A6-BA51-884B6140981F}" dt="2023-01-09T05:12:39.298" v="30" actId="20577"/>
        <pc:sldMkLst>
          <pc:docMk/>
          <pc:sldMk cId="3655511580" sldId="507"/>
        </pc:sldMkLst>
        <pc:spChg chg="mod">
          <ac:chgData name="Alejandro Paolini Godoy" userId="c3a6e11a-e51d-46b0-a788-b09d2b3af6f8" providerId="ADAL" clId="{6E0B1DDB-42B8-47A6-BA51-884B6140981F}" dt="2023-01-09T05:12:39.298" v="30" actId="20577"/>
          <ac:spMkLst>
            <pc:docMk/>
            <pc:sldMk cId="3655511580" sldId="507"/>
            <ac:spMk id="58" creationId="{3370AFA0-83F3-4A79-B770-1A9B44B042F4}"/>
          </ac:spMkLst>
        </pc:spChg>
      </pc:sldChg>
      <pc:sldChg chg="modSp mod">
        <pc:chgData name="Alejandro Paolini Godoy" userId="c3a6e11a-e51d-46b0-a788-b09d2b3af6f8" providerId="ADAL" clId="{6E0B1DDB-42B8-47A6-BA51-884B6140981F}" dt="2023-01-09T05:12:48.147" v="33" actId="20577"/>
        <pc:sldMkLst>
          <pc:docMk/>
          <pc:sldMk cId="4133871034" sldId="509"/>
        </pc:sldMkLst>
        <pc:spChg chg="mod">
          <ac:chgData name="Alejandro Paolini Godoy" userId="c3a6e11a-e51d-46b0-a788-b09d2b3af6f8" providerId="ADAL" clId="{6E0B1DDB-42B8-47A6-BA51-884B6140981F}" dt="2023-01-09T05:12:48.147" v="33" actId="20577"/>
          <ac:spMkLst>
            <pc:docMk/>
            <pc:sldMk cId="4133871034" sldId="509"/>
            <ac:spMk id="58" creationId="{3370AFA0-83F3-4A79-B770-1A9B44B042F4}"/>
          </ac:spMkLst>
        </pc:spChg>
      </pc:sldChg>
      <pc:sldChg chg="modSp mod">
        <pc:chgData name="Alejandro Paolini Godoy" userId="c3a6e11a-e51d-46b0-a788-b09d2b3af6f8" providerId="ADAL" clId="{6E0B1DDB-42B8-47A6-BA51-884B6140981F}" dt="2023-01-09T05:12:52.672" v="34" actId="20577"/>
        <pc:sldMkLst>
          <pc:docMk/>
          <pc:sldMk cId="2170000542" sldId="510"/>
        </pc:sldMkLst>
        <pc:spChg chg="mod">
          <ac:chgData name="Alejandro Paolini Godoy" userId="c3a6e11a-e51d-46b0-a788-b09d2b3af6f8" providerId="ADAL" clId="{6E0B1DDB-42B8-47A6-BA51-884B6140981F}" dt="2023-01-09T05:12:52.672" v="34" actId="20577"/>
          <ac:spMkLst>
            <pc:docMk/>
            <pc:sldMk cId="2170000542" sldId="510"/>
            <ac:spMk id="58" creationId="{3370AFA0-83F3-4A79-B770-1A9B44B042F4}"/>
          </ac:spMkLst>
        </pc:spChg>
      </pc:sldChg>
      <pc:sldChg chg="modSp mod">
        <pc:chgData name="Alejandro Paolini Godoy" userId="c3a6e11a-e51d-46b0-a788-b09d2b3af6f8" providerId="ADAL" clId="{6E0B1DDB-42B8-47A6-BA51-884B6140981F}" dt="2023-01-09T05:12:54.694" v="35" actId="20577"/>
        <pc:sldMkLst>
          <pc:docMk/>
          <pc:sldMk cId="2187772139" sldId="511"/>
        </pc:sldMkLst>
        <pc:spChg chg="mod">
          <ac:chgData name="Alejandro Paolini Godoy" userId="c3a6e11a-e51d-46b0-a788-b09d2b3af6f8" providerId="ADAL" clId="{6E0B1DDB-42B8-47A6-BA51-884B6140981F}" dt="2023-01-09T05:12:54.694" v="35" actId="20577"/>
          <ac:spMkLst>
            <pc:docMk/>
            <pc:sldMk cId="2187772139" sldId="511"/>
            <ac:spMk id="58" creationId="{3370AFA0-83F3-4A79-B770-1A9B44B042F4}"/>
          </ac:spMkLst>
        </pc:spChg>
      </pc:sldChg>
      <pc:sldChg chg="modSp mod">
        <pc:chgData name="Alejandro Paolini Godoy" userId="c3a6e11a-e51d-46b0-a788-b09d2b3af6f8" providerId="ADAL" clId="{6E0B1DDB-42B8-47A6-BA51-884B6140981F}" dt="2023-01-09T05:12:58.058" v="36" actId="20577"/>
        <pc:sldMkLst>
          <pc:docMk/>
          <pc:sldMk cId="2006309205" sldId="512"/>
        </pc:sldMkLst>
        <pc:spChg chg="mod">
          <ac:chgData name="Alejandro Paolini Godoy" userId="c3a6e11a-e51d-46b0-a788-b09d2b3af6f8" providerId="ADAL" clId="{6E0B1DDB-42B8-47A6-BA51-884B6140981F}" dt="2023-01-09T05:12:58.058" v="36" actId="20577"/>
          <ac:spMkLst>
            <pc:docMk/>
            <pc:sldMk cId="2006309205" sldId="512"/>
            <ac:spMk id="58" creationId="{3370AFA0-83F3-4A79-B770-1A9B44B042F4}"/>
          </ac:spMkLst>
        </pc:spChg>
      </pc:sldChg>
      <pc:sldChg chg="modSp mod">
        <pc:chgData name="Alejandro Paolini Godoy" userId="c3a6e11a-e51d-46b0-a788-b09d2b3af6f8" providerId="ADAL" clId="{6E0B1DDB-42B8-47A6-BA51-884B6140981F}" dt="2023-01-09T05:13:00.519" v="37" actId="20577"/>
        <pc:sldMkLst>
          <pc:docMk/>
          <pc:sldMk cId="1793995254" sldId="513"/>
        </pc:sldMkLst>
        <pc:spChg chg="mod">
          <ac:chgData name="Alejandro Paolini Godoy" userId="c3a6e11a-e51d-46b0-a788-b09d2b3af6f8" providerId="ADAL" clId="{6E0B1DDB-42B8-47A6-BA51-884B6140981F}" dt="2023-01-09T05:13:00.519" v="37" actId="20577"/>
          <ac:spMkLst>
            <pc:docMk/>
            <pc:sldMk cId="1793995254" sldId="513"/>
            <ac:spMk id="3" creationId="{43D28349-7E23-4252-8C38-89221E45D5E5}"/>
          </ac:spMkLst>
        </pc:spChg>
      </pc:sldChg>
      <pc:sldChg chg="modSp mod">
        <pc:chgData name="Alejandro Paolini Godoy" userId="c3a6e11a-e51d-46b0-a788-b09d2b3af6f8" providerId="ADAL" clId="{6E0B1DDB-42B8-47A6-BA51-884B6140981F}" dt="2023-01-09T05:13:03.271" v="38" actId="20577"/>
        <pc:sldMkLst>
          <pc:docMk/>
          <pc:sldMk cId="3070455749" sldId="514"/>
        </pc:sldMkLst>
        <pc:spChg chg="mod">
          <ac:chgData name="Alejandro Paolini Godoy" userId="c3a6e11a-e51d-46b0-a788-b09d2b3af6f8" providerId="ADAL" clId="{6E0B1DDB-42B8-47A6-BA51-884B6140981F}" dt="2023-01-09T05:13:03.271" v="38" actId="20577"/>
          <ac:spMkLst>
            <pc:docMk/>
            <pc:sldMk cId="3070455749" sldId="514"/>
            <ac:spMk id="58" creationId="{3370AFA0-83F3-4A79-B770-1A9B44B042F4}"/>
          </ac:spMkLst>
        </pc:spChg>
      </pc:sldChg>
      <pc:sldChg chg="modSp mod">
        <pc:chgData name="Alejandro Paolini Godoy" userId="c3a6e11a-e51d-46b0-a788-b09d2b3af6f8" providerId="ADAL" clId="{6E0B1DDB-42B8-47A6-BA51-884B6140981F}" dt="2023-01-09T05:13:06.634" v="39" actId="20577"/>
        <pc:sldMkLst>
          <pc:docMk/>
          <pc:sldMk cId="809438162" sldId="515"/>
        </pc:sldMkLst>
        <pc:spChg chg="mod">
          <ac:chgData name="Alejandro Paolini Godoy" userId="c3a6e11a-e51d-46b0-a788-b09d2b3af6f8" providerId="ADAL" clId="{6E0B1DDB-42B8-47A6-BA51-884B6140981F}" dt="2023-01-09T05:13:06.634" v="39" actId="20577"/>
          <ac:spMkLst>
            <pc:docMk/>
            <pc:sldMk cId="809438162" sldId="515"/>
            <ac:spMk id="58" creationId="{3370AFA0-83F3-4A79-B770-1A9B44B042F4}"/>
          </ac:spMkLst>
        </pc:spChg>
      </pc:sldChg>
      <pc:sldChg chg="modSp mod">
        <pc:chgData name="Alejandro Paolini Godoy" userId="c3a6e11a-e51d-46b0-a788-b09d2b3af6f8" providerId="ADAL" clId="{6E0B1DDB-42B8-47A6-BA51-884B6140981F}" dt="2023-01-09T05:13:09.289" v="40" actId="20577"/>
        <pc:sldMkLst>
          <pc:docMk/>
          <pc:sldMk cId="2901134600" sldId="516"/>
        </pc:sldMkLst>
        <pc:spChg chg="mod">
          <ac:chgData name="Alejandro Paolini Godoy" userId="c3a6e11a-e51d-46b0-a788-b09d2b3af6f8" providerId="ADAL" clId="{6E0B1DDB-42B8-47A6-BA51-884B6140981F}" dt="2023-01-09T05:13:09.289" v="40" actId="20577"/>
          <ac:spMkLst>
            <pc:docMk/>
            <pc:sldMk cId="2901134600" sldId="516"/>
            <ac:spMk id="58" creationId="{3370AFA0-83F3-4A79-B770-1A9B44B042F4}"/>
          </ac:spMkLst>
        </pc:spChg>
      </pc:sldChg>
      <pc:sldChg chg="modSp mod">
        <pc:chgData name="Alejandro Paolini Godoy" userId="c3a6e11a-e51d-46b0-a788-b09d2b3af6f8" providerId="ADAL" clId="{6E0B1DDB-42B8-47A6-BA51-884B6140981F}" dt="2023-01-09T05:13:11.576" v="41" actId="20577"/>
        <pc:sldMkLst>
          <pc:docMk/>
          <pc:sldMk cId="2423562144" sldId="517"/>
        </pc:sldMkLst>
        <pc:spChg chg="mod">
          <ac:chgData name="Alejandro Paolini Godoy" userId="c3a6e11a-e51d-46b0-a788-b09d2b3af6f8" providerId="ADAL" clId="{6E0B1DDB-42B8-47A6-BA51-884B6140981F}" dt="2023-01-09T05:13:11.576" v="41" actId="20577"/>
          <ac:spMkLst>
            <pc:docMk/>
            <pc:sldMk cId="2423562144" sldId="517"/>
            <ac:spMk id="58" creationId="{3370AFA0-83F3-4A79-B770-1A9B44B042F4}"/>
          </ac:spMkLst>
        </pc:spChg>
      </pc:sldChg>
      <pc:sldChg chg="modSp mod">
        <pc:chgData name="Alejandro Paolini Godoy" userId="c3a6e11a-e51d-46b0-a788-b09d2b3af6f8" providerId="ADAL" clId="{6E0B1DDB-42B8-47A6-BA51-884B6140981F}" dt="2023-01-09T05:13:14.540" v="42" actId="20577"/>
        <pc:sldMkLst>
          <pc:docMk/>
          <pc:sldMk cId="1447227248" sldId="518"/>
        </pc:sldMkLst>
        <pc:spChg chg="mod">
          <ac:chgData name="Alejandro Paolini Godoy" userId="c3a6e11a-e51d-46b0-a788-b09d2b3af6f8" providerId="ADAL" clId="{6E0B1DDB-42B8-47A6-BA51-884B6140981F}" dt="2023-01-09T05:13:14.540" v="42" actId="20577"/>
          <ac:spMkLst>
            <pc:docMk/>
            <pc:sldMk cId="1447227248" sldId="518"/>
            <ac:spMk id="58" creationId="{3370AFA0-83F3-4A79-B770-1A9B44B042F4}"/>
          </ac:spMkLst>
        </pc:spChg>
      </pc:sldChg>
      <pc:sldChg chg="modSp mod">
        <pc:chgData name="Alejandro Paolini Godoy" userId="c3a6e11a-e51d-46b0-a788-b09d2b3af6f8" providerId="ADAL" clId="{6E0B1DDB-42B8-47A6-BA51-884B6140981F}" dt="2023-01-09T05:13:16.791" v="43" actId="20577"/>
        <pc:sldMkLst>
          <pc:docMk/>
          <pc:sldMk cId="33427911" sldId="519"/>
        </pc:sldMkLst>
        <pc:spChg chg="mod">
          <ac:chgData name="Alejandro Paolini Godoy" userId="c3a6e11a-e51d-46b0-a788-b09d2b3af6f8" providerId="ADAL" clId="{6E0B1DDB-42B8-47A6-BA51-884B6140981F}" dt="2023-01-09T05:13:16.791" v="43" actId="20577"/>
          <ac:spMkLst>
            <pc:docMk/>
            <pc:sldMk cId="33427911" sldId="519"/>
            <ac:spMk id="58" creationId="{3370AFA0-83F3-4A79-B770-1A9B44B042F4}"/>
          </ac:spMkLst>
        </pc:spChg>
      </pc:sldChg>
      <pc:sldChg chg="modSp mod">
        <pc:chgData name="Alejandro Paolini Godoy" userId="c3a6e11a-e51d-46b0-a788-b09d2b3af6f8" providerId="ADAL" clId="{6E0B1DDB-42B8-47A6-BA51-884B6140981F}" dt="2023-01-09T05:13:20.803" v="44" actId="20577"/>
        <pc:sldMkLst>
          <pc:docMk/>
          <pc:sldMk cId="3347820944" sldId="520"/>
        </pc:sldMkLst>
        <pc:spChg chg="mod">
          <ac:chgData name="Alejandro Paolini Godoy" userId="c3a6e11a-e51d-46b0-a788-b09d2b3af6f8" providerId="ADAL" clId="{6E0B1DDB-42B8-47A6-BA51-884B6140981F}" dt="2023-01-09T05:13:20.803" v="44" actId="20577"/>
          <ac:spMkLst>
            <pc:docMk/>
            <pc:sldMk cId="3347820944" sldId="520"/>
            <ac:spMk id="58" creationId="{3370AFA0-83F3-4A79-B770-1A9B44B042F4}"/>
          </ac:spMkLst>
        </pc:spChg>
      </pc:sldChg>
      <pc:sldChg chg="modSp mod">
        <pc:chgData name="Alejandro Paolini Godoy" userId="c3a6e11a-e51d-46b0-a788-b09d2b3af6f8" providerId="ADAL" clId="{6E0B1DDB-42B8-47A6-BA51-884B6140981F}" dt="2023-01-09T05:13:22.815" v="45" actId="20577"/>
        <pc:sldMkLst>
          <pc:docMk/>
          <pc:sldMk cId="962370996" sldId="521"/>
        </pc:sldMkLst>
        <pc:spChg chg="mod">
          <ac:chgData name="Alejandro Paolini Godoy" userId="c3a6e11a-e51d-46b0-a788-b09d2b3af6f8" providerId="ADAL" clId="{6E0B1DDB-42B8-47A6-BA51-884B6140981F}" dt="2023-01-09T05:13:22.815" v="45" actId="20577"/>
          <ac:spMkLst>
            <pc:docMk/>
            <pc:sldMk cId="962370996" sldId="521"/>
            <ac:spMk id="58" creationId="{3370AFA0-83F3-4A79-B770-1A9B44B042F4}"/>
          </ac:spMkLst>
        </pc:spChg>
      </pc:sldChg>
      <pc:sldChg chg="modSp mod">
        <pc:chgData name="Alejandro Paolini Godoy" userId="c3a6e11a-e51d-46b0-a788-b09d2b3af6f8" providerId="ADAL" clId="{6E0B1DDB-42B8-47A6-BA51-884B6140981F}" dt="2023-01-09T05:13:25.153" v="46" actId="20577"/>
        <pc:sldMkLst>
          <pc:docMk/>
          <pc:sldMk cId="2716041945" sldId="522"/>
        </pc:sldMkLst>
        <pc:spChg chg="mod">
          <ac:chgData name="Alejandro Paolini Godoy" userId="c3a6e11a-e51d-46b0-a788-b09d2b3af6f8" providerId="ADAL" clId="{6E0B1DDB-42B8-47A6-BA51-884B6140981F}" dt="2023-01-09T05:13:25.153" v="46" actId="20577"/>
          <ac:spMkLst>
            <pc:docMk/>
            <pc:sldMk cId="2716041945" sldId="522"/>
            <ac:spMk id="3" creationId="{AF7FEA0A-CF71-4C78-B2AC-D3A3972AB323}"/>
          </ac:spMkLst>
        </pc:spChg>
      </pc:sldChg>
      <pc:sldChg chg="modSp mod">
        <pc:chgData name="Alejandro Paolini Godoy" userId="c3a6e11a-e51d-46b0-a788-b09d2b3af6f8" providerId="ADAL" clId="{6E0B1DDB-42B8-47A6-BA51-884B6140981F}" dt="2023-01-09T05:13:28.244" v="47" actId="20577"/>
        <pc:sldMkLst>
          <pc:docMk/>
          <pc:sldMk cId="747292005" sldId="523"/>
        </pc:sldMkLst>
        <pc:spChg chg="mod">
          <ac:chgData name="Alejandro Paolini Godoy" userId="c3a6e11a-e51d-46b0-a788-b09d2b3af6f8" providerId="ADAL" clId="{6E0B1DDB-42B8-47A6-BA51-884B6140981F}" dt="2023-01-09T05:13:28.244" v="47" actId="20577"/>
          <ac:spMkLst>
            <pc:docMk/>
            <pc:sldMk cId="747292005" sldId="523"/>
            <ac:spMk id="3" creationId="{AF7FEA0A-CF71-4C78-B2AC-D3A3972AB323}"/>
          </ac:spMkLst>
        </pc:spChg>
      </pc:sldChg>
      <pc:sldChg chg="modSp mod">
        <pc:chgData name="Alejandro Paolini Godoy" userId="c3a6e11a-e51d-46b0-a788-b09d2b3af6f8" providerId="ADAL" clId="{6E0B1DDB-42B8-47A6-BA51-884B6140981F}" dt="2023-01-09T05:13:31.121" v="48" actId="20577"/>
        <pc:sldMkLst>
          <pc:docMk/>
          <pc:sldMk cId="3753253695" sldId="524"/>
        </pc:sldMkLst>
        <pc:spChg chg="mod">
          <ac:chgData name="Alejandro Paolini Godoy" userId="c3a6e11a-e51d-46b0-a788-b09d2b3af6f8" providerId="ADAL" clId="{6E0B1DDB-42B8-47A6-BA51-884B6140981F}" dt="2023-01-09T05:13:31.121" v="48" actId="20577"/>
          <ac:spMkLst>
            <pc:docMk/>
            <pc:sldMk cId="3753253695" sldId="524"/>
            <ac:spMk id="3" creationId="{AF7FEA0A-CF71-4C78-B2AC-D3A3972AB32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1/9/2023</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‹Nº›</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‹Nº›</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dirty="0">
                <a:latin typeface="+mj-lt"/>
              </a:rPr>
              <a:t>Clase 01</a:t>
            </a: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067655" y="3842795"/>
            <a:ext cx="3235325"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r>
                <a:rPr lang="es-CL" sz="1600" dirty="0">
                  <a:solidFill>
                    <a:schemeClr val="tx1"/>
                  </a:solidFill>
                  <a:latin typeface="+mj-lt"/>
                </a:rPr>
                <a:t>Introducción </a:t>
              </a:r>
            </a:p>
            <a:p>
              <a:pPr>
                <a:lnSpc>
                  <a:spcPct val="120000"/>
                </a:lnSpc>
              </a:pPr>
              <a:r>
                <a:rPr lang="es-CL" sz="1600" dirty="0">
                  <a:solidFill>
                    <a:schemeClr val="tx1"/>
                  </a:solidFill>
                  <a:latin typeface="+mj-lt"/>
                </a:rPr>
                <a:t>(conceptos básicos)</a:t>
              </a:r>
            </a:p>
          </p:txBody>
        </p:sp>
        <p:sp>
          <p:nvSpPr>
            <p:cNvPr id="187" name="TextBox 29">
              <a:extLst>
                <a:ext uri="{FF2B5EF4-FFF2-40B4-BE49-F238E27FC236}">
                  <a16:creationId xmlns:a16="http://schemas.microsoft.com/office/drawing/2014/main" id="{CFFCFB31-14BE-4A48-A5C6-43F99CAA4509}"/>
                </a:ext>
              </a:extLst>
            </p:cNvPr>
            <p:cNvSpPr txBox="1"/>
            <p:nvPr/>
          </p:nvSpPr>
          <p:spPr>
            <a:xfrm>
              <a:off x="1286520" y="3857269"/>
              <a:ext cx="830356" cy="1138773"/>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sz="6000" b="0" i="0" u="none" strike="noStrike" kern="1200" cap="none" spc="0" normalizeH="0" baseline="0" noProof="0" dirty="0">
                  <a:ln>
                    <a:noFill/>
                  </a:ln>
                  <a:gradFill>
                    <a:gsLst>
                      <a:gs pos="0">
                        <a:srgbClr val="00C0FF"/>
                      </a:gs>
                      <a:gs pos="93000">
                        <a:srgbClr val="5558FF"/>
                      </a:gs>
                    </a:gsLst>
                    <a:lin ang="5400000" scaled="1"/>
                  </a:gradFill>
                  <a:effectLst/>
                  <a:uLnTx/>
                  <a:uFillTx/>
                  <a:latin typeface="Poppins Bold"/>
                  <a:ea typeface="+mn-ea"/>
                  <a:cs typeface="+mn-cs"/>
                </a:rPr>
                <a:t>U1</a:t>
              </a:r>
            </a:p>
          </p:txBody>
        </p:sp>
      </p:grpSp>
    </p:spTree>
    <p:extLst>
      <p:ext uri="{BB962C8B-B14F-4D97-AF65-F5344CB8AC3E}">
        <p14:creationId xmlns:p14="http://schemas.microsoft.com/office/powerpoint/2010/main" val="12167920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Diferencia entre compilador e intérprete</a:t>
            </a:r>
          </a:p>
        </p:txBody>
      </p:sp>
      <p:sp>
        <p:nvSpPr>
          <p:cNvPr id="26" name="Rectangle: Rounded Corners 25">
            <a:extLst>
              <a:ext uri="{FF2B5EF4-FFF2-40B4-BE49-F238E27FC236}">
                <a16:creationId xmlns:a16="http://schemas.microsoft.com/office/drawing/2014/main" id="{06E98EA3-B2BF-40B1-9C06-2531DB67E172}"/>
              </a:ext>
            </a:extLst>
          </p:cNvPr>
          <p:cNvSpPr/>
          <p:nvPr/>
        </p:nvSpPr>
        <p:spPr>
          <a:xfrm>
            <a:off x="1104900" y="1901821"/>
            <a:ext cx="4810558" cy="2342633"/>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24000" bIns="0" rtlCol="0" anchor="ctr" anchorCtr="0"/>
          <a:lstStyle/>
          <a:p>
            <a:pPr>
              <a:lnSpc>
                <a:spcPct val="120000"/>
              </a:lnSpc>
              <a:spcBef>
                <a:spcPts val="1000"/>
              </a:spcBef>
            </a:pPr>
            <a:r>
              <a:rPr lang="es-ES" sz="2000" dirty="0">
                <a:solidFill>
                  <a:schemeClr val="accent1"/>
                </a:solidFill>
                <a:latin typeface="+mj-lt"/>
              </a:rPr>
              <a:t>Compilador: </a:t>
            </a:r>
            <a:r>
              <a:rPr lang="es-ES" sz="2000" dirty="0">
                <a:solidFill>
                  <a:schemeClr val="tx1">
                    <a:lumMod val="75000"/>
                    <a:lumOff val="25000"/>
                  </a:schemeClr>
                </a:solidFill>
                <a:latin typeface="+mj-lt"/>
              </a:rPr>
              <a:t>traduce todas las instrucciones del código fuente a lenguaje de máquina para ser ejecutadas por el computador.</a:t>
            </a:r>
          </a:p>
        </p:txBody>
      </p:sp>
      <p:sp>
        <p:nvSpPr>
          <p:cNvPr id="9" name="Rectangle: Rounded Corners 8">
            <a:extLst>
              <a:ext uri="{FF2B5EF4-FFF2-40B4-BE49-F238E27FC236}">
                <a16:creationId xmlns:a16="http://schemas.microsoft.com/office/drawing/2014/main" id="{37C37EE3-38BF-4E12-BC20-4B6E982B461F}"/>
              </a:ext>
            </a:extLst>
          </p:cNvPr>
          <p:cNvSpPr/>
          <p:nvPr/>
        </p:nvSpPr>
        <p:spPr>
          <a:xfrm>
            <a:off x="1104900" y="4557799"/>
            <a:ext cx="4810558" cy="1897591"/>
          </a:xfrm>
          <a:prstGeom prst="roundRect">
            <a:avLst>
              <a:gd name="adj" fmla="val 7961"/>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5760" bIns="0" rtlCol="0" anchor="ctr" anchorCtr="0"/>
          <a:lstStyle/>
          <a:p>
            <a:pPr>
              <a:lnSpc>
                <a:spcPct val="120000"/>
              </a:lnSpc>
              <a:spcBef>
                <a:spcPts val="1000"/>
              </a:spcBef>
            </a:pPr>
            <a:r>
              <a:rPr lang="es-ES" sz="2000" dirty="0">
                <a:solidFill>
                  <a:srgbClr val="FFFFFF"/>
                </a:solidFill>
                <a:latin typeface="+mj-lt"/>
              </a:rPr>
              <a:t>El compilador traduce </a:t>
            </a:r>
            <a:r>
              <a:rPr lang="es-ES" sz="2000" dirty="0">
                <a:solidFill>
                  <a:schemeClr val="accent3"/>
                </a:solidFill>
                <a:latin typeface="+mj-lt"/>
              </a:rPr>
              <a:t>TODAS</a:t>
            </a:r>
            <a:r>
              <a:rPr lang="es-ES" sz="2000" dirty="0">
                <a:solidFill>
                  <a:srgbClr val="FFFFFF"/>
                </a:solidFill>
                <a:latin typeface="+mj-lt"/>
              </a:rPr>
              <a:t> las instrucciones y luego estas se ejecutan.</a:t>
            </a:r>
          </a:p>
        </p:txBody>
      </p:sp>
      <p:sp>
        <p:nvSpPr>
          <p:cNvPr id="16" name="Rectangle: Rounded Corners 25">
            <a:extLst>
              <a:ext uri="{FF2B5EF4-FFF2-40B4-BE49-F238E27FC236}">
                <a16:creationId xmlns:a16="http://schemas.microsoft.com/office/drawing/2014/main" id="{5E74928A-A2F1-49C2-94CB-26B2F27F5FB6}"/>
              </a:ext>
            </a:extLst>
          </p:cNvPr>
          <p:cNvSpPr/>
          <p:nvPr/>
        </p:nvSpPr>
        <p:spPr>
          <a:xfrm>
            <a:off x="6276544" y="1901821"/>
            <a:ext cx="4810558" cy="2342633"/>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288000" bIns="0" rtlCol="0" anchor="ctr" anchorCtr="0"/>
          <a:lstStyle/>
          <a:p>
            <a:pPr>
              <a:lnSpc>
                <a:spcPct val="120000"/>
              </a:lnSpc>
              <a:spcBef>
                <a:spcPts val="1000"/>
              </a:spcBef>
            </a:pPr>
            <a:r>
              <a:rPr lang="es-ES" sz="2000" dirty="0">
                <a:solidFill>
                  <a:schemeClr val="accent1"/>
                </a:solidFill>
                <a:latin typeface="+mj-lt"/>
              </a:rPr>
              <a:t>Intérprete: </a:t>
            </a:r>
            <a:r>
              <a:rPr lang="es-ES" sz="2000" dirty="0">
                <a:solidFill>
                  <a:schemeClr val="tx1">
                    <a:lumMod val="75000"/>
                    <a:lumOff val="25000"/>
                  </a:schemeClr>
                </a:solidFill>
                <a:latin typeface="+mj-lt"/>
              </a:rPr>
              <a:t>traduce línea por línea las instrucciones del código fuente al mismo tiempo que éstas van siendo ejecutadas por el computador.</a:t>
            </a:r>
          </a:p>
        </p:txBody>
      </p:sp>
      <p:sp>
        <p:nvSpPr>
          <p:cNvPr id="17" name="Rectangle: Rounded Corners 8">
            <a:extLst>
              <a:ext uri="{FF2B5EF4-FFF2-40B4-BE49-F238E27FC236}">
                <a16:creationId xmlns:a16="http://schemas.microsoft.com/office/drawing/2014/main" id="{80BC4D35-552E-4771-8DB3-D9C50FD0D5E4}"/>
              </a:ext>
            </a:extLst>
          </p:cNvPr>
          <p:cNvSpPr/>
          <p:nvPr/>
        </p:nvSpPr>
        <p:spPr>
          <a:xfrm>
            <a:off x="6276544" y="4557799"/>
            <a:ext cx="4810558" cy="1897591"/>
          </a:xfrm>
          <a:prstGeom prst="roundRect">
            <a:avLst>
              <a:gd name="adj" fmla="val 7961"/>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5760" bIns="0" rtlCol="0" anchor="ctr" anchorCtr="0"/>
          <a:lstStyle/>
          <a:p>
            <a:pPr>
              <a:lnSpc>
                <a:spcPct val="120000"/>
              </a:lnSpc>
              <a:spcBef>
                <a:spcPts val="1000"/>
              </a:spcBef>
            </a:pPr>
            <a:r>
              <a:rPr lang="es-ES" sz="2000" dirty="0">
                <a:solidFill>
                  <a:srgbClr val="FFFFFF"/>
                </a:solidFill>
                <a:latin typeface="+mj-lt"/>
              </a:rPr>
              <a:t>El intérprete traduce </a:t>
            </a:r>
            <a:r>
              <a:rPr lang="es-ES" sz="2000" dirty="0">
                <a:solidFill>
                  <a:schemeClr val="accent3"/>
                </a:solidFill>
                <a:latin typeface="+mj-lt"/>
              </a:rPr>
              <a:t>UNA A UNA</a:t>
            </a:r>
            <a:r>
              <a:rPr lang="es-ES" sz="2000" dirty="0">
                <a:solidFill>
                  <a:srgbClr val="FFFFFF"/>
                </a:solidFill>
                <a:latin typeface="+mj-lt"/>
              </a:rPr>
              <a:t> las líneas del programa al mismo tiempo que éstas se van ejecutando.</a:t>
            </a:r>
          </a:p>
        </p:txBody>
      </p:sp>
    </p:spTree>
    <p:extLst>
      <p:ext uri="{BB962C8B-B14F-4D97-AF65-F5344CB8AC3E}">
        <p14:creationId xmlns:p14="http://schemas.microsoft.com/office/powerpoint/2010/main" val="9891730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58B100D8-8B07-40B5-A572-C9B3F914C441}"/>
              </a:ext>
            </a:extLst>
          </p:cNvPr>
          <p:cNvSpPr>
            <a:spLocks/>
          </p:cNvSpPr>
          <p:nvPr/>
        </p:nvSpPr>
        <p:spPr bwMode="auto">
          <a:xfrm rot="13500000">
            <a:off x="7775955" y="2468557"/>
            <a:ext cx="1914916" cy="1913253"/>
          </a:xfrm>
          <a:custGeom>
            <a:avLst/>
            <a:gdLst>
              <a:gd name="connsiteX0" fmla="*/ 655400 w 739299"/>
              <a:gd name="connsiteY0" fmla="*/ 727784 h 738657"/>
              <a:gd name="connsiteX1" fmla="*/ 619947 w 739299"/>
              <a:gd name="connsiteY1" fmla="*/ 738657 h 738657"/>
              <a:gd name="connsiteX2" fmla="*/ 61078 w 739299"/>
              <a:gd name="connsiteY2" fmla="*/ 738657 h 738657"/>
              <a:gd name="connsiteX3" fmla="*/ 0 w 739299"/>
              <a:gd name="connsiteY3" fmla="*/ 677613 h 738657"/>
              <a:gd name="connsiteX4" fmla="*/ 0 w 739299"/>
              <a:gd name="connsiteY4" fmla="*/ 120588 h 738657"/>
              <a:gd name="connsiteX5" fmla="*/ 105360 w 739299"/>
              <a:gd name="connsiteY5" fmla="*/ 76332 h 738657"/>
              <a:gd name="connsiteX6" fmla="*/ 204555 w 739299"/>
              <a:gd name="connsiteY6" fmla="*/ 175470 h 738657"/>
              <a:gd name="connsiteX7" fmla="*/ 211817 w 739299"/>
              <a:gd name="connsiteY7" fmla="*/ 182728 h 738657"/>
              <a:gd name="connsiteX8" fmla="*/ 241736 w 739299"/>
              <a:gd name="connsiteY8" fmla="*/ 152809 h 738657"/>
              <a:gd name="connsiteX9" fmla="*/ 381959 w 739299"/>
              <a:gd name="connsiteY9" fmla="*/ 12585 h 738657"/>
              <a:gd name="connsiteX10" fmla="*/ 442978 w 739299"/>
              <a:gd name="connsiteY10" fmla="*/ 12585 h 738657"/>
              <a:gd name="connsiteX11" fmla="*/ 726714 w 739299"/>
              <a:gd name="connsiteY11" fmla="*/ 296321 h 738657"/>
              <a:gd name="connsiteX12" fmla="*/ 726714 w 739299"/>
              <a:gd name="connsiteY12" fmla="*/ 357340 h 738657"/>
              <a:gd name="connsiteX13" fmla="*/ 564226 w 739299"/>
              <a:gd name="connsiteY13" fmla="*/ 519828 h 738657"/>
              <a:gd name="connsiteX14" fmla="*/ 556669 w 739299"/>
              <a:gd name="connsiteY14" fmla="*/ 527385 h 738657"/>
              <a:gd name="connsiteX15" fmla="*/ 564596 w 739299"/>
              <a:gd name="connsiteY15" fmla="*/ 535306 h 738657"/>
              <a:gd name="connsiteX16" fmla="*/ 662702 w 739299"/>
              <a:gd name="connsiteY16" fmla="*/ 633357 h 738657"/>
              <a:gd name="connsiteX17" fmla="*/ 655400 w 739299"/>
              <a:gd name="connsiteY17" fmla="*/ 727784 h 73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9299" h="738657">
                <a:moveTo>
                  <a:pt x="655400" y="727784"/>
                </a:moveTo>
                <a:cubicBezTo>
                  <a:pt x="645714" y="734556"/>
                  <a:pt x="633689" y="738658"/>
                  <a:pt x="619947" y="738657"/>
                </a:cubicBezTo>
                <a:cubicBezTo>
                  <a:pt x="619947" y="738657"/>
                  <a:pt x="619947" y="738657"/>
                  <a:pt x="61078" y="738657"/>
                </a:cubicBezTo>
                <a:cubicBezTo>
                  <a:pt x="27485" y="738657"/>
                  <a:pt x="-1" y="711188"/>
                  <a:pt x="0" y="677613"/>
                </a:cubicBezTo>
                <a:cubicBezTo>
                  <a:pt x="0" y="677613"/>
                  <a:pt x="0" y="677613"/>
                  <a:pt x="0" y="120588"/>
                </a:cubicBezTo>
                <a:cubicBezTo>
                  <a:pt x="0" y="65649"/>
                  <a:pt x="67186" y="38179"/>
                  <a:pt x="105360" y="76332"/>
                </a:cubicBezTo>
                <a:cubicBezTo>
                  <a:pt x="105360" y="76332"/>
                  <a:pt x="105360" y="76332"/>
                  <a:pt x="204555" y="175470"/>
                </a:cubicBezTo>
                <a:lnTo>
                  <a:pt x="211817" y="182728"/>
                </a:lnTo>
                <a:lnTo>
                  <a:pt x="241736" y="152809"/>
                </a:lnTo>
                <a:cubicBezTo>
                  <a:pt x="275845" y="118700"/>
                  <a:pt x="321322" y="73222"/>
                  <a:pt x="381959" y="12585"/>
                </a:cubicBezTo>
                <a:cubicBezTo>
                  <a:pt x="398740" y="-4195"/>
                  <a:pt x="426198" y="-4195"/>
                  <a:pt x="442978" y="12585"/>
                </a:cubicBezTo>
                <a:cubicBezTo>
                  <a:pt x="442978" y="12585"/>
                  <a:pt x="442978" y="12585"/>
                  <a:pt x="726714" y="296321"/>
                </a:cubicBezTo>
                <a:cubicBezTo>
                  <a:pt x="743494" y="313101"/>
                  <a:pt x="743494" y="340559"/>
                  <a:pt x="726714" y="357340"/>
                </a:cubicBezTo>
                <a:cubicBezTo>
                  <a:pt x="726714" y="357340"/>
                  <a:pt x="726714" y="357340"/>
                  <a:pt x="564226" y="519828"/>
                </a:cubicBezTo>
                <a:lnTo>
                  <a:pt x="556669" y="527385"/>
                </a:lnTo>
                <a:lnTo>
                  <a:pt x="564596" y="535306"/>
                </a:lnTo>
                <a:cubicBezTo>
                  <a:pt x="595211" y="565904"/>
                  <a:pt x="627868" y="598543"/>
                  <a:pt x="662702" y="633357"/>
                </a:cubicBezTo>
                <a:cubicBezTo>
                  <a:pt x="692477" y="663115"/>
                  <a:pt x="684461" y="707467"/>
                  <a:pt x="655400" y="727784"/>
                </a:cubicBezTo>
                <a:close/>
              </a:path>
            </a:pathLst>
          </a:custGeom>
          <a:solidFill>
            <a:schemeClr val="bg1">
              <a:lumMod val="65000"/>
              <a:alpha val="50196"/>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Un ejemplo de la vida real: Compilador</a:t>
            </a:r>
          </a:p>
        </p:txBody>
      </p:sp>
      <p:sp>
        <p:nvSpPr>
          <p:cNvPr id="26" name="Rectangle: Rounded Corners 25">
            <a:extLst>
              <a:ext uri="{FF2B5EF4-FFF2-40B4-BE49-F238E27FC236}">
                <a16:creationId xmlns:a16="http://schemas.microsoft.com/office/drawing/2014/main" id="{06E98EA3-B2BF-40B1-9C06-2531DB67E172}"/>
              </a:ext>
            </a:extLst>
          </p:cNvPr>
          <p:cNvSpPr/>
          <p:nvPr/>
        </p:nvSpPr>
        <p:spPr>
          <a:xfrm>
            <a:off x="1104900" y="1901821"/>
            <a:ext cx="5076825" cy="3098804"/>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24000" bIns="0" rtlCol="0" anchor="ctr" anchorCtr="0"/>
          <a:lstStyle/>
          <a:p>
            <a:pPr>
              <a:lnSpc>
                <a:spcPct val="120000"/>
              </a:lnSpc>
              <a:spcBef>
                <a:spcPts val="1000"/>
              </a:spcBef>
            </a:pPr>
            <a:r>
              <a:rPr lang="es-ES" sz="2000" dirty="0">
                <a:solidFill>
                  <a:schemeClr val="tx1">
                    <a:lumMod val="75000"/>
                    <a:lumOff val="25000"/>
                  </a:schemeClr>
                </a:solidFill>
                <a:latin typeface="+mj-lt"/>
              </a:rPr>
              <a:t>Supongamos que necesitamos </a:t>
            </a:r>
            <a:r>
              <a:rPr lang="es-ES" sz="2000" dirty="0">
                <a:solidFill>
                  <a:schemeClr val="accent1"/>
                </a:solidFill>
                <a:latin typeface="+mj-lt"/>
              </a:rPr>
              <a:t>traducir un libro del español al inglés</a:t>
            </a:r>
            <a:r>
              <a:rPr lang="es-ES" sz="2000" dirty="0">
                <a:solidFill>
                  <a:schemeClr val="tx1">
                    <a:lumMod val="75000"/>
                    <a:lumOff val="25000"/>
                  </a:schemeClr>
                </a:solidFill>
                <a:latin typeface="+mj-lt"/>
              </a:rPr>
              <a:t>. Para ello, nuestro traductor de idiomas recibiría nuestro libro en español y nos estragaría la versión final en inglés.</a:t>
            </a:r>
          </a:p>
        </p:txBody>
      </p:sp>
      <p:sp>
        <p:nvSpPr>
          <p:cNvPr id="9" name="Rectangle: Rounded Corners 8">
            <a:extLst>
              <a:ext uri="{FF2B5EF4-FFF2-40B4-BE49-F238E27FC236}">
                <a16:creationId xmlns:a16="http://schemas.microsoft.com/office/drawing/2014/main" id="{37C37EE3-38BF-4E12-BC20-4B6E982B461F}"/>
              </a:ext>
            </a:extLst>
          </p:cNvPr>
          <p:cNvSpPr/>
          <p:nvPr/>
        </p:nvSpPr>
        <p:spPr>
          <a:xfrm>
            <a:off x="1104900" y="5267505"/>
            <a:ext cx="10096500" cy="1187885"/>
          </a:xfrm>
          <a:prstGeom prst="roundRect">
            <a:avLst>
              <a:gd name="adj" fmla="val 7961"/>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rgbClr val="FFFFFF"/>
                </a:solidFill>
                <a:latin typeface="+mj-lt"/>
              </a:rPr>
              <a:t>El traductor de idioma funcionó como un compilador ya que tradujo </a:t>
            </a:r>
            <a:r>
              <a:rPr lang="es-ES" sz="2000" dirty="0">
                <a:solidFill>
                  <a:schemeClr val="accent3"/>
                </a:solidFill>
                <a:latin typeface="+mj-lt"/>
              </a:rPr>
              <a:t>TODO</a:t>
            </a:r>
            <a:r>
              <a:rPr lang="es-ES" sz="2000" dirty="0">
                <a:solidFill>
                  <a:srgbClr val="FFFFFF"/>
                </a:solidFill>
                <a:latin typeface="+mj-lt"/>
              </a:rPr>
              <a:t> el libro y luego nos lo entregó.</a:t>
            </a:r>
          </a:p>
        </p:txBody>
      </p:sp>
      <p:grpSp>
        <p:nvGrpSpPr>
          <p:cNvPr id="4" name="Grupo 3">
            <a:extLst>
              <a:ext uri="{FF2B5EF4-FFF2-40B4-BE49-F238E27FC236}">
                <a16:creationId xmlns:a16="http://schemas.microsoft.com/office/drawing/2014/main" id="{CDD978D7-2203-4408-B842-1483CF75F91E}"/>
              </a:ext>
            </a:extLst>
          </p:cNvPr>
          <p:cNvGrpSpPr/>
          <p:nvPr/>
        </p:nvGrpSpPr>
        <p:grpSpPr>
          <a:xfrm>
            <a:off x="6616501" y="2260924"/>
            <a:ext cx="1584524" cy="2174234"/>
            <a:chOff x="6616501" y="2260924"/>
            <a:chExt cx="1584524" cy="2174234"/>
          </a:xfrm>
        </p:grpSpPr>
        <p:grpSp>
          <p:nvGrpSpPr>
            <p:cNvPr id="2" name="Grupo 1">
              <a:extLst>
                <a:ext uri="{FF2B5EF4-FFF2-40B4-BE49-F238E27FC236}">
                  <a16:creationId xmlns:a16="http://schemas.microsoft.com/office/drawing/2014/main" id="{DC935C83-ED60-4EE2-AF48-20883CD99172}"/>
                </a:ext>
              </a:extLst>
            </p:cNvPr>
            <p:cNvGrpSpPr/>
            <p:nvPr/>
          </p:nvGrpSpPr>
          <p:grpSpPr>
            <a:xfrm>
              <a:off x="6616501" y="2260924"/>
              <a:ext cx="1584524" cy="2174234"/>
              <a:chOff x="8940601" y="2482550"/>
              <a:chExt cx="1584524" cy="2174234"/>
            </a:xfrm>
          </p:grpSpPr>
          <p:sp>
            <p:nvSpPr>
              <p:cNvPr id="11" name="Freeform 104">
                <a:extLst>
                  <a:ext uri="{FF2B5EF4-FFF2-40B4-BE49-F238E27FC236}">
                    <a16:creationId xmlns:a16="http://schemas.microsoft.com/office/drawing/2014/main" id="{5D350569-FFE0-4B4C-A600-A9C7C7A30575}"/>
                  </a:ext>
                </a:extLst>
              </p:cNvPr>
              <p:cNvSpPr>
                <a:spLocks/>
              </p:cNvSpPr>
              <p:nvPr/>
            </p:nvSpPr>
            <p:spPr bwMode="auto">
              <a:xfrm rot="5400000">
                <a:off x="8645746" y="2777405"/>
                <a:ext cx="2174234" cy="1584524"/>
              </a:xfrm>
              <a:custGeom>
                <a:avLst/>
                <a:gdLst>
                  <a:gd name="T0" fmla="*/ 1628 w 1808"/>
                  <a:gd name="T1" fmla="*/ 0 h 1320"/>
                  <a:gd name="T2" fmla="*/ 180 w 1808"/>
                  <a:gd name="T3" fmla="*/ 0 h 1320"/>
                  <a:gd name="T4" fmla="*/ 0 w 1808"/>
                  <a:gd name="T5" fmla="*/ 180 h 1320"/>
                  <a:gd name="T6" fmla="*/ 0 w 1808"/>
                  <a:gd name="T7" fmla="*/ 1260 h 1320"/>
                  <a:gd name="T8" fmla="*/ 60 w 1808"/>
                  <a:gd name="T9" fmla="*/ 1320 h 1320"/>
                  <a:gd name="T10" fmla="*/ 1748 w 1808"/>
                  <a:gd name="T11" fmla="*/ 1320 h 1320"/>
                  <a:gd name="T12" fmla="*/ 1808 w 1808"/>
                  <a:gd name="T13" fmla="*/ 1260 h 1320"/>
                  <a:gd name="T14" fmla="*/ 1808 w 1808"/>
                  <a:gd name="T15" fmla="*/ 180 h 1320"/>
                  <a:gd name="T16" fmla="*/ 1628 w 1808"/>
                  <a:gd name="T17" fmla="*/ 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8" h="1320">
                    <a:moveTo>
                      <a:pt x="1628" y="0"/>
                    </a:moveTo>
                    <a:cubicBezTo>
                      <a:pt x="180" y="0"/>
                      <a:pt x="180" y="0"/>
                      <a:pt x="180" y="0"/>
                    </a:cubicBezTo>
                    <a:cubicBezTo>
                      <a:pt x="81" y="0"/>
                      <a:pt x="0" y="81"/>
                      <a:pt x="0" y="180"/>
                    </a:cubicBezTo>
                    <a:cubicBezTo>
                      <a:pt x="0" y="1260"/>
                      <a:pt x="0" y="1260"/>
                      <a:pt x="0" y="1260"/>
                    </a:cubicBezTo>
                    <a:cubicBezTo>
                      <a:pt x="0" y="1293"/>
                      <a:pt x="27" y="1320"/>
                      <a:pt x="60" y="1320"/>
                    </a:cubicBezTo>
                    <a:cubicBezTo>
                      <a:pt x="1748" y="1320"/>
                      <a:pt x="1748" y="1320"/>
                      <a:pt x="1748" y="1320"/>
                    </a:cubicBezTo>
                    <a:cubicBezTo>
                      <a:pt x="1781" y="1320"/>
                      <a:pt x="1808" y="1293"/>
                      <a:pt x="1808" y="1260"/>
                    </a:cubicBezTo>
                    <a:cubicBezTo>
                      <a:pt x="1808" y="180"/>
                      <a:pt x="1808" y="180"/>
                      <a:pt x="1808" y="180"/>
                    </a:cubicBezTo>
                    <a:cubicBezTo>
                      <a:pt x="1808" y="81"/>
                      <a:pt x="1727" y="0"/>
                      <a:pt x="1628" y="0"/>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TextBox 30">
                <a:extLst>
                  <a:ext uri="{FF2B5EF4-FFF2-40B4-BE49-F238E27FC236}">
                    <a16:creationId xmlns:a16="http://schemas.microsoft.com/office/drawing/2014/main" id="{777B3FBA-6FD1-49F7-BBF1-640DF9E7F591}"/>
                  </a:ext>
                </a:extLst>
              </p:cNvPr>
              <p:cNvSpPr txBox="1"/>
              <p:nvPr/>
            </p:nvSpPr>
            <p:spPr>
              <a:xfrm>
                <a:off x="9186239" y="2846392"/>
                <a:ext cx="1093248" cy="523220"/>
              </a:xfrm>
              <a:prstGeom prst="rect">
                <a:avLst/>
              </a:prstGeom>
              <a:noFill/>
            </p:spPr>
            <p:txBody>
              <a:bodyPr wrap="none" lIns="0" tIns="0" rIns="0" bIns="91440">
                <a:spAutoFit/>
              </a:bodyPr>
              <a:lstStyle/>
              <a:p>
                <a:pPr marL="0" marR="0" lvl="0" indent="0" algn="ctr" defTabSz="914400" rtl="0" eaLnBrk="1" fontAlgn="auto" latinLnBrk="0" hangingPunct="1">
                  <a:spcBef>
                    <a:spcPts val="1000"/>
                  </a:spcBef>
                  <a:spcAft>
                    <a:spcPts val="0"/>
                  </a:spcAft>
                  <a:buClrTx/>
                  <a:buSzTx/>
                  <a:buFontTx/>
                  <a:buNone/>
                  <a:tabLst/>
                  <a:defRPr/>
                </a:pPr>
                <a:r>
                  <a:rPr lang="en-US" sz="2800" dirty="0">
                    <a:gradFill>
                      <a:gsLst>
                        <a:gs pos="45105">
                          <a:srgbClr val="EAF6FF"/>
                        </a:gs>
                        <a:gs pos="0">
                          <a:srgbClr val="EAF6FF"/>
                        </a:gs>
                        <a:gs pos="100000">
                          <a:srgbClr val="ADDCFF"/>
                        </a:gs>
                      </a:gsLst>
                      <a:lin ang="5400000" scaled="1"/>
                    </a:gradFill>
                    <a:latin typeface="Poppins Bold"/>
                  </a:rPr>
                  <a:t>PITÓN</a:t>
                </a:r>
                <a:endParaRPr kumimoji="0" lang="en-US" sz="2800" b="0" i="0" u="none" strike="noStrike" kern="1200" cap="none" spc="0" normalizeH="0" baseline="0" noProof="0" dirty="0">
                  <a:ln>
                    <a:noFill/>
                  </a:ln>
                  <a:gradFill>
                    <a:gsLst>
                      <a:gs pos="45105">
                        <a:srgbClr val="EAF6FF"/>
                      </a:gs>
                      <a:gs pos="0">
                        <a:srgbClr val="EAF6FF"/>
                      </a:gs>
                      <a:gs pos="100000">
                        <a:srgbClr val="ADDCFF"/>
                      </a:gs>
                    </a:gsLst>
                    <a:lin ang="5400000" scaled="1"/>
                  </a:gradFill>
                  <a:effectLst/>
                  <a:uLnTx/>
                  <a:uFillTx/>
                  <a:latin typeface="Poppins Bold"/>
                  <a:ea typeface="+mn-ea"/>
                  <a:cs typeface="+mn-cs"/>
                </a:endParaRPr>
              </a:p>
            </p:txBody>
          </p:sp>
        </p:grpSp>
        <p:pic>
          <p:nvPicPr>
            <p:cNvPr id="19" name="Imagen 18" descr="Icono&#10;&#10;Descripción generada automáticamente">
              <a:extLst>
                <a:ext uri="{FF2B5EF4-FFF2-40B4-BE49-F238E27FC236}">
                  <a16:creationId xmlns:a16="http://schemas.microsoft.com/office/drawing/2014/main" id="{E0E18566-E610-44ED-A9E7-EAD44148E0F0}"/>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086500" y="3255277"/>
              <a:ext cx="644525" cy="644525"/>
            </a:xfrm>
            <a:prstGeom prst="rect">
              <a:avLst/>
            </a:prstGeom>
          </p:spPr>
        </p:pic>
      </p:grpSp>
      <p:sp>
        <p:nvSpPr>
          <p:cNvPr id="15" name="Freeform 104">
            <a:extLst>
              <a:ext uri="{FF2B5EF4-FFF2-40B4-BE49-F238E27FC236}">
                <a16:creationId xmlns:a16="http://schemas.microsoft.com/office/drawing/2014/main" id="{A864FE1B-4B0E-4603-9DEB-189872D95B00}"/>
              </a:ext>
            </a:extLst>
          </p:cNvPr>
          <p:cNvSpPr>
            <a:spLocks/>
          </p:cNvSpPr>
          <p:nvPr/>
        </p:nvSpPr>
        <p:spPr bwMode="auto">
          <a:xfrm rot="5400000">
            <a:off x="9322021" y="2555779"/>
            <a:ext cx="2174234" cy="1584524"/>
          </a:xfrm>
          <a:custGeom>
            <a:avLst/>
            <a:gdLst>
              <a:gd name="T0" fmla="*/ 1628 w 1808"/>
              <a:gd name="T1" fmla="*/ 0 h 1320"/>
              <a:gd name="T2" fmla="*/ 180 w 1808"/>
              <a:gd name="T3" fmla="*/ 0 h 1320"/>
              <a:gd name="T4" fmla="*/ 0 w 1808"/>
              <a:gd name="T5" fmla="*/ 180 h 1320"/>
              <a:gd name="T6" fmla="*/ 0 w 1808"/>
              <a:gd name="T7" fmla="*/ 1260 h 1320"/>
              <a:gd name="T8" fmla="*/ 60 w 1808"/>
              <a:gd name="T9" fmla="*/ 1320 h 1320"/>
              <a:gd name="T10" fmla="*/ 1748 w 1808"/>
              <a:gd name="T11" fmla="*/ 1320 h 1320"/>
              <a:gd name="T12" fmla="*/ 1808 w 1808"/>
              <a:gd name="T13" fmla="*/ 1260 h 1320"/>
              <a:gd name="T14" fmla="*/ 1808 w 1808"/>
              <a:gd name="T15" fmla="*/ 180 h 1320"/>
              <a:gd name="T16" fmla="*/ 1628 w 1808"/>
              <a:gd name="T17" fmla="*/ 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8" h="1320">
                <a:moveTo>
                  <a:pt x="1628" y="0"/>
                </a:moveTo>
                <a:cubicBezTo>
                  <a:pt x="180" y="0"/>
                  <a:pt x="180" y="0"/>
                  <a:pt x="180" y="0"/>
                </a:cubicBezTo>
                <a:cubicBezTo>
                  <a:pt x="81" y="0"/>
                  <a:pt x="0" y="81"/>
                  <a:pt x="0" y="180"/>
                </a:cubicBezTo>
                <a:cubicBezTo>
                  <a:pt x="0" y="1260"/>
                  <a:pt x="0" y="1260"/>
                  <a:pt x="0" y="1260"/>
                </a:cubicBezTo>
                <a:cubicBezTo>
                  <a:pt x="0" y="1293"/>
                  <a:pt x="27" y="1320"/>
                  <a:pt x="60" y="1320"/>
                </a:cubicBezTo>
                <a:cubicBezTo>
                  <a:pt x="1748" y="1320"/>
                  <a:pt x="1748" y="1320"/>
                  <a:pt x="1748" y="1320"/>
                </a:cubicBezTo>
                <a:cubicBezTo>
                  <a:pt x="1781" y="1320"/>
                  <a:pt x="1808" y="1293"/>
                  <a:pt x="1808" y="1260"/>
                </a:cubicBezTo>
                <a:cubicBezTo>
                  <a:pt x="1808" y="180"/>
                  <a:pt x="1808" y="180"/>
                  <a:pt x="1808" y="180"/>
                </a:cubicBezTo>
                <a:cubicBezTo>
                  <a:pt x="1808" y="81"/>
                  <a:pt x="1727" y="0"/>
                  <a:pt x="1628" y="0"/>
                </a:cubicBezTo>
                <a:close/>
              </a:path>
            </a:pathLst>
          </a:custGeom>
          <a:gradFill>
            <a:gsLst>
              <a:gs pos="0">
                <a:srgbClr val="FFDE00"/>
              </a:gs>
              <a:gs pos="93000">
                <a:srgbClr val="FD5900"/>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TextBox 30">
            <a:extLst>
              <a:ext uri="{FF2B5EF4-FFF2-40B4-BE49-F238E27FC236}">
                <a16:creationId xmlns:a16="http://schemas.microsoft.com/office/drawing/2014/main" id="{C4DD478F-700C-41FE-B0F9-89121D4256DA}"/>
              </a:ext>
            </a:extLst>
          </p:cNvPr>
          <p:cNvSpPr txBox="1"/>
          <p:nvPr/>
        </p:nvSpPr>
        <p:spPr>
          <a:xfrm>
            <a:off x="9770342" y="2624766"/>
            <a:ext cx="1277593" cy="461665"/>
          </a:xfrm>
          <a:prstGeom prst="rect">
            <a:avLst/>
          </a:prstGeom>
          <a:noFill/>
        </p:spPr>
        <p:txBody>
          <a:bodyPr wrap="none" lIns="0" tIns="0" rIns="0" bIns="91440">
            <a:spAutoFit/>
          </a:bodyPr>
          <a:lstStyle/>
          <a:p>
            <a:pPr marL="0" marR="0" lvl="0" indent="0" algn="ctr" defTabSz="914400" rtl="0" eaLnBrk="1" fontAlgn="auto" latinLnBrk="0" hangingPunct="1">
              <a:spcBef>
                <a:spcPts val="1000"/>
              </a:spcBef>
              <a:spcAft>
                <a:spcPts val="0"/>
              </a:spcAft>
              <a:buClrTx/>
              <a:buSzTx/>
              <a:buFontTx/>
              <a:buNone/>
              <a:tabLst/>
              <a:defRPr/>
            </a:pPr>
            <a:r>
              <a:rPr lang="en-US" sz="2400" dirty="0">
                <a:gradFill>
                  <a:gsLst>
                    <a:gs pos="45105">
                      <a:srgbClr val="EAF6FF"/>
                    </a:gs>
                    <a:gs pos="0">
                      <a:srgbClr val="EAF6FF"/>
                    </a:gs>
                    <a:gs pos="100000">
                      <a:srgbClr val="FFF3BA"/>
                    </a:gs>
                  </a:gsLst>
                  <a:lin ang="5400000" scaled="1"/>
                </a:gradFill>
                <a:latin typeface="Poppins Bold"/>
              </a:rPr>
              <a:t>PYTHON</a:t>
            </a:r>
            <a:endParaRPr kumimoji="0" lang="en-US" sz="2400" b="0" i="0" u="none" strike="noStrike" kern="1200" cap="none" spc="0" normalizeH="0" baseline="0" noProof="0" dirty="0">
              <a:ln>
                <a:noFill/>
              </a:ln>
              <a:gradFill>
                <a:gsLst>
                  <a:gs pos="45105">
                    <a:srgbClr val="EAF6FF"/>
                  </a:gs>
                  <a:gs pos="0">
                    <a:srgbClr val="EAF6FF"/>
                  </a:gs>
                  <a:gs pos="100000">
                    <a:srgbClr val="FFF3BA"/>
                  </a:gs>
                </a:gsLst>
                <a:lin ang="5400000" scaled="1"/>
              </a:gradFill>
              <a:effectLst/>
              <a:uLnTx/>
              <a:uFillTx/>
              <a:latin typeface="Poppins Bold"/>
              <a:ea typeface="+mn-ea"/>
              <a:cs typeface="+mn-cs"/>
            </a:endParaRPr>
          </a:p>
        </p:txBody>
      </p:sp>
      <p:pic>
        <p:nvPicPr>
          <p:cNvPr id="20" name="Imagen 19" descr="Icono&#10;&#10;Descripción generada automáticamente">
            <a:extLst>
              <a:ext uri="{FF2B5EF4-FFF2-40B4-BE49-F238E27FC236}">
                <a16:creationId xmlns:a16="http://schemas.microsoft.com/office/drawing/2014/main" id="{B6589669-FDC1-4005-9B3F-9433BE28E610}"/>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0086875" y="3348041"/>
            <a:ext cx="644525" cy="644525"/>
          </a:xfrm>
          <a:prstGeom prst="rect">
            <a:avLst/>
          </a:prstGeom>
        </p:spPr>
      </p:pic>
      <p:grpSp>
        <p:nvGrpSpPr>
          <p:cNvPr id="6" name="Grupo 5">
            <a:extLst>
              <a:ext uri="{FF2B5EF4-FFF2-40B4-BE49-F238E27FC236}">
                <a16:creationId xmlns:a16="http://schemas.microsoft.com/office/drawing/2014/main" id="{E8E5BD82-C6C0-4604-93DF-E73028D4EF73}"/>
              </a:ext>
            </a:extLst>
          </p:cNvPr>
          <p:cNvGrpSpPr/>
          <p:nvPr/>
        </p:nvGrpSpPr>
        <p:grpSpPr>
          <a:xfrm>
            <a:off x="8425386" y="2973982"/>
            <a:ext cx="908641" cy="910035"/>
            <a:chOff x="8586911" y="2070097"/>
            <a:chExt cx="635000" cy="635974"/>
          </a:xfrm>
        </p:grpSpPr>
        <p:sp>
          <p:nvSpPr>
            <p:cNvPr id="28" name="Oval 69">
              <a:extLst>
                <a:ext uri="{FF2B5EF4-FFF2-40B4-BE49-F238E27FC236}">
                  <a16:creationId xmlns:a16="http://schemas.microsoft.com/office/drawing/2014/main" id="{F42CB74B-14E1-40E4-9B1C-B072375B4101}"/>
                </a:ext>
              </a:extLst>
            </p:cNvPr>
            <p:cNvSpPr>
              <a:spLocks noChangeArrowheads="1"/>
            </p:cNvSpPr>
            <p:nvPr/>
          </p:nvSpPr>
          <p:spPr bwMode="auto">
            <a:xfrm>
              <a:off x="8586911" y="2070097"/>
              <a:ext cx="635000" cy="635974"/>
            </a:xfrm>
            <a:prstGeom prst="ellipse">
              <a:avLst/>
            </a:pr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53">
              <a:extLst>
                <a:ext uri="{FF2B5EF4-FFF2-40B4-BE49-F238E27FC236}">
                  <a16:creationId xmlns:a16="http://schemas.microsoft.com/office/drawing/2014/main" id="{9CBBCC8D-86D1-4F95-873C-E3656E515901}"/>
                </a:ext>
              </a:extLst>
            </p:cNvPr>
            <p:cNvSpPr>
              <a:spLocks noEditPoints="1"/>
            </p:cNvSpPr>
            <p:nvPr/>
          </p:nvSpPr>
          <p:spPr bwMode="auto">
            <a:xfrm>
              <a:off x="8708517" y="2190300"/>
              <a:ext cx="393252" cy="395568"/>
            </a:xfrm>
            <a:custGeom>
              <a:avLst/>
              <a:gdLst>
                <a:gd name="T0" fmla="*/ 317103 w 160"/>
                <a:gd name="T1" fmla="*/ 254496 h 160"/>
                <a:gd name="T2" fmla="*/ 286742 w 160"/>
                <a:gd name="T3" fmla="*/ 118765 h 160"/>
                <a:gd name="T4" fmla="*/ 253008 w 160"/>
                <a:gd name="T5" fmla="*/ 118765 h 160"/>
                <a:gd name="T6" fmla="*/ 219273 w 160"/>
                <a:gd name="T7" fmla="*/ 271463 h 160"/>
                <a:gd name="T8" fmla="*/ 317103 w 160"/>
                <a:gd name="T9" fmla="*/ 288429 h 160"/>
                <a:gd name="T10" fmla="*/ 404813 w 160"/>
                <a:gd name="T11" fmla="*/ 271463 h 160"/>
                <a:gd name="T12" fmla="*/ 269875 w 160"/>
                <a:gd name="T13" fmla="*/ 288429 h 160"/>
                <a:gd name="T14" fmla="*/ 269875 w 160"/>
                <a:gd name="T15" fmla="*/ 254496 h 160"/>
                <a:gd name="T16" fmla="*/ 269875 w 160"/>
                <a:gd name="T17" fmla="*/ 288429 h 160"/>
                <a:gd name="T18" fmla="*/ 269875 w 160"/>
                <a:gd name="T19" fmla="*/ 0 h 160"/>
                <a:gd name="T20" fmla="*/ 0 w 160"/>
                <a:gd name="T21" fmla="*/ 271463 h 160"/>
                <a:gd name="T22" fmla="*/ 269875 w 160"/>
                <a:gd name="T23" fmla="*/ 542925 h 160"/>
                <a:gd name="T24" fmla="*/ 539750 w 160"/>
                <a:gd name="T25" fmla="*/ 271463 h 160"/>
                <a:gd name="T26" fmla="*/ 448667 w 160"/>
                <a:gd name="T27" fmla="*/ 430947 h 160"/>
                <a:gd name="T28" fmla="*/ 414933 w 160"/>
                <a:gd name="T29" fmla="*/ 417374 h 160"/>
                <a:gd name="T30" fmla="*/ 428427 w 160"/>
                <a:gd name="T31" fmla="*/ 451306 h 160"/>
                <a:gd name="T32" fmla="*/ 286742 w 160"/>
                <a:gd name="T33" fmla="*/ 492026 h 160"/>
                <a:gd name="T34" fmla="*/ 253008 w 160"/>
                <a:gd name="T35" fmla="*/ 492026 h 160"/>
                <a:gd name="T36" fmla="*/ 111323 w 160"/>
                <a:gd name="T37" fmla="*/ 451306 h 160"/>
                <a:gd name="T38" fmla="*/ 124817 w 160"/>
                <a:gd name="T39" fmla="*/ 417374 h 160"/>
                <a:gd name="T40" fmla="*/ 91083 w 160"/>
                <a:gd name="T41" fmla="*/ 430947 h 160"/>
                <a:gd name="T42" fmla="*/ 50602 w 160"/>
                <a:gd name="T43" fmla="*/ 288429 h 160"/>
                <a:gd name="T44" fmla="*/ 50602 w 160"/>
                <a:gd name="T45" fmla="*/ 254496 h 160"/>
                <a:gd name="T46" fmla="*/ 91083 w 160"/>
                <a:gd name="T47" fmla="*/ 111978 h 160"/>
                <a:gd name="T48" fmla="*/ 114697 w 160"/>
                <a:gd name="T49" fmla="*/ 132338 h 160"/>
                <a:gd name="T50" fmla="*/ 124817 w 160"/>
                <a:gd name="T51" fmla="*/ 105192 h 160"/>
                <a:gd name="T52" fmla="*/ 253008 w 160"/>
                <a:gd name="T53" fmla="*/ 33933 h 160"/>
                <a:gd name="T54" fmla="*/ 269875 w 160"/>
                <a:gd name="T55" fmla="*/ 67866 h 160"/>
                <a:gd name="T56" fmla="*/ 286742 w 160"/>
                <a:gd name="T57" fmla="*/ 33933 h 160"/>
                <a:gd name="T58" fmla="*/ 414933 w 160"/>
                <a:gd name="T59" fmla="*/ 105192 h 160"/>
                <a:gd name="T60" fmla="*/ 425053 w 160"/>
                <a:gd name="T61" fmla="*/ 132338 h 160"/>
                <a:gd name="T62" fmla="*/ 448667 w 160"/>
                <a:gd name="T63" fmla="*/ 111978 h 160"/>
                <a:gd name="T64" fmla="*/ 489148 w 160"/>
                <a:gd name="T65" fmla="*/ 254496 h 160"/>
                <a:gd name="T66" fmla="*/ 489148 w 160"/>
                <a:gd name="T67" fmla="*/ 288429 h 160"/>
                <a:gd name="T68" fmla="*/ 448667 w 160"/>
                <a:gd name="T69" fmla="*/ 430947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0" h="160">
                  <a:moveTo>
                    <a:pt x="115" y="75"/>
                  </a:moveTo>
                  <a:cubicBezTo>
                    <a:pt x="94" y="75"/>
                    <a:pt x="94" y="75"/>
                    <a:pt x="94" y="75"/>
                  </a:cubicBezTo>
                  <a:cubicBezTo>
                    <a:pt x="92" y="71"/>
                    <a:pt x="89" y="68"/>
                    <a:pt x="85" y="66"/>
                  </a:cubicBezTo>
                  <a:cubicBezTo>
                    <a:pt x="85" y="35"/>
                    <a:pt x="85" y="35"/>
                    <a:pt x="85" y="35"/>
                  </a:cubicBezTo>
                  <a:cubicBezTo>
                    <a:pt x="85" y="32"/>
                    <a:pt x="83" y="30"/>
                    <a:pt x="80" y="30"/>
                  </a:cubicBezTo>
                  <a:cubicBezTo>
                    <a:pt x="77" y="30"/>
                    <a:pt x="75" y="32"/>
                    <a:pt x="75" y="35"/>
                  </a:cubicBezTo>
                  <a:cubicBezTo>
                    <a:pt x="75" y="66"/>
                    <a:pt x="75" y="66"/>
                    <a:pt x="75" y="66"/>
                  </a:cubicBezTo>
                  <a:cubicBezTo>
                    <a:pt x="70" y="68"/>
                    <a:pt x="65" y="74"/>
                    <a:pt x="65" y="80"/>
                  </a:cubicBezTo>
                  <a:cubicBezTo>
                    <a:pt x="65" y="88"/>
                    <a:pt x="72" y="95"/>
                    <a:pt x="80" y="95"/>
                  </a:cubicBezTo>
                  <a:cubicBezTo>
                    <a:pt x="86" y="95"/>
                    <a:pt x="92" y="90"/>
                    <a:pt x="94" y="85"/>
                  </a:cubicBezTo>
                  <a:cubicBezTo>
                    <a:pt x="115" y="85"/>
                    <a:pt x="115" y="85"/>
                    <a:pt x="115" y="85"/>
                  </a:cubicBezTo>
                  <a:cubicBezTo>
                    <a:pt x="118" y="85"/>
                    <a:pt x="120" y="83"/>
                    <a:pt x="120" y="80"/>
                  </a:cubicBezTo>
                  <a:cubicBezTo>
                    <a:pt x="120" y="77"/>
                    <a:pt x="118" y="75"/>
                    <a:pt x="115" y="75"/>
                  </a:cubicBezTo>
                  <a:close/>
                  <a:moveTo>
                    <a:pt x="80" y="85"/>
                  </a:moveTo>
                  <a:cubicBezTo>
                    <a:pt x="77" y="85"/>
                    <a:pt x="75" y="83"/>
                    <a:pt x="75" y="80"/>
                  </a:cubicBezTo>
                  <a:cubicBezTo>
                    <a:pt x="75" y="77"/>
                    <a:pt x="77" y="75"/>
                    <a:pt x="80" y="75"/>
                  </a:cubicBezTo>
                  <a:cubicBezTo>
                    <a:pt x="83" y="75"/>
                    <a:pt x="85" y="77"/>
                    <a:pt x="85" y="80"/>
                  </a:cubicBezTo>
                  <a:cubicBezTo>
                    <a:pt x="85" y="83"/>
                    <a:pt x="83" y="85"/>
                    <a:pt x="80" y="85"/>
                  </a:cubicBezTo>
                  <a:close/>
                  <a:moveTo>
                    <a:pt x="137" y="23"/>
                  </a:moveTo>
                  <a:cubicBezTo>
                    <a:pt x="121" y="8"/>
                    <a:pt x="101" y="0"/>
                    <a:pt x="80" y="0"/>
                  </a:cubicBezTo>
                  <a:cubicBezTo>
                    <a:pt x="59" y="0"/>
                    <a:pt x="39" y="8"/>
                    <a:pt x="23" y="23"/>
                  </a:cubicBezTo>
                  <a:cubicBezTo>
                    <a:pt x="8" y="39"/>
                    <a:pt x="0" y="59"/>
                    <a:pt x="0" y="80"/>
                  </a:cubicBezTo>
                  <a:cubicBezTo>
                    <a:pt x="0" y="101"/>
                    <a:pt x="8" y="121"/>
                    <a:pt x="23" y="137"/>
                  </a:cubicBezTo>
                  <a:cubicBezTo>
                    <a:pt x="39" y="152"/>
                    <a:pt x="59" y="160"/>
                    <a:pt x="80" y="160"/>
                  </a:cubicBezTo>
                  <a:cubicBezTo>
                    <a:pt x="101" y="160"/>
                    <a:pt x="121" y="152"/>
                    <a:pt x="137" y="137"/>
                  </a:cubicBezTo>
                  <a:cubicBezTo>
                    <a:pt x="152" y="121"/>
                    <a:pt x="160" y="101"/>
                    <a:pt x="160" y="80"/>
                  </a:cubicBezTo>
                  <a:cubicBezTo>
                    <a:pt x="160" y="59"/>
                    <a:pt x="152" y="39"/>
                    <a:pt x="137" y="23"/>
                  </a:cubicBezTo>
                  <a:close/>
                  <a:moveTo>
                    <a:pt x="133" y="127"/>
                  </a:moveTo>
                  <a:cubicBezTo>
                    <a:pt x="129" y="123"/>
                    <a:pt x="129" y="123"/>
                    <a:pt x="129" y="123"/>
                  </a:cubicBezTo>
                  <a:cubicBezTo>
                    <a:pt x="127" y="121"/>
                    <a:pt x="124" y="121"/>
                    <a:pt x="123" y="123"/>
                  </a:cubicBezTo>
                  <a:cubicBezTo>
                    <a:pt x="121" y="124"/>
                    <a:pt x="121" y="127"/>
                    <a:pt x="123" y="129"/>
                  </a:cubicBezTo>
                  <a:cubicBezTo>
                    <a:pt x="127" y="133"/>
                    <a:pt x="127" y="133"/>
                    <a:pt x="127" y="133"/>
                  </a:cubicBezTo>
                  <a:cubicBezTo>
                    <a:pt x="115" y="143"/>
                    <a:pt x="100" y="149"/>
                    <a:pt x="85" y="150"/>
                  </a:cubicBezTo>
                  <a:cubicBezTo>
                    <a:pt x="85" y="145"/>
                    <a:pt x="85" y="145"/>
                    <a:pt x="85" y="145"/>
                  </a:cubicBezTo>
                  <a:cubicBezTo>
                    <a:pt x="85" y="142"/>
                    <a:pt x="83" y="140"/>
                    <a:pt x="80" y="140"/>
                  </a:cubicBezTo>
                  <a:cubicBezTo>
                    <a:pt x="77" y="140"/>
                    <a:pt x="75" y="142"/>
                    <a:pt x="75" y="145"/>
                  </a:cubicBezTo>
                  <a:cubicBezTo>
                    <a:pt x="75" y="150"/>
                    <a:pt x="75" y="150"/>
                    <a:pt x="75" y="150"/>
                  </a:cubicBezTo>
                  <a:cubicBezTo>
                    <a:pt x="60" y="149"/>
                    <a:pt x="45" y="143"/>
                    <a:pt x="33" y="133"/>
                  </a:cubicBezTo>
                  <a:cubicBezTo>
                    <a:pt x="37" y="129"/>
                    <a:pt x="37" y="129"/>
                    <a:pt x="37" y="129"/>
                  </a:cubicBezTo>
                  <a:cubicBezTo>
                    <a:pt x="39" y="127"/>
                    <a:pt x="39" y="124"/>
                    <a:pt x="37" y="123"/>
                  </a:cubicBezTo>
                  <a:cubicBezTo>
                    <a:pt x="36" y="121"/>
                    <a:pt x="33" y="121"/>
                    <a:pt x="31" y="123"/>
                  </a:cubicBezTo>
                  <a:cubicBezTo>
                    <a:pt x="27" y="127"/>
                    <a:pt x="27" y="127"/>
                    <a:pt x="27" y="127"/>
                  </a:cubicBezTo>
                  <a:cubicBezTo>
                    <a:pt x="17" y="115"/>
                    <a:pt x="11" y="100"/>
                    <a:pt x="10" y="85"/>
                  </a:cubicBezTo>
                  <a:cubicBezTo>
                    <a:pt x="15" y="85"/>
                    <a:pt x="15" y="85"/>
                    <a:pt x="15" y="85"/>
                  </a:cubicBezTo>
                  <a:cubicBezTo>
                    <a:pt x="18" y="85"/>
                    <a:pt x="20" y="83"/>
                    <a:pt x="20" y="80"/>
                  </a:cubicBezTo>
                  <a:cubicBezTo>
                    <a:pt x="20" y="77"/>
                    <a:pt x="18" y="75"/>
                    <a:pt x="15" y="75"/>
                  </a:cubicBezTo>
                  <a:cubicBezTo>
                    <a:pt x="10" y="75"/>
                    <a:pt x="10" y="75"/>
                    <a:pt x="10" y="75"/>
                  </a:cubicBezTo>
                  <a:cubicBezTo>
                    <a:pt x="11" y="60"/>
                    <a:pt x="17" y="45"/>
                    <a:pt x="27" y="33"/>
                  </a:cubicBezTo>
                  <a:cubicBezTo>
                    <a:pt x="31" y="37"/>
                    <a:pt x="31" y="37"/>
                    <a:pt x="31" y="37"/>
                  </a:cubicBezTo>
                  <a:cubicBezTo>
                    <a:pt x="32" y="38"/>
                    <a:pt x="33" y="39"/>
                    <a:pt x="34" y="39"/>
                  </a:cubicBezTo>
                  <a:cubicBezTo>
                    <a:pt x="35" y="39"/>
                    <a:pt x="36" y="38"/>
                    <a:pt x="37" y="37"/>
                  </a:cubicBezTo>
                  <a:cubicBezTo>
                    <a:pt x="39" y="36"/>
                    <a:pt x="39" y="33"/>
                    <a:pt x="37" y="31"/>
                  </a:cubicBezTo>
                  <a:cubicBezTo>
                    <a:pt x="33" y="27"/>
                    <a:pt x="33" y="27"/>
                    <a:pt x="33" y="27"/>
                  </a:cubicBezTo>
                  <a:cubicBezTo>
                    <a:pt x="45" y="17"/>
                    <a:pt x="60" y="11"/>
                    <a:pt x="75" y="10"/>
                  </a:cubicBezTo>
                  <a:cubicBezTo>
                    <a:pt x="75" y="15"/>
                    <a:pt x="75" y="15"/>
                    <a:pt x="75" y="15"/>
                  </a:cubicBezTo>
                  <a:cubicBezTo>
                    <a:pt x="75" y="18"/>
                    <a:pt x="77" y="20"/>
                    <a:pt x="80" y="20"/>
                  </a:cubicBezTo>
                  <a:cubicBezTo>
                    <a:pt x="83" y="20"/>
                    <a:pt x="85" y="18"/>
                    <a:pt x="85" y="15"/>
                  </a:cubicBezTo>
                  <a:cubicBezTo>
                    <a:pt x="85" y="10"/>
                    <a:pt x="85" y="10"/>
                    <a:pt x="85" y="10"/>
                  </a:cubicBezTo>
                  <a:cubicBezTo>
                    <a:pt x="100" y="11"/>
                    <a:pt x="115" y="17"/>
                    <a:pt x="127" y="27"/>
                  </a:cubicBezTo>
                  <a:cubicBezTo>
                    <a:pt x="123" y="31"/>
                    <a:pt x="123" y="31"/>
                    <a:pt x="123" y="31"/>
                  </a:cubicBezTo>
                  <a:cubicBezTo>
                    <a:pt x="121" y="33"/>
                    <a:pt x="121" y="36"/>
                    <a:pt x="123" y="37"/>
                  </a:cubicBezTo>
                  <a:cubicBezTo>
                    <a:pt x="124" y="38"/>
                    <a:pt x="125" y="39"/>
                    <a:pt x="126" y="39"/>
                  </a:cubicBezTo>
                  <a:cubicBezTo>
                    <a:pt x="127" y="39"/>
                    <a:pt x="128" y="38"/>
                    <a:pt x="129" y="37"/>
                  </a:cubicBezTo>
                  <a:cubicBezTo>
                    <a:pt x="133" y="33"/>
                    <a:pt x="133" y="33"/>
                    <a:pt x="133" y="33"/>
                  </a:cubicBezTo>
                  <a:cubicBezTo>
                    <a:pt x="143" y="45"/>
                    <a:pt x="149" y="60"/>
                    <a:pt x="150" y="75"/>
                  </a:cubicBezTo>
                  <a:cubicBezTo>
                    <a:pt x="145" y="75"/>
                    <a:pt x="145" y="75"/>
                    <a:pt x="145" y="75"/>
                  </a:cubicBezTo>
                  <a:cubicBezTo>
                    <a:pt x="142" y="75"/>
                    <a:pt x="140" y="77"/>
                    <a:pt x="140" y="80"/>
                  </a:cubicBezTo>
                  <a:cubicBezTo>
                    <a:pt x="140" y="83"/>
                    <a:pt x="142" y="85"/>
                    <a:pt x="145" y="85"/>
                  </a:cubicBezTo>
                  <a:cubicBezTo>
                    <a:pt x="150" y="85"/>
                    <a:pt x="150" y="85"/>
                    <a:pt x="150" y="85"/>
                  </a:cubicBezTo>
                  <a:cubicBezTo>
                    <a:pt x="149" y="100"/>
                    <a:pt x="143" y="115"/>
                    <a:pt x="133" y="127"/>
                  </a:cubicBezTo>
                  <a:close/>
                </a:path>
              </a:pathLst>
            </a:custGeom>
            <a:gradFill>
              <a:gsLst>
                <a:gs pos="47000">
                  <a:srgbClr val="EAF6FF"/>
                </a:gs>
                <a:gs pos="0">
                  <a:srgbClr val="EAF6FF"/>
                </a:gs>
                <a:gs pos="93000">
                  <a:srgbClr val="ADDC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54976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Un ejemplo de la vida real: Intérprete</a:t>
            </a:r>
          </a:p>
        </p:txBody>
      </p:sp>
      <p:sp>
        <p:nvSpPr>
          <p:cNvPr id="26" name="Rectangle: Rounded Corners 25">
            <a:extLst>
              <a:ext uri="{FF2B5EF4-FFF2-40B4-BE49-F238E27FC236}">
                <a16:creationId xmlns:a16="http://schemas.microsoft.com/office/drawing/2014/main" id="{06E98EA3-B2BF-40B1-9C06-2531DB67E172}"/>
              </a:ext>
            </a:extLst>
          </p:cNvPr>
          <p:cNvSpPr/>
          <p:nvPr/>
        </p:nvSpPr>
        <p:spPr>
          <a:xfrm>
            <a:off x="1104900" y="1901821"/>
            <a:ext cx="5481208" cy="2651129"/>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24000" bIns="0" rtlCol="0" anchor="ctr" anchorCtr="0"/>
          <a:lstStyle/>
          <a:p>
            <a:pPr>
              <a:lnSpc>
                <a:spcPct val="120000"/>
              </a:lnSpc>
              <a:spcBef>
                <a:spcPts val="1000"/>
              </a:spcBef>
            </a:pPr>
            <a:r>
              <a:rPr lang="es-ES" sz="2000" dirty="0">
                <a:solidFill>
                  <a:schemeClr val="tx1">
                    <a:lumMod val="75000"/>
                    <a:lumOff val="25000"/>
                  </a:schemeClr>
                </a:solidFill>
                <a:latin typeface="+mj-lt"/>
              </a:rPr>
              <a:t>Supongamos que estamos </a:t>
            </a:r>
            <a:r>
              <a:rPr lang="es-ES" sz="2000" dirty="0">
                <a:solidFill>
                  <a:schemeClr val="accent1"/>
                </a:solidFill>
                <a:latin typeface="+mj-lt"/>
              </a:rPr>
              <a:t>entrevistando a una persona de Ucrania</a:t>
            </a:r>
            <a:r>
              <a:rPr lang="es-ES" sz="2000" dirty="0">
                <a:solidFill>
                  <a:schemeClr val="tx1">
                    <a:lumMod val="75000"/>
                    <a:lumOff val="25000"/>
                  </a:schemeClr>
                </a:solidFill>
                <a:latin typeface="+mj-lt"/>
              </a:rPr>
              <a:t>. Para ello necesitamos una persona que vaya traduciendo en tiempo real lo que la persona de Ucrania dice.</a:t>
            </a:r>
          </a:p>
        </p:txBody>
      </p:sp>
      <p:sp>
        <p:nvSpPr>
          <p:cNvPr id="9" name="Rectangle: Rounded Corners 8">
            <a:extLst>
              <a:ext uri="{FF2B5EF4-FFF2-40B4-BE49-F238E27FC236}">
                <a16:creationId xmlns:a16="http://schemas.microsoft.com/office/drawing/2014/main" id="{37C37EE3-38BF-4E12-BC20-4B6E982B461F}"/>
              </a:ext>
            </a:extLst>
          </p:cNvPr>
          <p:cNvSpPr/>
          <p:nvPr/>
        </p:nvSpPr>
        <p:spPr>
          <a:xfrm>
            <a:off x="1113605" y="4786802"/>
            <a:ext cx="10172040" cy="1718773"/>
          </a:xfrm>
          <a:prstGeom prst="roundRect">
            <a:avLst>
              <a:gd name="adj" fmla="val 7961"/>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rgbClr val="FFFFFF"/>
                </a:solidFill>
                <a:latin typeface="+mj-lt"/>
              </a:rPr>
              <a:t>En este caso, el intérprete va traduciendo lo que dice la persona al español </a:t>
            </a:r>
            <a:r>
              <a:rPr lang="es-ES" sz="2000" dirty="0">
                <a:solidFill>
                  <a:schemeClr val="accent3"/>
                </a:solidFill>
                <a:latin typeface="+mj-lt"/>
              </a:rPr>
              <a:t>a medida que éste va hablando</a:t>
            </a:r>
            <a:r>
              <a:rPr lang="es-ES" sz="2000" dirty="0">
                <a:solidFill>
                  <a:srgbClr val="FFFFFF"/>
                </a:solidFill>
                <a:latin typeface="+mj-lt"/>
              </a:rPr>
              <a:t>, es decir, no espera a que la persona de Ucrania termine de hablar, sino que traduce frase a frase lo que esta dice.</a:t>
            </a:r>
          </a:p>
        </p:txBody>
      </p:sp>
      <p:grpSp>
        <p:nvGrpSpPr>
          <p:cNvPr id="4" name="Grupo 3">
            <a:extLst>
              <a:ext uri="{FF2B5EF4-FFF2-40B4-BE49-F238E27FC236}">
                <a16:creationId xmlns:a16="http://schemas.microsoft.com/office/drawing/2014/main" id="{4EC04ECE-9A01-4D02-889A-1661E782E483}"/>
              </a:ext>
            </a:extLst>
          </p:cNvPr>
          <p:cNvGrpSpPr/>
          <p:nvPr/>
        </p:nvGrpSpPr>
        <p:grpSpPr>
          <a:xfrm>
            <a:off x="9277059" y="1147418"/>
            <a:ext cx="2105025" cy="1423988"/>
            <a:chOff x="9209487" y="1689647"/>
            <a:chExt cx="2105025" cy="1423988"/>
          </a:xfrm>
        </p:grpSpPr>
        <p:sp>
          <p:nvSpPr>
            <p:cNvPr id="18" name="Freeform 86">
              <a:extLst>
                <a:ext uri="{FF2B5EF4-FFF2-40B4-BE49-F238E27FC236}">
                  <a16:creationId xmlns:a16="http://schemas.microsoft.com/office/drawing/2014/main" id="{7F64F52C-0815-4D2B-BFFC-2E292005BAE1}"/>
                </a:ext>
              </a:extLst>
            </p:cNvPr>
            <p:cNvSpPr>
              <a:spLocks/>
            </p:cNvSpPr>
            <p:nvPr/>
          </p:nvSpPr>
          <p:spPr bwMode="auto">
            <a:xfrm>
              <a:off x="9209487" y="1689647"/>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CuadroTexto 1">
              <a:extLst>
                <a:ext uri="{FF2B5EF4-FFF2-40B4-BE49-F238E27FC236}">
                  <a16:creationId xmlns:a16="http://schemas.microsoft.com/office/drawing/2014/main" id="{ADE5E6C0-9D21-42FF-A732-D3AA71E7D24C}"/>
                </a:ext>
              </a:extLst>
            </p:cNvPr>
            <p:cNvSpPr txBox="1"/>
            <p:nvPr/>
          </p:nvSpPr>
          <p:spPr>
            <a:xfrm>
              <a:off x="9446137" y="1904112"/>
              <a:ext cx="1707924" cy="646331"/>
            </a:xfrm>
            <a:prstGeom prst="rect">
              <a:avLst/>
            </a:prstGeom>
            <a:noFill/>
          </p:spPr>
          <p:txBody>
            <a:bodyPr wrap="square" rtlCol="0">
              <a:spAutoFit/>
            </a:bodyPr>
            <a:lstStyle/>
            <a:p>
              <a:r>
                <a:rPr lang="az-Cyrl-AZ" sz="3600" b="1" dirty="0">
                  <a:solidFill>
                    <a:schemeClr val="bg1">
                      <a:lumMod val="95000"/>
                    </a:schemeClr>
                  </a:solidFill>
                  <a:latin typeface="Roboto" panose="02000000000000000000" pitchFamily="2" charset="0"/>
                  <a:ea typeface="Roboto" panose="02000000000000000000" pitchFamily="2" charset="0"/>
                </a:rPr>
                <a:t>Привіт</a:t>
              </a:r>
              <a:endParaRPr lang="es-CL" sz="3600" b="1" dirty="0">
                <a:solidFill>
                  <a:schemeClr val="bg1">
                    <a:lumMod val="95000"/>
                  </a:schemeClr>
                </a:solidFill>
                <a:latin typeface="Roboto" panose="02000000000000000000" pitchFamily="2" charset="0"/>
                <a:ea typeface="Roboto" panose="02000000000000000000" pitchFamily="2" charset="0"/>
              </a:endParaRPr>
            </a:p>
          </p:txBody>
        </p:sp>
      </p:grpSp>
      <p:grpSp>
        <p:nvGrpSpPr>
          <p:cNvPr id="5" name="Grupo 4">
            <a:extLst>
              <a:ext uri="{FF2B5EF4-FFF2-40B4-BE49-F238E27FC236}">
                <a16:creationId xmlns:a16="http://schemas.microsoft.com/office/drawing/2014/main" id="{4C8DAF3E-A55D-4849-A243-E9539973BA8E}"/>
              </a:ext>
            </a:extLst>
          </p:cNvPr>
          <p:cNvGrpSpPr/>
          <p:nvPr/>
        </p:nvGrpSpPr>
        <p:grpSpPr>
          <a:xfrm>
            <a:off x="6966390" y="1734715"/>
            <a:ext cx="2105025" cy="1423988"/>
            <a:chOff x="6967763" y="2548817"/>
            <a:chExt cx="2105025" cy="1423988"/>
          </a:xfrm>
        </p:grpSpPr>
        <p:sp>
          <p:nvSpPr>
            <p:cNvPr id="19" name="Freeform 86">
              <a:extLst>
                <a:ext uri="{FF2B5EF4-FFF2-40B4-BE49-F238E27FC236}">
                  <a16:creationId xmlns:a16="http://schemas.microsoft.com/office/drawing/2014/main" id="{AB81E922-8691-4B47-9FF7-8A6264B62CC7}"/>
                </a:ext>
              </a:extLst>
            </p:cNvPr>
            <p:cNvSpPr>
              <a:spLocks/>
            </p:cNvSpPr>
            <p:nvPr/>
          </p:nvSpPr>
          <p:spPr bwMode="auto">
            <a:xfrm flipH="1">
              <a:off x="6967763" y="2548817"/>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CuadroTexto 19">
              <a:extLst>
                <a:ext uri="{FF2B5EF4-FFF2-40B4-BE49-F238E27FC236}">
                  <a16:creationId xmlns:a16="http://schemas.microsoft.com/office/drawing/2014/main" id="{106D8BA3-D6FE-47FB-B2A0-97F3B80A107D}"/>
                </a:ext>
              </a:extLst>
            </p:cNvPr>
            <p:cNvSpPr txBox="1"/>
            <p:nvPr/>
          </p:nvSpPr>
          <p:spPr>
            <a:xfrm>
              <a:off x="7364864" y="2782669"/>
              <a:ext cx="1707924" cy="646331"/>
            </a:xfrm>
            <a:prstGeom prst="rect">
              <a:avLst/>
            </a:prstGeom>
            <a:noFill/>
          </p:spPr>
          <p:txBody>
            <a:bodyPr wrap="square" rtlCol="0">
              <a:spAutoFit/>
            </a:bodyPr>
            <a:lstStyle/>
            <a:p>
              <a:r>
                <a:rPr lang="es-ES" sz="3600" b="1" dirty="0">
                  <a:solidFill>
                    <a:schemeClr val="bg1">
                      <a:lumMod val="95000"/>
                    </a:schemeClr>
                  </a:solidFill>
                  <a:latin typeface="Roboto" panose="02000000000000000000" pitchFamily="2" charset="0"/>
                  <a:ea typeface="Roboto" panose="02000000000000000000" pitchFamily="2" charset="0"/>
                </a:rPr>
                <a:t>Hola</a:t>
              </a:r>
              <a:endParaRPr lang="es-CL" sz="3600" b="1" dirty="0">
                <a:solidFill>
                  <a:schemeClr val="bg1">
                    <a:lumMod val="95000"/>
                  </a:schemeClr>
                </a:solidFill>
                <a:latin typeface="Roboto" panose="02000000000000000000" pitchFamily="2" charset="0"/>
                <a:ea typeface="Roboto" panose="02000000000000000000" pitchFamily="2" charset="0"/>
              </a:endParaRPr>
            </a:p>
          </p:txBody>
        </p:sp>
      </p:grpSp>
      <p:grpSp>
        <p:nvGrpSpPr>
          <p:cNvPr id="21" name="Grupo 20">
            <a:extLst>
              <a:ext uri="{FF2B5EF4-FFF2-40B4-BE49-F238E27FC236}">
                <a16:creationId xmlns:a16="http://schemas.microsoft.com/office/drawing/2014/main" id="{BB58B239-9FA5-4F34-BD50-7BDC24C7B939}"/>
              </a:ext>
            </a:extLst>
          </p:cNvPr>
          <p:cNvGrpSpPr/>
          <p:nvPr/>
        </p:nvGrpSpPr>
        <p:grpSpPr>
          <a:xfrm>
            <a:off x="9471329" y="2733439"/>
            <a:ext cx="1615771" cy="1093021"/>
            <a:chOff x="9209487" y="1689647"/>
            <a:chExt cx="2105025" cy="1423988"/>
          </a:xfrm>
        </p:grpSpPr>
        <p:sp>
          <p:nvSpPr>
            <p:cNvPr id="22" name="Freeform 86">
              <a:extLst>
                <a:ext uri="{FF2B5EF4-FFF2-40B4-BE49-F238E27FC236}">
                  <a16:creationId xmlns:a16="http://schemas.microsoft.com/office/drawing/2014/main" id="{6839CCB9-F3A3-4528-A04A-AC03C13339C8}"/>
                </a:ext>
              </a:extLst>
            </p:cNvPr>
            <p:cNvSpPr>
              <a:spLocks/>
            </p:cNvSpPr>
            <p:nvPr/>
          </p:nvSpPr>
          <p:spPr bwMode="auto">
            <a:xfrm>
              <a:off x="9209487" y="1689647"/>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CuadroTexto 22">
              <a:extLst>
                <a:ext uri="{FF2B5EF4-FFF2-40B4-BE49-F238E27FC236}">
                  <a16:creationId xmlns:a16="http://schemas.microsoft.com/office/drawing/2014/main" id="{EFB5384D-6665-4F7D-B78F-FA271E2BF491}"/>
                </a:ext>
              </a:extLst>
            </p:cNvPr>
            <p:cNvSpPr txBox="1"/>
            <p:nvPr/>
          </p:nvSpPr>
          <p:spPr>
            <a:xfrm>
              <a:off x="9397173" y="2048403"/>
              <a:ext cx="1803728" cy="481166"/>
            </a:xfrm>
            <a:prstGeom prst="rect">
              <a:avLst/>
            </a:prstGeom>
            <a:noFill/>
          </p:spPr>
          <p:txBody>
            <a:bodyPr wrap="square" rtlCol="0">
              <a:spAutoFit/>
            </a:bodyPr>
            <a:lstStyle/>
            <a:p>
              <a:r>
                <a:rPr lang="az-Cyrl-AZ" b="1" dirty="0">
                  <a:solidFill>
                    <a:schemeClr val="bg1">
                      <a:lumMod val="95000"/>
                    </a:schemeClr>
                  </a:solidFill>
                  <a:latin typeface="Roboto" panose="02000000000000000000" pitchFamily="2" charset="0"/>
                  <a:ea typeface="Roboto" panose="02000000000000000000" pitchFamily="2" charset="0"/>
                </a:rPr>
                <a:t>як справи</a:t>
              </a:r>
              <a:r>
                <a:rPr lang="es-ES" b="1" dirty="0">
                  <a:solidFill>
                    <a:schemeClr val="bg1">
                      <a:lumMod val="95000"/>
                    </a:schemeClr>
                  </a:solidFill>
                  <a:latin typeface="Roboto" panose="02000000000000000000" pitchFamily="2" charset="0"/>
                  <a:ea typeface="Roboto" panose="02000000000000000000" pitchFamily="2" charset="0"/>
                </a:rPr>
                <a:t>?</a:t>
              </a:r>
              <a:endParaRPr lang="es-CL" b="1" dirty="0">
                <a:solidFill>
                  <a:schemeClr val="bg1">
                    <a:lumMod val="95000"/>
                  </a:schemeClr>
                </a:solidFill>
                <a:latin typeface="Roboto" panose="02000000000000000000" pitchFamily="2" charset="0"/>
                <a:ea typeface="Roboto" panose="02000000000000000000" pitchFamily="2" charset="0"/>
              </a:endParaRPr>
            </a:p>
          </p:txBody>
        </p:sp>
      </p:grpSp>
      <p:grpSp>
        <p:nvGrpSpPr>
          <p:cNvPr id="24" name="Grupo 23">
            <a:extLst>
              <a:ext uri="{FF2B5EF4-FFF2-40B4-BE49-F238E27FC236}">
                <a16:creationId xmlns:a16="http://schemas.microsoft.com/office/drawing/2014/main" id="{1A8E6AAA-7428-491F-A339-BC339F1693F4}"/>
              </a:ext>
            </a:extLst>
          </p:cNvPr>
          <p:cNvGrpSpPr/>
          <p:nvPr/>
        </p:nvGrpSpPr>
        <p:grpSpPr>
          <a:xfrm>
            <a:off x="7768352" y="3301723"/>
            <a:ext cx="1615772" cy="1093024"/>
            <a:chOff x="6967763" y="2548817"/>
            <a:chExt cx="2105025" cy="1423988"/>
          </a:xfrm>
        </p:grpSpPr>
        <p:sp>
          <p:nvSpPr>
            <p:cNvPr id="25" name="Freeform 86">
              <a:extLst>
                <a:ext uri="{FF2B5EF4-FFF2-40B4-BE49-F238E27FC236}">
                  <a16:creationId xmlns:a16="http://schemas.microsoft.com/office/drawing/2014/main" id="{A922A21E-89B0-4676-B050-50431A71F1E3}"/>
                </a:ext>
              </a:extLst>
            </p:cNvPr>
            <p:cNvSpPr>
              <a:spLocks/>
            </p:cNvSpPr>
            <p:nvPr/>
          </p:nvSpPr>
          <p:spPr bwMode="auto">
            <a:xfrm flipH="1">
              <a:off x="6967763" y="2548817"/>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CuadroTexto 26">
              <a:extLst>
                <a:ext uri="{FF2B5EF4-FFF2-40B4-BE49-F238E27FC236}">
                  <a16:creationId xmlns:a16="http://schemas.microsoft.com/office/drawing/2014/main" id="{9BE9F115-87A5-4C5F-99D2-24D752428009}"/>
                </a:ext>
              </a:extLst>
            </p:cNvPr>
            <p:cNvSpPr txBox="1"/>
            <p:nvPr/>
          </p:nvSpPr>
          <p:spPr>
            <a:xfrm>
              <a:off x="7224935" y="2853476"/>
              <a:ext cx="1707924" cy="521262"/>
            </a:xfrm>
            <a:prstGeom prst="rect">
              <a:avLst/>
            </a:prstGeom>
            <a:noFill/>
          </p:spPr>
          <p:txBody>
            <a:bodyPr wrap="square" rtlCol="0">
              <a:spAutoFit/>
            </a:bodyPr>
            <a:lstStyle/>
            <a:p>
              <a:r>
                <a:rPr lang="es-ES" sz="2000" b="1" dirty="0">
                  <a:solidFill>
                    <a:schemeClr val="bg1">
                      <a:lumMod val="95000"/>
                    </a:schemeClr>
                  </a:solidFill>
                  <a:latin typeface="Roboto" panose="02000000000000000000" pitchFamily="2" charset="0"/>
                  <a:ea typeface="Roboto" panose="02000000000000000000" pitchFamily="2" charset="0"/>
                </a:rPr>
                <a:t>¿Qué tal?</a:t>
              </a:r>
              <a:endParaRPr lang="es-CL" sz="2000" b="1" dirty="0">
                <a:solidFill>
                  <a:schemeClr val="bg1">
                    <a:lumMod val="95000"/>
                  </a:schemeClr>
                </a:solidFill>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41679558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99CE2C45-D20A-4E6D-8637-298D43E92994}"/>
              </a:ext>
            </a:extLst>
          </p:cNvPr>
          <p:cNvSpPr/>
          <p:nvPr/>
        </p:nvSpPr>
        <p:spPr>
          <a:xfrm>
            <a:off x="6286500" y="1901821"/>
            <a:ext cx="4743450" cy="1119861"/>
          </a:xfrm>
          <a:prstGeom prst="roundRect">
            <a:avLst>
              <a:gd name="adj" fmla="val 20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Este código suma dos números y luego despliega el resultado.</a:t>
            </a:r>
          </a:p>
        </p:txBody>
      </p:sp>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¿Qué es un LP de alto nivel?</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883122"/>
            <a:ext cx="4743450" cy="2031048"/>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Un LP de alto nivel es un lenguaje que es adecuado para los humanos, </a:t>
            </a:r>
            <a:r>
              <a:rPr lang="es-ES" b="1" dirty="0">
                <a:solidFill>
                  <a:schemeClr val="accent1"/>
                </a:solidFill>
              </a:rPr>
              <a:t>fácil de entender </a:t>
            </a:r>
            <a:r>
              <a:rPr lang="es-ES" dirty="0">
                <a:solidFill>
                  <a:schemeClr val="tx1">
                    <a:alpha val="70000"/>
                  </a:schemeClr>
                </a:solidFill>
              </a:rPr>
              <a:t>y </a:t>
            </a:r>
            <a:r>
              <a:rPr lang="es-ES" b="1" dirty="0">
                <a:solidFill>
                  <a:schemeClr val="accent1"/>
                </a:solidFill>
              </a:rPr>
              <a:t>utilizar</a:t>
            </a:r>
            <a:r>
              <a:rPr lang="es-ES" dirty="0">
                <a:solidFill>
                  <a:schemeClr val="tx1">
                    <a:alpha val="70000"/>
                  </a:schemeClr>
                </a:solidFill>
              </a:rPr>
              <a:t>.</a:t>
            </a: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1104900" y="4101842"/>
            <a:ext cx="4743450" cy="1119862"/>
          </a:xfrm>
          <a:prstGeom prst="roundRect">
            <a:avLst>
              <a:gd name="adj" fmla="val 20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b="1" dirty="0">
                <a:solidFill>
                  <a:schemeClr val="accent1"/>
                </a:solidFill>
              </a:rPr>
              <a:t>Python </a:t>
            </a:r>
            <a:r>
              <a:rPr lang="es-ES" dirty="0">
                <a:solidFill>
                  <a:schemeClr val="tx1">
                    <a:alpha val="70000"/>
                  </a:schemeClr>
                </a:solidFill>
              </a:rPr>
              <a:t>es un lenguaje de programación de alto nivel.</a:t>
            </a:r>
          </a:p>
        </p:txBody>
      </p:sp>
      <p:sp>
        <p:nvSpPr>
          <p:cNvPr id="25" name="Rectangle: Rounded Corners 61">
            <a:extLst>
              <a:ext uri="{FF2B5EF4-FFF2-40B4-BE49-F238E27FC236}">
                <a16:creationId xmlns:a16="http://schemas.microsoft.com/office/drawing/2014/main" id="{C200FA08-80C5-4E73-ADD2-0F51F7BF2854}"/>
              </a:ext>
            </a:extLst>
          </p:cNvPr>
          <p:cNvSpPr/>
          <p:nvPr/>
        </p:nvSpPr>
        <p:spPr>
          <a:xfrm>
            <a:off x="6286500" y="3183783"/>
            <a:ext cx="4743450" cy="2037922"/>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44000" bIns="0" rtlCol="0" anchor="ctr" anchorCtr="0"/>
          <a:lstStyle/>
          <a:p>
            <a:pPr lvl="0"/>
            <a:r>
              <a:rPr lang="es-CL" sz="2200" dirty="0">
                <a:solidFill>
                  <a:srgbClr val="333333"/>
                </a:solidFill>
                <a:latin typeface="Consolas" panose="020B0609020204030204" pitchFamily="49" charset="0"/>
              </a:rPr>
              <a:t>numero_1 </a:t>
            </a:r>
            <a:r>
              <a:rPr lang="es-CL" sz="2200" dirty="0">
                <a:solidFill>
                  <a:srgbClr val="777777"/>
                </a:solidFill>
                <a:latin typeface="Consolas" panose="020B0609020204030204" pitchFamily="49" charset="0"/>
              </a:rPr>
              <a:t>=</a:t>
            </a:r>
            <a:r>
              <a:rPr lang="es-CL" sz="2200" dirty="0">
                <a:solidFill>
                  <a:srgbClr val="333333"/>
                </a:solidFill>
                <a:latin typeface="Consolas" panose="020B0609020204030204" pitchFamily="49" charset="0"/>
              </a:rPr>
              <a:t> </a:t>
            </a:r>
            <a:r>
              <a:rPr lang="es-CL" sz="2200" dirty="0">
                <a:solidFill>
                  <a:srgbClr val="9C5D27"/>
                </a:solidFill>
                <a:latin typeface="Consolas" panose="020B0609020204030204" pitchFamily="49" charset="0"/>
              </a:rPr>
              <a:t>10</a:t>
            </a:r>
            <a:endParaRPr lang="es-CL" sz="2200" dirty="0">
              <a:solidFill>
                <a:srgbClr val="333333"/>
              </a:solidFill>
              <a:latin typeface="Consolas" panose="020B0609020204030204" pitchFamily="49" charset="0"/>
            </a:endParaRPr>
          </a:p>
          <a:p>
            <a:pPr lvl="0"/>
            <a:r>
              <a:rPr lang="es-CL" sz="2200" dirty="0">
                <a:solidFill>
                  <a:srgbClr val="333333"/>
                </a:solidFill>
                <a:latin typeface="Consolas" panose="020B0609020204030204" pitchFamily="49" charset="0"/>
              </a:rPr>
              <a:t>numero_2 </a:t>
            </a:r>
            <a:r>
              <a:rPr lang="es-CL" sz="2200" dirty="0">
                <a:solidFill>
                  <a:srgbClr val="777777"/>
                </a:solidFill>
                <a:latin typeface="Consolas" panose="020B0609020204030204" pitchFamily="49" charset="0"/>
              </a:rPr>
              <a:t>=</a:t>
            </a:r>
            <a:r>
              <a:rPr lang="es-CL" sz="2200" dirty="0">
                <a:solidFill>
                  <a:srgbClr val="333333"/>
                </a:solidFill>
                <a:latin typeface="Consolas" panose="020B0609020204030204" pitchFamily="49" charset="0"/>
              </a:rPr>
              <a:t> </a:t>
            </a:r>
            <a:r>
              <a:rPr lang="es-CL" sz="2200" dirty="0">
                <a:solidFill>
                  <a:srgbClr val="9C5D27"/>
                </a:solidFill>
                <a:latin typeface="Consolas" panose="020B0609020204030204" pitchFamily="49" charset="0"/>
              </a:rPr>
              <a:t>20</a:t>
            </a:r>
            <a:endParaRPr lang="es-CL" sz="2200" dirty="0">
              <a:solidFill>
                <a:srgbClr val="333333"/>
              </a:solidFill>
              <a:latin typeface="Consolas" panose="020B0609020204030204" pitchFamily="49" charset="0"/>
            </a:endParaRPr>
          </a:p>
          <a:p>
            <a:pPr lvl="0"/>
            <a:r>
              <a:rPr lang="es-CL" sz="2200" dirty="0">
                <a:solidFill>
                  <a:srgbClr val="333333"/>
                </a:solidFill>
                <a:latin typeface="Consolas" panose="020B0609020204030204" pitchFamily="49" charset="0"/>
              </a:rPr>
              <a:t>suma </a:t>
            </a:r>
            <a:r>
              <a:rPr lang="es-CL" sz="2200" dirty="0">
                <a:solidFill>
                  <a:srgbClr val="777777"/>
                </a:solidFill>
                <a:latin typeface="Consolas" panose="020B0609020204030204" pitchFamily="49" charset="0"/>
              </a:rPr>
              <a:t>=</a:t>
            </a:r>
            <a:r>
              <a:rPr lang="es-CL" sz="2200" dirty="0">
                <a:solidFill>
                  <a:srgbClr val="333333"/>
                </a:solidFill>
                <a:latin typeface="Consolas" panose="020B0609020204030204" pitchFamily="49" charset="0"/>
              </a:rPr>
              <a:t> numero_1 </a:t>
            </a:r>
            <a:r>
              <a:rPr lang="es-CL" sz="2200" dirty="0">
                <a:solidFill>
                  <a:srgbClr val="777777"/>
                </a:solidFill>
                <a:latin typeface="Consolas" panose="020B0609020204030204" pitchFamily="49" charset="0"/>
              </a:rPr>
              <a:t>+</a:t>
            </a:r>
            <a:r>
              <a:rPr lang="es-CL" sz="2200" dirty="0">
                <a:solidFill>
                  <a:srgbClr val="333333"/>
                </a:solidFill>
                <a:latin typeface="Consolas" panose="020B0609020204030204" pitchFamily="49" charset="0"/>
              </a:rPr>
              <a:t> numero_2</a:t>
            </a:r>
          </a:p>
          <a:p>
            <a:pPr lvl="0"/>
            <a:r>
              <a:rPr lang="es-CL" sz="2200" b="1" dirty="0">
                <a:solidFill>
                  <a:srgbClr val="AA3731"/>
                </a:solidFill>
                <a:latin typeface="Consolas" panose="020B0609020204030204" pitchFamily="49" charset="0"/>
              </a:rPr>
              <a:t>print</a:t>
            </a:r>
            <a:r>
              <a:rPr lang="es-CL" sz="2200" dirty="0">
                <a:solidFill>
                  <a:srgbClr val="777777"/>
                </a:solidFill>
                <a:latin typeface="Consolas" panose="020B0609020204030204" pitchFamily="49" charset="0"/>
              </a:rPr>
              <a:t>(</a:t>
            </a:r>
            <a:r>
              <a:rPr lang="es-CL" sz="2200" dirty="0">
                <a:solidFill>
                  <a:srgbClr val="333333"/>
                </a:solidFill>
                <a:latin typeface="Consolas" panose="020B0609020204030204" pitchFamily="49" charset="0"/>
              </a:rPr>
              <a:t>suma</a:t>
            </a:r>
            <a:r>
              <a:rPr lang="es-CL" sz="2200" dirty="0">
                <a:solidFill>
                  <a:srgbClr val="777777"/>
                </a:solidFill>
                <a:latin typeface="Consolas" panose="020B0609020204030204" pitchFamily="49" charset="0"/>
              </a:rPr>
              <a:t>)</a:t>
            </a:r>
            <a:endParaRPr lang="es-CL" sz="2200" dirty="0">
              <a:solidFill>
                <a:srgbClr val="333333"/>
              </a:solidFill>
              <a:latin typeface="Consolas" panose="020B0609020204030204" pitchFamily="49" charset="0"/>
            </a:endParaRPr>
          </a:p>
        </p:txBody>
      </p:sp>
      <p:sp>
        <p:nvSpPr>
          <p:cNvPr id="28" name="Rectangle: Rounded Corners 8">
            <a:extLst>
              <a:ext uri="{FF2B5EF4-FFF2-40B4-BE49-F238E27FC236}">
                <a16:creationId xmlns:a16="http://schemas.microsoft.com/office/drawing/2014/main" id="{9090F463-34A7-4A57-950C-3999FC30DD54}"/>
              </a:ext>
            </a:extLst>
          </p:cNvPr>
          <p:cNvSpPr/>
          <p:nvPr/>
        </p:nvSpPr>
        <p:spPr>
          <a:xfrm>
            <a:off x="6286500" y="1901822"/>
            <a:ext cx="4743450" cy="1119860"/>
          </a:xfrm>
          <a:prstGeom prst="roundRect">
            <a:avLst>
              <a:gd name="adj" fmla="val 1901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rgbClr val="FFFFFF"/>
                </a:solidFill>
                <a:latin typeface="+mj-lt"/>
              </a:rPr>
              <a:t>¿Te pareció muy complicado entender este </a:t>
            </a:r>
            <a:r>
              <a:rPr lang="es-ES" sz="2000" dirty="0">
                <a:solidFill>
                  <a:schemeClr val="accent3"/>
                </a:solidFill>
                <a:latin typeface="+mj-lt"/>
              </a:rPr>
              <a:t>código fuente</a:t>
            </a:r>
            <a:r>
              <a:rPr lang="es-ES" sz="2000" dirty="0">
                <a:solidFill>
                  <a:srgbClr val="FFFFFF"/>
                </a:solidFill>
                <a:latin typeface="+mj-lt"/>
              </a:rPr>
              <a:t>?</a:t>
            </a:r>
          </a:p>
        </p:txBody>
      </p:sp>
    </p:spTree>
    <p:extLst>
      <p:ext uri="{BB962C8B-B14F-4D97-AF65-F5344CB8AC3E}">
        <p14:creationId xmlns:p14="http://schemas.microsoft.com/office/powerpoint/2010/main" val="4045433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63" presetClass="path" presetSubtype="0" accel="14000" decel="86000" fill="hold" grpId="1" nodeType="withEffect">
                                  <p:stCondLst>
                                    <p:cond delay="0"/>
                                  </p:stCondLst>
                                  <p:childTnLst>
                                    <p:animMotion origin="layout" path="M 3.75E-6 -2.59259E-6 L 3.75E-6 0.3926 " pathEditMode="relative" rAng="0" ptsTypes="AA">
                                      <p:cBhvr>
                                        <p:cTn id="9" dur="1250" spd="-100000" fill="hold"/>
                                        <p:tgtEl>
                                          <p:spTgt spid="28"/>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FD2218-6B9F-4D73-8FE6-D8534FF621C6}"/>
              </a:ext>
            </a:extLst>
          </p:cNvPr>
          <p:cNvSpPr>
            <a:spLocks noGrp="1"/>
          </p:cNvSpPr>
          <p:nvPr>
            <p:ph type="title"/>
          </p:nvPr>
        </p:nvSpPr>
        <p:spPr>
          <a:xfrm>
            <a:off x="1119187" y="724094"/>
            <a:ext cx="9953625" cy="961832"/>
          </a:xfrm>
        </p:spPr>
        <p:txBody>
          <a:bodyPr/>
          <a:lstStyle/>
          <a:p>
            <a:r>
              <a:rPr lang="es-CL" dirty="0"/>
              <a:t>¿Por qué usar Python?</a:t>
            </a:r>
          </a:p>
        </p:txBody>
      </p:sp>
      <p:sp>
        <p:nvSpPr>
          <p:cNvPr id="4" name="Rectangle: Rounded Corners 3">
            <a:extLst>
              <a:ext uri="{FF2B5EF4-FFF2-40B4-BE49-F238E27FC236}">
                <a16:creationId xmlns:a16="http://schemas.microsoft.com/office/drawing/2014/main" id="{FA71E5EE-8368-4D36-BD12-2440617D1D2E}"/>
              </a:ext>
            </a:extLst>
          </p:cNvPr>
          <p:cNvSpPr/>
          <p:nvPr/>
        </p:nvSpPr>
        <p:spPr>
          <a:xfrm>
            <a:off x="1112989" y="2019268"/>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8" name="TextBox 7">
            <a:extLst>
              <a:ext uri="{FF2B5EF4-FFF2-40B4-BE49-F238E27FC236}">
                <a16:creationId xmlns:a16="http://schemas.microsoft.com/office/drawing/2014/main" id="{DA301F76-78DB-4E7C-8387-8B963974212B}"/>
              </a:ext>
            </a:extLst>
          </p:cNvPr>
          <p:cNvSpPr txBox="1"/>
          <p:nvPr/>
        </p:nvSpPr>
        <p:spPr>
          <a:xfrm>
            <a:off x="2485542" y="2090198"/>
            <a:ext cx="3610458" cy="709938"/>
          </a:xfrm>
          <a:prstGeom prst="rect">
            <a:avLst/>
          </a:prstGeom>
          <a:noFill/>
        </p:spPr>
        <p:txBody>
          <a:bodyPr wrap="square" lIns="0" rtlCol="0">
            <a:spAutoFit/>
          </a:bodyPr>
          <a:lstStyle/>
          <a:p>
            <a:pPr>
              <a:lnSpc>
                <a:spcPct val="130000"/>
              </a:lnSpc>
              <a:spcBef>
                <a:spcPts val="1000"/>
              </a:spcBef>
            </a:pPr>
            <a:r>
              <a:rPr lang="es-CL" sz="1600" dirty="0">
                <a:latin typeface="+mj-lt"/>
              </a:rPr>
              <a:t>Es considerado incluso un LP de </a:t>
            </a:r>
            <a:r>
              <a:rPr lang="es-CL" sz="1600" dirty="0">
                <a:solidFill>
                  <a:schemeClr val="accent1"/>
                </a:solidFill>
                <a:latin typeface="+mj-lt"/>
              </a:rPr>
              <a:t>MUY ALTO </a:t>
            </a:r>
            <a:r>
              <a:rPr lang="es-CL" sz="1600" dirty="0">
                <a:latin typeface="+mj-lt"/>
              </a:rPr>
              <a:t>nivel</a:t>
            </a:r>
            <a:endParaRPr lang="es-CL" sz="1200" dirty="0">
              <a:solidFill>
                <a:schemeClr val="tx1">
                  <a:alpha val="70000"/>
                </a:schemeClr>
              </a:solidFill>
            </a:endParaRPr>
          </a:p>
        </p:txBody>
      </p:sp>
      <p:sp>
        <p:nvSpPr>
          <p:cNvPr id="14" name="Rectangle: Rounded Corners 13">
            <a:extLst>
              <a:ext uri="{FF2B5EF4-FFF2-40B4-BE49-F238E27FC236}">
                <a16:creationId xmlns:a16="http://schemas.microsoft.com/office/drawing/2014/main" id="{36DD3824-6D7A-4B91-ABF3-E399A1E70579}"/>
              </a:ext>
            </a:extLst>
          </p:cNvPr>
          <p:cNvSpPr/>
          <p:nvPr/>
        </p:nvSpPr>
        <p:spPr>
          <a:xfrm>
            <a:off x="6318033" y="2019268"/>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18" name="TextBox 17">
            <a:extLst>
              <a:ext uri="{FF2B5EF4-FFF2-40B4-BE49-F238E27FC236}">
                <a16:creationId xmlns:a16="http://schemas.microsoft.com/office/drawing/2014/main" id="{084A8B20-46F6-472D-B485-4CEDE8A8371B}"/>
              </a:ext>
            </a:extLst>
          </p:cNvPr>
          <p:cNvSpPr txBox="1"/>
          <p:nvPr/>
        </p:nvSpPr>
        <p:spPr>
          <a:xfrm>
            <a:off x="7690586" y="2090198"/>
            <a:ext cx="3610458" cy="1030026"/>
          </a:xfrm>
          <a:prstGeom prst="rect">
            <a:avLst/>
          </a:prstGeom>
          <a:noFill/>
        </p:spPr>
        <p:txBody>
          <a:bodyPr wrap="square" lIns="0" rtlCol="0">
            <a:spAutoFit/>
          </a:bodyPr>
          <a:lstStyle/>
          <a:p>
            <a:pPr>
              <a:lnSpc>
                <a:spcPct val="130000"/>
              </a:lnSpc>
              <a:spcBef>
                <a:spcPts val="1000"/>
              </a:spcBef>
            </a:pPr>
            <a:r>
              <a:rPr lang="es-ES" sz="1600" dirty="0">
                <a:latin typeface="+mj-lt"/>
              </a:rPr>
              <a:t>Un programa escrito en Python suele ser mucho más corto versus otro LP</a:t>
            </a:r>
            <a:endParaRPr lang="en-US" sz="1200" dirty="0">
              <a:solidFill>
                <a:schemeClr val="tx1">
                  <a:alpha val="70000"/>
                </a:schemeClr>
              </a:solidFill>
            </a:endParaRPr>
          </a:p>
        </p:txBody>
      </p:sp>
      <p:sp>
        <p:nvSpPr>
          <p:cNvPr id="24" name="Rectangle: Rounded Corners 23">
            <a:extLst>
              <a:ext uri="{FF2B5EF4-FFF2-40B4-BE49-F238E27FC236}">
                <a16:creationId xmlns:a16="http://schemas.microsoft.com/office/drawing/2014/main" id="{A44BB555-12E4-423B-95AE-5C98DC8EE059}"/>
              </a:ext>
            </a:extLst>
          </p:cNvPr>
          <p:cNvSpPr/>
          <p:nvPr/>
        </p:nvSpPr>
        <p:spPr>
          <a:xfrm>
            <a:off x="6318033" y="3419573"/>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28" name="TextBox 27">
            <a:extLst>
              <a:ext uri="{FF2B5EF4-FFF2-40B4-BE49-F238E27FC236}">
                <a16:creationId xmlns:a16="http://schemas.microsoft.com/office/drawing/2014/main" id="{70F2439D-6F18-4408-8345-FA2654C45391}"/>
              </a:ext>
            </a:extLst>
          </p:cNvPr>
          <p:cNvSpPr txBox="1"/>
          <p:nvPr/>
        </p:nvSpPr>
        <p:spPr>
          <a:xfrm>
            <a:off x="7690586" y="3490503"/>
            <a:ext cx="3610458" cy="1030026"/>
          </a:xfrm>
          <a:prstGeom prst="rect">
            <a:avLst/>
          </a:prstGeom>
          <a:noFill/>
        </p:spPr>
        <p:txBody>
          <a:bodyPr wrap="square" lIns="0" rtlCol="0">
            <a:spAutoFit/>
          </a:bodyPr>
          <a:lstStyle/>
          <a:p>
            <a:pPr>
              <a:lnSpc>
                <a:spcPct val="130000"/>
              </a:lnSpc>
              <a:spcBef>
                <a:spcPts val="1000"/>
              </a:spcBef>
            </a:pPr>
            <a:r>
              <a:rPr lang="es-ES" sz="1600" dirty="0">
                <a:latin typeface="+mj-lt"/>
              </a:rPr>
              <a:t>El entorno de ejecución de Python detecta muchos de los errores de programación </a:t>
            </a:r>
          </a:p>
        </p:txBody>
      </p:sp>
      <p:sp>
        <p:nvSpPr>
          <p:cNvPr id="50" name="Rectangle: Rounded Corners 49">
            <a:extLst>
              <a:ext uri="{FF2B5EF4-FFF2-40B4-BE49-F238E27FC236}">
                <a16:creationId xmlns:a16="http://schemas.microsoft.com/office/drawing/2014/main" id="{EADBB78C-98FF-4CD7-A6C7-F503A4875B8F}"/>
              </a:ext>
            </a:extLst>
          </p:cNvPr>
          <p:cNvSpPr/>
          <p:nvPr/>
        </p:nvSpPr>
        <p:spPr>
          <a:xfrm>
            <a:off x="1112989" y="4819878"/>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54" name="TextBox 53">
            <a:extLst>
              <a:ext uri="{FF2B5EF4-FFF2-40B4-BE49-F238E27FC236}">
                <a16:creationId xmlns:a16="http://schemas.microsoft.com/office/drawing/2014/main" id="{0E86A75A-30E0-4D64-93C8-5CA77F1BB624}"/>
              </a:ext>
            </a:extLst>
          </p:cNvPr>
          <p:cNvSpPr txBox="1"/>
          <p:nvPr/>
        </p:nvSpPr>
        <p:spPr>
          <a:xfrm>
            <a:off x="2485542" y="4890808"/>
            <a:ext cx="3610458" cy="1030026"/>
          </a:xfrm>
          <a:prstGeom prst="rect">
            <a:avLst/>
          </a:prstGeom>
          <a:noFill/>
        </p:spPr>
        <p:txBody>
          <a:bodyPr wrap="square" lIns="0" rtlCol="0">
            <a:spAutoFit/>
          </a:bodyPr>
          <a:lstStyle/>
          <a:p>
            <a:pPr>
              <a:lnSpc>
                <a:spcPct val="130000"/>
              </a:lnSpc>
              <a:spcBef>
                <a:spcPts val="1000"/>
              </a:spcBef>
            </a:pPr>
            <a:r>
              <a:rPr lang="es-ES" sz="1600" dirty="0">
                <a:latin typeface="+mj-lt"/>
              </a:rPr>
              <a:t>Posee estructuras de datos que se pueden manipular de manera sencilla</a:t>
            </a:r>
          </a:p>
        </p:txBody>
      </p:sp>
      <p:sp>
        <p:nvSpPr>
          <p:cNvPr id="55" name="Rectangle: Rounded Corners 54">
            <a:extLst>
              <a:ext uri="{FF2B5EF4-FFF2-40B4-BE49-F238E27FC236}">
                <a16:creationId xmlns:a16="http://schemas.microsoft.com/office/drawing/2014/main" id="{8A5FE103-6AA1-45E8-9575-8AA5E4721A49}"/>
              </a:ext>
            </a:extLst>
          </p:cNvPr>
          <p:cNvSpPr/>
          <p:nvPr/>
        </p:nvSpPr>
        <p:spPr>
          <a:xfrm>
            <a:off x="6318033" y="4819878"/>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59" name="TextBox 58">
            <a:extLst>
              <a:ext uri="{FF2B5EF4-FFF2-40B4-BE49-F238E27FC236}">
                <a16:creationId xmlns:a16="http://schemas.microsoft.com/office/drawing/2014/main" id="{B845F279-B53A-487A-B1DD-00CAF430BCE1}"/>
              </a:ext>
            </a:extLst>
          </p:cNvPr>
          <p:cNvSpPr txBox="1"/>
          <p:nvPr/>
        </p:nvSpPr>
        <p:spPr>
          <a:xfrm>
            <a:off x="7690586" y="4890808"/>
            <a:ext cx="3610458" cy="1350113"/>
          </a:xfrm>
          <a:prstGeom prst="rect">
            <a:avLst/>
          </a:prstGeom>
          <a:noFill/>
        </p:spPr>
        <p:txBody>
          <a:bodyPr wrap="square" lIns="0" rtlCol="0">
            <a:spAutoFit/>
          </a:bodyPr>
          <a:lstStyle/>
          <a:p>
            <a:pPr>
              <a:lnSpc>
                <a:spcPct val="130000"/>
              </a:lnSpc>
              <a:spcBef>
                <a:spcPts val="1000"/>
              </a:spcBef>
            </a:pPr>
            <a:r>
              <a:rPr lang="es-ES" sz="1600" dirty="0">
                <a:latin typeface="+mj-lt"/>
              </a:rPr>
              <a:t>Es un lenguaje multiparadigma, es decir, puede ser utilizado en el ámbito científico, tecnológico, entre otros</a:t>
            </a:r>
            <a:endParaRPr lang="en-US" sz="1200" dirty="0">
              <a:solidFill>
                <a:schemeClr val="tx1">
                  <a:alpha val="70000"/>
                </a:schemeClr>
              </a:solidFill>
            </a:endParaRPr>
          </a:p>
        </p:txBody>
      </p:sp>
      <p:sp>
        <p:nvSpPr>
          <p:cNvPr id="34" name="Rectangle: Rounded Corners 23">
            <a:extLst>
              <a:ext uri="{FF2B5EF4-FFF2-40B4-BE49-F238E27FC236}">
                <a16:creationId xmlns:a16="http://schemas.microsoft.com/office/drawing/2014/main" id="{D388DA41-8E15-453F-B58A-A4D03C1143BF}"/>
              </a:ext>
            </a:extLst>
          </p:cNvPr>
          <p:cNvSpPr/>
          <p:nvPr/>
        </p:nvSpPr>
        <p:spPr>
          <a:xfrm>
            <a:off x="1112989" y="3419573"/>
            <a:ext cx="1150520" cy="1145726"/>
          </a:xfrm>
          <a:prstGeom prst="roundRect">
            <a:avLst>
              <a:gd name="adj" fmla="val 124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sp>
        <p:nvSpPr>
          <p:cNvPr id="38" name="TextBox 27">
            <a:extLst>
              <a:ext uri="{FF2B5EF4-FFF2-40B4-BE49-F238E27FC236}">
                <a16:creationId xmlns:a16="http://schemas.microsoft.com/office/drawing/2014/main" id="{FD78613E-9227-4076-B56C-A69EBED0BC02}"/>
              </a:ext>
            </a:extLst>
          </p:cNvPr>
          <p:cNvSpPr txBox="1"/>
          <p:nvPr/>
        </p:nvSpPr>
        <p:spPr>
          <a:xfrm>
            <a:off x="2485542" y="3490503"/>
            <a:ext cx="3610458" cy="1030026"/>
          </a:xfrm>
          <a:prstGeom prst="rect">
            <a:avLst/>
          </a:prstGeom>
          <a:noFill/>
        </p:spPr>
        <p:txBody>
          <a:bodyPr wrap="square" lIns="0" rtlCol="0">
            <a:spAutoFit/>
          </a:bodyPr>
          <a:lstStyle/>
          <a:p>
            <a:pPr>
              <a:lnSpc>
                <a:spcPct val="130000"/>
              </a:lnSpc>
              <a:spcBef>
                <a:spcPts val="1000"/>
              </a:spcBef>
            </a:pPr>
            <a:r>
              <a:rPr lang="es-ES" sz="1600" dirty="0">
                <a:latin typeface="+mj-lt"/>
              </a:rPr>
              <a:t>Python ofrece un entorno en el cual es muy fácil realizar </a:t>
            </a:r>
            <a:r>
              <a:rPr lang="es-ES" sz="1600" dirty="0">
                <a:solidFill>
                  <a:schemeClr val="accent1"/>
                </a:solidFill>
                <a:latin typeface="+mj-lt"/>
              </a:rPr>
              <a:t>pruebas (testing)</a:t>
            </a:r>
          </a:p>
        </p:txBody>
      </p:sp>
      <p:sp>
        <p:nvSpPr>
          <p:cNvPr id="42" name="Freeform 30">
            <a:extLst>
              <a:ext uri="{FF2B5EF4-FFF2-40B4-BE49-F238E27FC236}">
                <a16:creationId xmlns:a16="http://schemas.microsoft.com/office/drawing/2014/main" id="{E2070BE0-EE6B-4FD1-9A49-EC5EF990498D}"/>
              </a:ext>
            </a:extLst>
          </p:cNvPr>
          <p:cNvSpPr>
            <a:spLocks noEditPoints="1"/>
          </p:cNvSpPr>
          <p:nvPr/>
        </p:nvSpPr>
        <p:spPr bwMode="auto">
          <a:xfrm>
            <a:off x="1387023" y="2273744"/>
            <a:ext cx="595686" cy="600946"/>
          </a:xfrm>
          <a:custGeom>
            <a:avLst/>
            <a:gdLst>
              <a:gd name="T0" fmla="*/ 16867 w 160"/>
              <a:gd name="T1" fmla="*/ 513884 h 160"/>
              <a:gd name="T2" fmla="*/ 16867 w 160"/>
              <a:gd name="T3" fmla="*/ 544513 h 160"/>
              <a:gd name="T4" fmla="*/ 539750 w 160"/>
              <a:gd name="T5" fmla="*/ 527497 h 160"/>
              <a:gd name="T6" fmla="*/ 195659 w 160"/>
              <a:gd name="T7" fmla="*/ 313095 h 160"/>
              <a:gd name="T8" fmla="*/ 101203 w 160"/>
              <a:gd name="T9" fmla="*/ 204192 h 160"/>
              <a:gd name="T10" fmla="*/ 3373 w 160"/>
              <a:gd name="T11" fmla="*/ 313095 h 160"/>
              <a:gd name="T12" fmla="*/ 16867 w 160"/>
              <a:gd name="T13" fmla="*/ 336917 h 160"/>
              <a:gd name="T14" fmla="*/ 50602 w 160"/>
              <a:gd name="T15" fmla="*/ 459433 h 160"/>
              <a:gd name="T16" fmla="*/ 134938 w 160"/>
              <a:gd name="T17" fmla="*/ 476449 h 160"/>
              <a:gd name="T18" fmla="*/ 148431 w 160"/>
              <a:gd name="T19" fmla="*/ 336917 h 160"/>
              <a:gd name="T20" fmla="*/ 199033 w 160"/>
              <a:gd name="T21" fmla="*/ 330111 h 160"/>
              <a:gd name="T22" fmla="*/ 134938 w 160"/>
              <a:gd name="T23" fmla="*/ 306289 h 160"/>
              <a:gd name="T24" fmla="*/ 118070 w 160"/>
              <a:gd name="T25" fmla="*/ 445820 h 160"/>
              <a:gd name="T26" fmla="*/ 80963 w 160"/>
              <a:gd name="T27" fmla="*/ 323305 h 160"/>
              <a:gd name="T28" fmla="*/ 50602 w 160"/>
              <a:gd name="T29" fmla="*/ 306289 h 160"/>
              <a:gd name="T30" fmla="*/ 151805 w 160"/>
              <a:gd name="T31" fmla="*/ 306289 h 160"/>
              <a:gd name="T32" fmla="*/ 367705 w 160"/>
              <a:gd name="T33" fmla="*/ 210999 h 160"/>
              <a:gd name="T34" fmla="*/ 269875 w 160"/>
              <a:gd name="T35" fmla="*/ 102096 h 160"/>
              <a:gd name="T36" fmla="*/ 172045 w 160"/>
              <a:gd name="T37" fmla="*/ 210999 h 160"/>
              <a:gd name="T38" fmla="*/ 185539 w 160"/>
              <a:gd name="T39" fmla="*/ 234821 h 160"/>
              <a:gd name="T40" fmla="*/ 219273 w 160"/>
              <a:gd name="T41" fmla="*/ 459433 h 160"/>
              <a:gd name="T42" fmla="*/ 303609 w 160"/>
              <a:gd name="T43" fmla="*/ 476449 h 160"/>
              <a:gd name="T44" fmla="*/ 320477 w 160"/>
              <a:gd name="T45" fmla="*/ 234821 h 160"/>
              <a:gd name="T46" fmla="*/ 367705 w 160"/>
              <a:gd name="T47" fmla="*/ 228015 h 160"/>
              <a:gd name="T48" fmla="*/ 303609 w 160"/>
              <a:gd name="T49" fmla="*/ 204192 h 160"/>
              <a:gd name="T50" fmla="*/ 286742 w 160"/>
              <a:gd name="T51" fmla="*/ 445820 h 160"/>
              <a:gd name="T52" fmla="*/ 253008 w 160"/>
              <a:gd name="T53" fmla="*/ 221208 h 160"/>
              <a:gd name="T54" fmla="*/ 219273 w 160"/>
              <a:gd name="T55" fmla="*/ 204192 h 160"/>
              <a:gd name="T56" fmla="*/ 320477 w 160"/>
              <a:gd name="T57" fmla="*/ 204192 h 160"/>
              <a:gd name="T58" fmla="*/ 536377 w 160"/>
              <a:gd name="T59" fmla="*/ 108903 h 160"/>
              <a:gd name="T60" fmla="*/ 438547 w 160"/>
              <a:gd name="T61" fmla="*/ 0 h 160"/>
              <a:gd name="T62" fmla="*/ 344091 w 160"/>
              <a:gd name="T63" fmla="*/ 108903 h 160"/>
              <a:gd name="T64" fmla="*/ 354211 w 160"/>
              <a:gd name="T65" fmla="*/ 132725 h 160"/>
              <a:gd name="T66" fmla="*/ 391319 w 160"/>
              <a:gd name="T67" fmla="*/ 459433 h 160"/>
              <a:gd name="T68" fmla="*/ 472281 w 160"/>
              <a:gd name="T69" fmla="*/ 476449 h 160"/>
              <a:gd name="T70" fmla="*/ 489148 w 160"/>
              <a:gd name="T71" fmla="*/ 132725 h 160"/>
              <a:gd name="T72" fmla="*/ 539750 w 160"/>
              <a:gd name="T73" fmla="*/ 125919 h 160"/>
              <a:gd name="T74" fmla="*/ 472281 w 160"/>
              <a:gd name="T75" fmla="*/ 102096 h 160"/>
              <a:gd name="T76" fmla="*/ 458788 w 160"/>
              <a:gd name="T77" fmla="*/ 445820 h 160"/>
              <a:gd name="T78" fmla="*/ 421680 w 160"/>
              <a:gd name="T79" fmla="*/ 119112 h 160"/>
              <a:gd name="T80" fmla="*/ 387945 w 160"/>
              <a:gd name="T81" fmla="*/ 102096 h 160"/>
              <a:gd name="T82" fmla="*/ 489148 w 160"/>
              <a:gd name="T83" fmla="*/ 102096 h 1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0" h="160">
                <a:moveTo>
                  <a:pt x="155" y="151"/>
                </a:moveTo>
                <a:cubicBezTo>
                  <a:pt x="5" y="151"/>
                  <a:pt x="5" y="151"/>
                  <a:pt x="5" y="151"/>
                </a:cubicBezTo>
                <a:cubicBezTo>
                  <a:pt x="2" y="151"/>
                  <a:pt x="0" y="153"/>
                  <a:pt x="0" y="155"/>
                </a:cubicBezTo>
                <a:cubicBezTo>
                  <a:pt x="0" y="158"/>
                  <a:pt x="2" y="160"/>
                  <a:pt x="5" y="160"/>
                </a:cubicBezTo>
                <a:cubicBezTo>
                  <a:pt x="155" y="160"/>
                  <a:pt x="155" y="160"/>
                  <a:pt x="155" y="160"/>
                </a:cubicBezTo>
                <a:cubicBezTo>
                  <a:pt x="158" y="160"/>
                  <a:pt x="160" y="158"/>
                  <a:pt x="160" y="155"/>
                </a:cubicBezTo>
                <a:cubicBezTo>
                  <a:pt x="160" y="153"/>
                  <a:pt x="158" y="151"/>
                  <a:pt x="155" y="151"/>
                </a:cubicBezTo>
                <a:close/>
                <a:moveTo>
                  <a:pt x="58" y="92"/>
                </a:moveTo>
                <a:cubicBezTo>
                  <a:pt x="33" y="62"/>
                  <a:pt x="33" y="62"/>
                  <a:pt x="33" y="62"/>
                </a:cubicBezTo>
                <a:cubicBezTo>
                  <a:pt x="32" y="61"/>
                  <a:pt x="31" y="60"/>
                  <a:pt x="30" y="60"/>
                </a:cubicBezTo>
                <a:cubicBezTo>
                  <a:pt x="28" y="60"/>
                  <a:pt x="27" y="61"/>
                  <a:pt x="26" y="62"/>
                </a:cubicBezTo>
                <a:cubicBezTo>
                  <a:pt x="1" y="92"/>
                  <a:pt x="1" y="92"/>
                  <a:pt x="1" y="92"/>
                </a:cubicBezTo>
                <a:cubicBezTo>
                  <a:pt x="0" y="93"/>
                  <a:pt x="0" y="95"/>
                  <a:pt x="0" y="97"/>
                </a:cubicBezTo>
                <a:cubicBezTo>
                  <a:pt x="1" y="98"/>
                  <a:pt x="3" y="99"/>
                  <a:pt x="5" y="99"/>
                </a:cubicBezTo>
                <a:cubicBezTo>
                  <a:pt x="15" y="99"/>
                  <a:pt x="15" y="99"/>
                  <a:pt x="15" y="99"/>
                </a:cubicBezTo>
                <a:cubicBezTo>
                  <a:pt x="15" y="135"/>
                  <a:pt x="15" y="135"/>
                  <a:pt x="15" y="135"/>
                </a:cubicBezTo>
                <a:cubicBezTo>
                  <a:pt x="15" y="138"/>
                  <a:pt x="17" y="140"/>
                  <a:pt x="20" y="140"/>
                </a:cubicBezTo>
                <a:cubicBezTo>
                  <a:pt x="40" y="140"/>
                  <a:pt x="40" y="140"/>
                  <a:pt x="40" y="140"/>
                </a:cubicBezTo>
                <a:cubicBezTo>
                  <a:pt x="42" y="140"/>
                  <a:pt x="44" y="138"/>
                  <a:pt x="44" y="135"/>
                </a:cubicBezTo>
                <a:cubicBezTo>
                  <a:pt x="44" y="99"/>
                  <a:pt x="44" y="99"/>
                  <a:pt x="44" y="99"/>
                </a:cubicBezTo>
                <a:cubicBezTo>
                  <a:pt x="55" y="99"/>
                  <a:pt x="55" y="99"/>
                  <a:pt x="55" y="99"/>
                </a:cubicBezTo>
                <a:cubicBezTo>
                  <a:pt x="57" y="99"/>
                  <a:pt x="58" y="98"/>
                  <a:pt x="59" y="97"/>
                </a:cubicBezTo>
                <a:cubicBezTo>
                  <a:pt x="60" y="95"/>
                  <a:pt x="59" y="93"/>
                  <a:pt x="58" y="92"/>
                </a:cubicBezTo>
                <a:close/>
                <a:moveTo>
                  <a:pt x="40" y="90"/>
                </a:moveTo>
                <a:cubicBezTo>
                  <a:pt x="37" y="90"/>
                  <a:pt x="35" y="92"/>
                  <a:pt x="35" y="95"/>
                </a:cubicBezTo>
                <a:cubicBezTo>
                  <a:pt x="35" y="131"/>
                  <a:pt x="35" y="131"/>
                  <a:pt x="35" y="131"/>
                </a:cubicBezTo>
                <a:cubicBezTo>
                  <a:pt x="24" y="131"/>
                  <a:pt x="24" y="131"/>
                  <a:pt x="24" y="131"/>
                </a:cubicBezTo>
                <a:cubicBezTo>
                  <a:pt x="24" y="95"/>
                  <a:pt x="24" y="95"/>
                  <a:pt x="24" y="95"/>
                </a:cubicBezTo>
                <a:cubicBezTo>
                  <a:pt x="24" y="92"/>
                  <a:pt x="22" y="90"/>
                  <a:pt x="20" y="90"/>
                </a:cubicBezTo>
                <a:cubicBezTo>
                  <a:pt x="15" y="90"/>
                  <a:pt x="15" y="90"/>
                  <a:pt x="15" y="90"/>
                </a:cubicBezTo>
                <a:cubicBezTo>
                  <a:pt x="30" y="72"/>
                  <a:pt x="30" y="72"/>
                  <a:pt x="30" y="72"/>
                </a:cubicBezTo>
                <a:cubicBezTo>
                  <a:pt x="45" y="90"/>
                  <a:pt x="45" y="90"/>
                  <a:pt x="45" y="90"/>
                </a:cubicBezTo>
                <a:lnTo>
                  <a:pt x="40" y="90"/>
                </a:lnTo>
                <a:close/>
                <a:moveTo>
                  <a:pt x="109" y="62"/>
                </a:moveTo>
                <a:cubicBezTo>
                  <a:pt x="84" y="32"/>
                  <a:pt x="84" y="32"/>
                  <a:pt x="84" y="32"/>
                </a:cubicBezTo>
                <a:cubicBezTo>
                  <a:pt x="83" y="31"/>
                  <a:pt x="81" y="30"/>
                  <a:pt x="80" y="30"/>
                </a:cubicBezTo>
                <a:cubicBezTo>
                  <a:pt x="79" y="30"/>
                  <a:pt x="77" y="31"/>
                  <a:pt x="76" y="32"/>
                </a:cubicBezTo>
                <a:cubicBezTo>
                  <a:pt x="51" y="62"/>
                  <a:pt x="51" y="62"/>
                  <a:pt x="51" y="62"/>
                </a:cubicBezTo>
                <a:cubicBezTo>
                  <a:pt x="50" y="63"/>
                  <a:pt x="50" y="65"/>
                  <a:pt x="51" y="67"/>
                </a:cubicBezTo>
                <a:cubicBezTo>
                  <a:pt x="52" y="68"/>
                  <a:pt x="53" y="69"/>
                  <a:pt x="55" y="69"/>
                </a:cubicBezTo>
                <a:cubicBezTo>
                  <a:pt x="65" y="69"/>
                  <a:pt x="65" y="69"/>
                  <a:pt x="65" y="69"/>
                </a:cubicBezTo>
                <a:cubicBezTo>
                  <a:pt x="65" y="135"/>
                  <a:pt x="65" y="135"/>
                  <a:pt x="65" y="135"/>
                </a:cubicBezTo>
                <a:cubicBezTo>
                  <a:pt x="65" y="138"/>
                  <a:pt x="67" y="140"/>
                  <a:pt x="70" y="140"/>
                </a:cubicBezTo>
                <a:cubicBezTo>
                  <a:pt x="90" y="140"/>
                  <a:pt x="90" y="140"/>
                  <a:pt x="90" y="140"/>
                </a:cubicBezTo>
                <a:cubicBezTo>
                  <a:pt x="93" y="140"/>
                  <a:pt x="95" y="138"/>
                  <a:pt x="95" y="135"/>
                </a:cubicBezTo>
                <a:cubicBezTo>
                  <a:pt x="95" y="69"/>
                  <a:pt x="95" y="69"/>
                  <a:pt x="95" y="69"/>
                </a:cubicBezTo>
                <a:cubicBezTo>
                  <a:pt x="105" y="69"/>
                  <a:pt x="105" y="69"/>
                  <a:pt x="105" y="69"/>
                </a:cubicBezTo>
                <a:cubicBezTo>
                  <a:pt x="107" y="69"/>
                  <a:pt x="108" y="68"/>
                  <a:pt x="109" y="67"/>
                </a:cubicBezTo>
                <a:cubicBezTo>
                  <a:pt x="110" y="65"/>
                  <a:pt x="110" y="63"/>
                  <a:pt x="109" y="62"/>
                </a:cubicBezTo>
                <a:close/>
                <a:moveTo>
                  <a:pt x="90" y="60"/>
                </a:moveTo>
                <a:cubicBezTo>
                  <a:pt x="87" y="60"/>
                  <a:pt x="85" y="62"/>
                  <a:pt x="85" y="65"/>
                </a:cubicBezTo>
                <a:cubicBezTo>
                  <a:pt x="85" y="131"/>
                  <a:pt x="85" y="131"/>
                  <a:pt x="85" y="131"/>
                </a:cubicBezTo>
                <a:cubicBezTo>
                  <a:pt x="75" y="131"/>
                  <a:pt x="75" y="131"/>
                  <a:pt x="75" y="131"/>
                </a:cubicBezTo>
                <a:cubicBezTo>
                  <a:pt x="75" y="65"/>
                  <a:pt x="75" y="65"/>
                  <a:pt x="75" y="65"/>
                </a:cubicBezTo>
                <a:cubicBezTo>
                  <a:pt x="75" y="62"/>
                  <a:pt x="73" y="60"/>
                  <a:pt x="70" y="60"/>
                </a:cubicBezTo>
                <a:cubicBezTo>
                  <a:pt x="65" y="60"/>
                  <a:pt x="65" y="60"/>
                  <a:pt x="65" y="60"/>
                </a:cubicBezTo>
                <a:cubicBezTo>
                  <a:pt x="80" y="42"/>
                  <a:pt x="80" y="42"/>
                  <a:pt x="80" y="42"/>
                </a:cubicBezTo>
                <a:cubicBezTo>
                  <a:pt x="95" y="60"/>
                  <a:pt x="95" y="60"/>
                  <a:pt x="95" y="60"/>
                </a:cubicBezTo>
                <a:lnTo>
                  <a:pt x="90" y="60"/>
                </a:lnTo>
                <a:close/>
                <a:moveTo>
                  <a:pt x="159" y="32"/>
                </a:moveTo>
                <a:cubicBezTo>
                  <a:pt x="134" y="2"/>
                  <a:pt x="134" y="2"/>
                  <a:pt x="134" y="2"/>
                </a:cubicBezTo>
                <a:cubicBezTo>
                  <a:pt x="133" y="1"/>
                  <a:pt x="132" y="0"/>
                  <a:pt x="130" y="0"/>
                </a:cubicBezTo>
                <a:cubicBezTo>
                  <a:pt x="129" y="0"/>
                  <a:pt x="128" y="1"/>
                  <a:pt x="127" y="2"/>
                </a:cubicBezTo>
                <a:cubicBezTo>
                  <a:pt x="102" y="32"/>
                  <a:pt x="102" y="32"/>
                  <a:pt x="102" y="32"/>
                </a:cubicBezTo>
                <a:cubicBezTo>
                  <a:pt x="101" y="33"/>
                  <a:pt x="100" y="35"/>
                  <a:pt x="101" y="37"/>
                </a:cubicBezTo>
                <a:cubicBezTo>
                  <a:pt x="102" y="38"/>
                  <a:pt x="103" y="39"/>
                  <a:pt x="105" y="39"/>
                </a:cubicBezTo>
                <a:cubicBezTo>
                  <a:pt x="116" y="39"/>
                  <a:pt x="116" y="39"/>
                  <a:pt x="116" y="39"/>
                </a:cubicBezTo>
                <a:cubicBezTo>
                  <a:pt x="116" y="135"/>
                  <a:pt x="116" y="135"/>
                  <a:pt x="116" y="135"/>
                </a:cubicBezTo>
                <a:cubicBezTo>
                  <a:pt x="116" y="138"/>
                  <a:pt x="118" y="140"/>
                  <a:pt x="120" y="140"/>
                </a:cubicBezTo>
                <a:cubicBezTo>
                  <a:pt x="140" y="140"/>
                  <a:pt x="140" y="140"/>
                  <a:pt x="140" y="140"/>
                </a:cubicBezTo>
                <a:cubicBezTo>
                  <a:pt x="143" y="140"/>
                  <a:pt x="145" y="138"/>
                  <a:pt x="145" y="135"/>
                </a:cubicBezTo>
                <a:cubicBezTo>
                  <a:pt x="145" y="39"/>
                  <a:pt x="145" y="39"/>
                  <a:pt x="145" y="39"/>
                </a:cubicBezTo>
                <a:cubicBezTo>
                  <a:pt x="155" y="39"/>
                  <a:pt x="155" y="39"/>
                  <a:pt x="155" y="39"/>
                </a:cubicBezTo>
                <a:cubicBezTo>
                  <a:pt x="157" y="39"/>
                  <a:pt x="159" y="38"/>
                  <a:pt x="160" y="37"/>
                </a:cubicBezTo>
                <a:cubicBezTo>
                  <a:pt x="160" y="35"/>
                  <a:pt x="160" y="33"/>
                  <a:pt x="159" y="32"/>
                </a:cubicBezTo>
                <a:close/>
                <a:moveTo>
                  <a:pt x="140" y="30"/>
                </a:moveTo>
                <a:cubicBezTo>
                  <a:pt x="138" y="30"/>
                  <a:pt x="136" y="32"/>
                  <a:pt x="136" y="35"/>
                </a:cubicBezTo>
                <a:cubicBezTo>
                  <a:pt x="136" y="131"/>
                  <a:pt x="136" y="131"/>
                  <a:pt x="136" y="131"/>
                </a:cubicBezTo>
                <a:cubicBezTo>
                  <a:pt x="125" y="131"/>
                  <a:pt x="125" y="131"/>
                  <a:pt x="125" y="131"/>
                </a:cubicBezTo>
                <a:cubicBezTo>
                  <a:pt x="125" y="35"/>
                  <a:pt x="125" y="35"/>
                  <a:pt x="125" y="35"/>
                </a:cubicBezTo>
                <a:cubicBezTo>
                  <a:pt x="125" y="32"/>
                  <a:pt x="123" y="30"/>
                  <a:pt x="120" y="30"/>
                </a:cubicBezTo>
                <a:cubicBezTo>
                  <a:pt x="115" y="30"/>
                  <a:pt x="115" y="30"/>
                  <a:pt x="115" y="30"/>
                </a:cubicBezTo>
                <a:cubicBezTo>
                  <a:pt x="130" y="12"/>
                  <a:pt x="130" y="12"/>
                  <a:pt x="130" y="12"/>
                </a:cubicBezTo>
                <a:cubicBezTo>
                  <a:pt x="145" y="30"/>
                  <a:pt x="145" y="30"/>
                  <a:pt x="145" y="30"/>
                </a:cubicBezTo>
                <a:lnTo>
                  <a:pt x="140" y="30"/>
                </a:ln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71">
            <a:extLst>
              <a:ext uri="{FF2B5EF4-FFF2-40B4-BE49-F238E27FC236}">
                <a16:creationId xmlns:a16="http://schemas.microsoft.com/office/drawing/2014/main" id="{FC70AD9D-F033-42FA-B3D4-0CFAEC94CFB3}"/>
              </a:ext>
            </a:extLst>
          </p:cNvPr>
          <p:cNvSpPr>
            <a:spLocks noEditPoints="1"/>
          </p:cNvSpPr>
          <p:nvPr/>
        </p:nvSpPr>
        <p:spPr bwMode="auto">
          <a:xfrm>
            <a:off x="6533610" y="3694920"/>
            <a:ext cx="719366" cy="598076"/>
          </a:xfrm>
          <a:custGeom>
            <a:avLst/>
            <a:gdLst>
              <a:gd name="T0" fmla="*/ 505143 w 160"/>
              <a:gd name="T1" fmla="*/ 0 h 132"/>
              <a:gd name="T2" fmla="*/ 0 w 160"/>
              <a:gd name="T3" fmla="*/ 412750 h 132"/>
              <a:gd name="T4" fmla="*/ 546100 w 160"/>
              <a:gd name="T5" fmla="*/ 412750 h 132"/>
              <a:gd name="T6" fmla="*/ 525621 w 160"/>
              <a:gd name="T7" fmla="*/ 41275 h 132"/>
              <a:gd name="T8" fmla="*/ 20479 w 160"/>
              <a:gd name="T9" fmla="*/ 41275 h 132"/>
              <a:gd name="T10" fmla="*/ 20479 w 160"/>
              <a:gd name="T11" fmla="*/ 113506 h 132"/>
              <a:gd name="T12" fmla="*/ 505143 w 160"/>
              <a:gd name="T13" fmla="*/ 433388 h 132"/>
              <a:gd name="T14" fmla="*/ 273050 w 160"/>
              <a:gd name="T15" fmla="*/ 268288 h 132"/>
              <a:gd name="T16" fmla="*/ 197961 w 160"/>
              <a:gd name="T17" fmla="*/ 364596 h 132"/>
              <a:gd name="T18" fmla="*/ 358378 w 160"/>
              <a:gd name="T19" fmla="*/ 374915 h 132"/>
              <a:gd name="T20" fmla="*/ 443706 w 160"/>
              <a:gd name="T21" fmla="*/ 323321 h 132"/>
              <a:gd name="T22" fmla="*/ 419814 w 160"/>
              <a:gd name="T23" fmla="*/ 268288 h 132"/>
              <a:gd name="T24" fmla="*/ 399336 w 160"/>
              <a:gd name="T25" fmla="*/ 213254 h 132"/>
              <a:gd name="T26" fmla="*/ 310594 w 160"/>
              <a:gd name="T27" fmla="*/ 209815 h 132"/>
              <a:gd name="T28" fmla="*/ 255984 w 160"/>
              <a:gd name="T29" fmla="*/ 168540 h 132"/>
              <a:gd name="T30" fmla="*/ 194548 w 160"/>
              <a:gd name="T31" fmla="*/ 227013 h 132"/>
              <a:gd name="T32" fmla="*/ 146764 w 160"/>
              <a:gd name="T33" fmla="*/ 213254 h 132"/>
              <a:gd name="T34" fmla="*/ 126286 w 160"/>
              <a:gd name="T35" fmla="*/ 268288 h 132"/>
              <a:gd name="T36" fmla="*/ 102394 w 160"/>
              <a:gd name="T37" fmla="*/ 323321 h 132"/>
              <a:gd name="T38" fmla="*/ 102394 w 160"/>
              <a:gd name="T39" fmla="*/ 402431 h 132"/>
              <a:gd name="T40" fmla="*/ 129699 w 160"/>
              <a:gd name="T41" fmla="*/ 381794 h 132"/>
              <a:gd name="T42" fmla="*/ 98981 w 160"/>
              <a:gd name="T43" fmla="*/ 347398 h 132"/>
              <a:gd name="T44" fmla="*/ 139938 w 160"/>
              <a:gd name="T45" fmla="*/ 337079 h 132"/>
              <a:gd name="T46" fmla="*/ 139938 w 160"/>
              <a:gd name="T47" fmla="*/ 254529 h 132"/>
              <a:gd name="T48" fmla="*/ 160417 w 160"/>
              <a:gd name="T49" fmla="*/ 227013 h 132"/>
              <a:gd name="T50" fmla="*/ 184309 w 160"/>
              <a:gd name="T51" fmla="*/ 247650 h 132"/>
              <a:gd name="T52" fmla="*/ 255984 w 160"/>
              <a:gd name="T53" fmla="*/ 220133 h 132"/>
              <a:gd name="T54" fmla="*/ 290116 w 160"/>
              <a:gd name="T55" fmla="*/ 189177 h 132"/>
              <a:gd name="T56" fmla="*/ 300355 w 160"/>
              <a:gd name="T57" fmla="*/ 230452 h 132"/>
              <a:gd name="T58" fmla="*/ 382270 w 160"/>
              <a:gd name="T59" fmla="*/ 227013 h 132"/>
              <a:gd name="T60" fmla="*/ 406162 w 160"/>
              <a:gd name="T61" fmla="*/ 254529 h 132"/>
              <a:gd name="T62" fmla="*/ 385683 w 160"/>
              <a:gd name="T63" fmla="*/ 288925 h 132"/>
              <a:gd name="T64" fmla="*/ 443706 w 160"/>
              <a:gd name="T65" fmla="*/ 343958 h 132"/>
              <a:gd name="T66" fmla="*/ 443706 w 160"/>
              <a:gd name="T67" fmla="*/ 381794 h 132"/>
              <a:gd name="T68" fmla="*/ 416401 w 160"/>
              <a:gd name="T69" fmla="*/ 402431 h 132"/>
              <a:gd name="T70" fmla="*/ 467598 w 160"/>
              <a:gd name="T71" fmla="*/ 347398 h 132"/>
              <a:gd name="T72" fmla="*/ 98981 w 160"/>
              <a:gd name="T73" fmla="*/ 61913 h 132"/>
              <a:gd name="T74" fmla="*/ 92154 w 160"/>
              <a:gd name="T75" fmla="*/ 44715 h 132"/>
              <a:gd name="T76" fmla="*/ 85328 w 160"/>
              <a:gd name="T77" fmla="*/ 61913 h 132"/>
              <a:gd name="T78" fmla="*/ 133112 w 160"/>
              <a:gd name="T79" fmla="*/ 61913 h 132"/>
              <a:gd name="T80" fmla="*/ 126286 w 160"/>
              <a:gd name="T81" fmla="*/ 44715 h 132"/>
              <a:gd name="T82" fmla="*/ 119459 w 160"/>
              <a:gd name="T83" fmla="*/ 61913 h 132"/>
              <a:gd name="T84" fmla="*/ 61436 w 160"/>
              <a:gd name="T85" fmla="*/ 61913 h 132"/>
              <a:gd name="T86" fmla="*/ 54610 w 160"/>
              <a:gd name="T87" fmla="*/ 44715 h 132"/>
              <a:gd name="T88" fmla="*/ 47784 w 160"/>
              <a:gd name="T89" fmla="*/ 61913 h 1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0" h="132">
                <a:moveTo>
                  <a:pt x="160" y="120"/>
                </a:moveTo>
                <a:cubicBezTo>
                  <a:pt x="160" y="12"/>
                  <a:pt x="160" y="12"/>
                  <a:pt x="160" y="12"/>
                </a:cubicBezTo>
                <a:cubicBezTo>
                  <a:pt x="160" y="5"/>
                  <a:pt x="155" y="0"/>
                  <a:pt x="148" y="0"/>
                </a:cubicBezTo>
                <a:cubicBezTo>
                  <a:pt x="12" y="0"/>
                  <a:pt x="12" y="0"/>
                  <a:pt x="12" y="0"/>
                </a:cubicBezTo>
                <a:cubicBezTo>
                  <a:pt x="5" y="0"/>
                  <a:pt x="0" y="5"/>
                  <a:pt x="0" y="12"/>
                </a:cubicBezTo>
                <a:cubicBezTo>
                  <a:pt x="0" y="120"/>
                  <a:pt x="0" y="120"/>
                  <a:pt x="0" y="120"/>
                </a:cubicBezTo>
                <a:cubicBezTo>
                  <a:pt x="0" y="127"/>
                  <a:pt x="5" y="132"/>
                  <a:pt x="12" y="132"/>
                </a:cubicBezTo>
                <a:cubicBezTo>
                  <a:pt x="148" y="132"/>
                  <a:pt x="148" y="132"/>
                  <a:pt x="148" y="132"/>
                </a:cubicBezTo>
                <a:cubicBezTo>
                  <a:pt x="155" y="132"/>
                  <a:pt x="160" y="127"/>
                  <a:pt x="160" y="120"/>
                </a:cubicBezTo>
                <a:close/>
                <a:moveTo>
                  <a:pt x="12" y="6"/>
                </a:moveTo>
                <a:cubicBezTo>
                  <a:pt x="148" y="6"/>
                  <a:pt x="148" y="6"/>
                  <a:pt x="148" y="6"/>
                </a:cubicBezTo>
                <a:cubicBezTo>
                  <a:pt x="151" y="6"/>
                  <a:pt x="154" y="9"/>
                  <a:pt x="154" y="12"/>
                </a:cubicBezTo>
                <a:cubicBezTo>
                  <a:pt x="154" y="27"/>
                  <a:pt x="154" y="27"/>
                  <a:pt x="154" y="27"/>
                </a:cubicBezTo>
                <a:cubicBezTo>
                  <a:pt x="6" y="27"/>
                  <a:pt x="6" y="27"/>
                  <a:pt x="6" y="27"/>
                </a:cubicBezTo>
                <a:cubicBezTo>
                  <a:pt x="6" y="12"/>
                  <a:pt x="6" y="12"/>
                  <a:pt x="6" y="12"/>
                </a:cubicBezTo>
                <a:cubicBezTo>
                  <a:pt x="6" y="9"/>
                  <a:pt x="9" y="6"/>
                  <a:pt x="12" y="6"/>
                </a:cubicBezTo>
                <a:close/>
                <a:moveTo>
                  <a:pt x="6" y="120"/>
                </a:moveTo>
                <a:cubicBezTo>
                  <a:pt x="6" y="33"/>
                  <a:pt x="6" y="33"/>
                  <a:pt x="6" y="33"/>
                </a:cubicBezTo>
                <a:cubicBezTo>
                  <a:pt x="154" y="33"/>
                  <a:pt x="154" y="33"/>
                  <a:pt x="154" y="33"/>
                </a:cubicBezTo>
                <a:cubicBezTo>
                  <a:pt x="154" y="120"/>
                  <a:pt x="154" y="120"/>
                  <a:pt x="154" y="120"/>
                </a:cubicBezTo>
                <a:cubicBezTo>
                  <a:pt x="154" y="123"/>
                  <a:pt x="151" y="126"/>
                  <a:pt x="148" y="126"/>
                </a:cubicBezTo>
                <a:cubicBezTo>
                  <a:pt x="12" y="126"/>
                  <a:pt x="12" y="126"/>
                  <a:pt x="12" y="126"/>
                </a:cubicBezTo>
                <a:cubicBezTo>
                  <a:pt x="9" y="126"/>
                  <a:pt x="6" y="123"/>
                  <a:pt x="6" y="120"/>
                </a:cubicBezTo>
                <a:close/>
                <a:moveTo>
                  <a:pt x="80" y="78"/>
                </a:moveTo>
                <a:cubicBezTo>
                  <a:pt x="65" y="78"/>
                  <a:pt x="52" y="90"/>
                  <a:pt x="52" y="106"/>
                </a:cubicBezTo>
                <a:cubicBezTo>
                  <a:pt x="52" y="107"/>
                  <a:pt x="53" y="109"/>
                  <a:pt x="55" y="109"/>
                </a:cubicBezTo>
                <a:cubicBezTo>
                  <a:pt x="57" y="109"/>
                  <a:pt x="58" y="107"/>
                  <a:pt x="58" y="106"/>
                </a:cubicBezTo>
                <a:cubicBezTo>
                  <a:pt x="58" y="94"/>
                  <a:pt x="68" y="84"/>
                  <a:pt x="80" y="84"/>
                </a:cubicBezTo>
                <a:cubicBezTo>
                  <a:pt x="92" y="84"/>
                  <a:pt x="102" y="94"/>
                  <a:pt x="102" y="106"/>
                </a:cubicBezTo>
                <a:cubicBezTo>
                  <a:pt x="102" y="107"/>
                  <a:pt x="103" y="109"/>
                  <a:pt x="105" y="109"/>
                </a:cubicBezTo>
                <a:cubicBezTo>
                  <a:pt x="107" y="109"/>
                  <a:pt x="108" y="107"/>
                  <a:pt x="108" y="106"/>
                </a:cubicBezTo>
                <a:cubicBezTo>
                  <a:pt x="108" y="90"/>
                  <a:pt x="95" y="78"/>
                  <a:pt x="80" y="78"/>
                </a:cubicBezTo>
                <a:close/>
                <a:moveTo>
                  <a:pt x="130" y="94"/>
                </a:moveTo>
                <a:cubicBezTo>
                  <a:pt x="124" y="94"/>
                  <a:pt x="124" y="94"/>
                  <a:pt x="124" y="94"/>
                </a:cubicBezTo>
                <a:cubicBezTo>
                  <a:pt x="123" y="90"/>
                  <a:pt x="122" y="86"/>
                  <a:pt x="119" y="82"/>
                </a:cubicBezTo>
                <a:cubicBezTo>
                  <a:pt x="123" y="78"/>
                  <a:pt x="123" y="78"/>
                  <a:pt x="123" y="78"/>
                </a:cubicBezTo>
                <a:cubicBezTo>
                  <a:pt x="125" y="77"/>
                  <a:pt x="125" y="75"/>
                  <a:pt x="125" y="74"/>
                </a:cubicBezTo>
                <a:cubicBezTo>
                  <a:pt x="125" y="72"/>
                  <a:pt x="125" y="70"/>
                  <a:pt x="123" y="69"/>
                </a:cubicBezTo>
                <a:cubicBezTo>
                  <a:pt x="117" y="62"/>
                  <a:pt x="117" y="62"/>
                  <a:pt x="117" y="62"/>
                </a:cubicBezTo>
                <a:cubicBezTo>
                  <a:pt x="114" y="60"/>
                  <a:pt x="110" y="60"/>
                  <a:pt x="107" y="62"/>
                </a:cubicBezTo>
                <a:cubicBezTo>
                  <a:pt x="103" y="66"/>
                  <a:pt x="103" y="66"/>
                  <a:pt x="103" y="66"/>
                </a:cubicBezTo>
                <a:cubicBezTo>
                  <a:pt x="100" y="64"/>
                  <a:pt x="96" y="62"/>
                  <a:pt x="91" y="61"/>
                </a:cubicBezTo>
                <a:cubicBezTo>
                  <a:pt x="91" y="56"/>
                  <a:pt x="91" y="56"/>
                  <a:pt x="91" y="56"/>
                </a:cubicBezTo>
                <a:cubicBezTo>
                  <a:pt x="91" y="52"/>
                  <a:pt x="88" y="49"/>
                  <a:pt x="85" y="49"/>
                </a:cubicBezTo>
                <a:cubicBezTo>
                  <a:pt x="75" y="49"/>
                  <a:pt x="75" y="49"/>
                  <a:pt x="75" y="49"/>
                </a:cubicBezTo>
                <a:cubicBezTo>
                  <a:pt x="72" y="49"/>
                  <a:pt x="69" y="52"/>
                  <a:pt x="69" y="56"/>
                </a:cubicBezTo>
                <a:cubicBezTo>
                  <a:pt x="69" y="61"/>
                  <a:pt x="69" y="61"/>
                  <a:pt x="69" y="61"/>
                </a:cubicBezTo>
                <a:cubicBezTo>
                  <a:pt x="64" y="62"/>
                  <a:pt x="60" y="64"/>
                  <a:pt x="57" y="66"/>
                </a:cubicBezTo>
                <a:cubicBezTo>
                  <a:pt x="53" y="62"/>
                  <a:pt x="53" y="62"/>
                  <a:pt x="53" y="62"/>
                </a:cubicBezTo>
                <a:cubicBezTo>
                  <a:pt x="51" y="61"/>
                  <a:pt x="50" y="60"/>
                  <a:pt x="48" y="60"/>
                </a:cubicBezTo>
                <a:cubicBezTo>
                  <a:pt x="46" y="60"/>
                  <a:pt x="45" y="61"/>
                  <a:pt x="43" y="62"/>
                </a:cubicBezTo>
                <a:cubicBezTo>
                  <a:pt x="37" y="69"/>
                  <a:pt x="37" y="69"/>
                  <a:pt x="37" y="69"/>
                </a:cubicBezTo>
                <a:cubicBezTo>
                  <a:pt x="35" y="70"/>
                  <a:pt x="35" y="72"/>
                  <a:pt x="35" y="74"/>
                </a:cubicBezTo>
                <a:cubicBezTo>
                  <a:pt x="35" y="75"/>
                  <a:pt x="35" y="77"/>
                  <a:pt x="37" y="78"/>
                </a:cubicBezTo>
                <a:cubicBezTo>
                  <a:pt x="40" y="82"/>
                  <a:pt x="40" y="82"/>
                  <a:pt x="40" y="82"/>
                </a:cubicBezTo>
                <a:cubicBezTo>
                  <a:pt x="38" y="86"/>
                  <a:pt x="37" y="90"/>
                  <a:pt x="35" y="94"/>
                </a:cubicBezTo>
                <a:cubicBezTo>
                  <a:pt x="30" y="94"/>
                  <a:pt x="30" y="94"/>
                  <a:pt x="30" y="94"/>
                </a:cubicBezTo>
                <a:cubicBezTo>
                  <a:pt x="26" y="94"/>
                  <a:pt x="23" y="97"/>
                  <a:pt x="23" y="101"/>
                </a:cubicBezTo>
                <a:cubicBezTo>
                  <a:pt x="23" y="111"/>
                  <a:pt x="23" y="111"/>
                  <a:pt x="23" y="111"/>
                </a:cubicBezTo>
                <a:cubicBezTo>
                  <a:pt x="23" y="114"/>
                  <a:pt x="26" y="117"/>
                  <a:pt x="30" y="117"/>
                </a:cubicBezTo>
                <a:cubicBezTo>
                  <a:pt x="38" y="117"/>
                  <a:pt x="38" y="117"/>
                  <a:pt x="38" y="117"/>
                </a:cubicBezTo>
                <a:cubicBezTo>
                  <a:pt x="39" y="117"/>
                  <a:pt x="41" y="116"/>
                  <a:pt x="41" y="114"/>
                </a:cubicBezTo>
                <a:cubicBezTo>
                  <a:pt x="41" y="112"/>
                  <a:pt x="39" y="111"/>
                  <a:pt x="38" y="111"/>
                </a:cubicBezTo>
                <a:cubicBezTo>
                  <a:pt x="30" y="111"/>
                  <a:pt x="30" y="111"/>
                  <a:pt x="30" y="111"/>
                </a:cubicBezTo>
                <a:cubicBezTo>
                  <a:pt x="29" y="111"/>
                  <a:pt x="29" y="111"/>
                  <a:pt x="29" y="111"/>
                </a:cubicBezTo>
                <a:cubicBezTo>
                  <a:pt x="29" y="101"/>
                  <a:pt x="29" y="101"/>
                  <a:pt x="29" y="101"/>
                </a:cubicBezTo>
                <a:cubicBezTo>
                  <a:pt x="29" y="101"/>
                  <a:pt x="29" y="100"/>
                  <a:pt x="30" y="100"/>
                </a:cubicBezTo>
                <a:cubicBezTo>
                  <a:pt x="38" y="100"/>
                  <a:pt x="38" y="100"/>
                  <a:pt x="38" y="100"/>
                </a:cubicBezTo>
                <a:cubicBezTo>
                  <a:pt x="39" y="100"/>
                  <a:pt x="40" y="99"/>
                  <a:pt x="41" y="98"/>
                </a:cubicBezTo>
                <a:cubicBezTo>
                  <a:pt x="42" y="93"/>
                  <a:pt x="44" y="88"/>
                  <a:pt x="47" y="84"/>
                </a:cubicBezTo>
                <a:cubicBezTo>
                  <a:pt x="47" y="82"/>
                  <a:pt x="47" y="81"/>
                  <a:pt x="46" y="80"/>
                </a:cubicBezTo>
                <a:cubicBezTo>
                  <a:pt x="41" y="74"/>
                  <a:pt x="41" y="74"/>
                  <a:pt x="41" y="74"/>
                </a:cubicBezTo>
                <a:cubicBezTo>
                  <a:pt x="41" y="74"/>
                  <a:pt x="40" y="74"/>
                  <a:pt x="40" y="74"/>
                </a:cubicBezTo>
                <a:cubicBezTo>
                  <a:pt x="40" y="74"/>
                  <a:pt x="41" y="73"/>
                  <a:pt x="41" y="73"/>
                </a:cubicBezTo>
                <a:cubicBezTo>
                  <a:pt x="47" y="66"/>
                  <a:pt x="47" y="66"/>
                  <a:pt x="47" y="66"/>
                </a:cubicBezTo>
                <a:cubicBezTo>
                  <a:pt x="48" y="66"/>
                  <a:pt x="48" y="66"/>
                  <a:pt x="48" y="66"/>
                </a:cubicBezTo>
                <a:cubicBezTo>
                  <a:pt x="48" y="66"/>
                  <a:pt x="48" y="66"/>
                  <a:pt x="48" y="66"/>
                </a:cubicBezTo>
                <a:cubicBezTo>
                  <a:pt x="54" y="72"/>
                  <a:pt x="54" y="72"/>
                  <a:pt x="54" y="72"/>
                </a:cubicBezTo>
                <a:cubicBezTo>
                  <a:pt x="55" y="73"/>
                  <a:pt x="57" y="73"/>
                  <a:pt x="58" y="73"/>
                </a:cubicBezTo>
                <a:cubicBezTo>
                  <a:pt x="62" y="70"/>
                  <a:pt x="67" y="68"/>
                  <a:pt x="72" y="67"/>
                </a:cubicBezTo>
                <a:cubicBezTo>
                  <a:pt x="74" y="66"/>
                  <a:pt x="75" y="65"/>
                  <a:pt x="75" y="64"/>
                </a:cubicBezTo>
                <a:cubicBezTo>
                  <a:pt x="75" y="56"/>
                  <a:pt x="75" y="56"/>
                  <a:pt x="75" y="56"/>
                </a:cubicBezTo>
                <a:cubicBezTo>
                  <a:pt x="75" y="55"/>
                  <a:pt x="75" y="55"/>
                  <a:pt x="75" y="55"/>
                </a:cubicBezTo>
                <a:cubicBezTo>
                  <a:pt x="85" y="55"/>
                  <a:pt x="85" y="55"/>
                  <a:pt x="85" y="55"/>
                </a:cubicBezTo>
                <a:cubicBezTo>
                  <a:pt x="85" y="55"/>
                  <a:pt x="85" y="55"/>
                  <a:pt x="85" y="56"/>
                </a:cubicBezTo>
                <a:cubicBezTo>
                  <a:pt x="85" y="64"/>
                  <a:pt x="85" y="64"/>
                  <a:pt x="85" y="64"/>
                </a:cubicBezTo>
                <a:cubicBezTo>
                  <a:pt x="85" y="65"/>
                  <a:pt x="86" y="66"/>
                  <a:pt x="88" y="67"/>
                </a:cubicBezTo>
                <a:cubicBezTo>
                  <a:pt x="93" y="68"/>
                  <a:pt x="98" y="70"/>
                  <a:pt x="102" y="72"/>
                </a:cubicBezTo>
                <a:cubicBezTo>
                  <a:pt x="103" y="73"/>
                  <a:pt x="105" y="73"/>
                  <a:pt x="106" y="72"/>
                </a:cubicBezTo>
                <a:cubicBezTo>
                  <a:pt x="112" y="66"/>
                  <a:pt x="112" y="66"/>
                  <a:pt x="112" y="66"/>
                </a:cubicBezTo>
                <a:cubicBezTo>
                  <a:pt x="112" y="66"/>
                  <a:pt x="112" y="66"/>
                  <a:pt x="112" y="66"/>
                </a:cubicBezTo>
                <a:cubicBezTo>
                  <a:pt x="119" y="73"/>
                  <a:pt x="119" y="73"/>
                  <a:pt x="119" y="73"/>
                </a:cubicBezTo>
                <a:cubicBezTo>
                  <a:pt x="119" y="73"/>
                  <a:pt x="119" y="74"/>
                  <a:pt x="119" y="74"/>
                </a:cubicBezTo>
                <a:cubicBezTo>
                  <a:pt x="119" y="74"/>
                  <a:pt x="119" y="74"/>
                  <a:pt x="119" y="74"/>
                </a:cubicBezTo>
                <a:cubicBezTo>
                  <a:pt x="114" y="80"/>
                  <a:pt x="114" y="80"/>
                  <a:pt x="114" y="80"/>
                </a:cubicBezTo>
                <a:cubicBezTo>
                  <a:pt x="113" y="81"/>
                  <a:pt x="112" y="82"/>
                  <a:pt x="113" y="84"/>
                </a:cubicBezTo>
                <a:cubicBezTo>
                  <a:pt x="116" y="88"/>
                  <a:pt x="118" y="93"/>
                  <a:pt x="119" y="98"/>
                </a:cubicBezTo>
                <a:cubicBezTo>
                  <a:pt x="119" y="99"/>
                  <a:pt x="121" y="100"/>
                  <a:pt x="122" y="100"/>
                </a:cubicBezTo>
                <a:cubicBezTo>
                  <a:pt x="130" y="100"/>
                  <a:pt x="130" y="100"/>
                  <a:pt x="130" y="100"/>
                </a:cubicBezTo>
                <a:cubicBezTo>
                  <a:pt x="130" y="100"/>
                  <a:pt x="131" y="101"/>
                  <a:pt x="131" y="101"/>
                </a:cubicBezTo>
                <a:cubicBezTo>
                  <a:pt x="131" y="111"/>
                  <a:pt x="131" y="111"/>
                  <a:pt x="131" y="111"/>
                </a:cubicBezTo>
                <a:cubicBezTo>
                  <a:pt x="131" y="111"/>
                  <a:pt x="130" y="111"/>
                  <a:pt x="130" y="111"/>
                </a:cubicBezTo>
                <a:cubicBezTo>
                  <a:pt x="122" y="111"/>
                  <a:pt x="122" y="111"/>
                  <a:pt x="122" y="111"/>
                </a:cubicBezTo>
                <a:cubicBezTo>
                  <a:pt x="120" y="111"/>
                  <a:pt x="119" y="112"/>
                  <a:pt x="119" y="114"/>
                </a:cubicBezTo>
                <a:cubicBezTo>
                  <a:pt x="119" y="116"/>
                  <a:pt x="120" y="117"/>
                  <a:pt x="122" y="117"/>
                </a:cubicBezTo>
                <a:cubicBezTo>
                  <a:pt x="130" y="117"/>
                  <a:pt x="130" y="117"/>
                  <a:pt x="130" y="117"/>
                </a:cubicBezTo>
                <a:cubicBezTo>
                  <a:pt x="134" y="117"/>
                  <a:pt x="137" y="114"/>
                  <a:pt x="137" y="111"/>
                </a:cubicBezTo>
                <a:cubicBezTo>
                  <a:pt x="137" y="101"/>
                  <a:pt x="137" y="101"/>
                  <a:pt x="137" y="101"/>
                </a:cubicBezTo>
                <a:cubicBezTo>
                  <a:pt x="137" y="97"/>
                  <a:pt x="134" y="94"/>
                  <a:pt x="130" y="94"/>
                </a:cubicBezTo>
                <a:close/>
                <a:moveTo>
                  <a:pt x="27" y="19"/>
                </a:moveTo>
                <a:cubicBezTo>
                  <a:pt x="28" y="19"/>
                  <a:pt x="28" y="19"/>
                  <a:pt x="29" y="18"/>
                </a:cubicBezTo>
                <a:cubicBezTo>
                  <a:pt x="29" y="18"/>
                  <a:pt x="30" y="17"/>
                  <a:pt x="30" y="16"/>
                </a:cubicBezTo>
                <a:cubicBezTo>
                  <a:pt x="30" y="15"/>
                  <a:pt x="29" y="15"/>
                  <a:pt x="29" y="14"/>
                </a:cubicBezTo>
                <a:cubicBezTo>
                  <a:pt x="28" y="13"/>
                  <a:pt x="28" y="13"/>
                  <a:pt x="27" y="13"/>
                </a:cubicBezTo>
                <a:cubicBezTo>
                  <a:pt x="26" y="13"/>
                  <a:pt x="25" y="13"/>
                  <a:pt x="25" y="14"/>
                </a:cubicBezTo>
                <a:cubicBezTo>
                  <a:pt x="24" y="15"/>
                  <a:pt x="24" y="15"/>
                  <a:pt x="24" y="16"/>
                </a:cubicBezTo>
                <a:cubicBezTo>
                  <a:pt x="24" y="17"/>
                  <a:pt x="24" y="18"/>
                  <a:pt x="25" y="18"/>
                </a:cubicBezTo>
                <a:cubicBezTo>
                  <a:pt x="25" y="19"/>
                  <a:pt x="26" y="19"/>
                  <a:pt x="27" y="19"/>
                </a:cubicBezTo>
                <a:close/>
                <a:moveTo>
                  <a:pt x="37" y="19"/>
                </a:moveTo>
                <a:cubicBezTo>
                  <a:pt x="38" y="19"/>
                  <a:pt x="39" y="19"/>
                  <a:pt x="39" y="18"/>
                </a:cubicBezTo>
                <a:cubicBezTo>
                  <a:pt x="40" y="18"/>
                  <a:pt x="40" y="17"/>
                  <a:pt x="40" y="16"/>
                </a:cubicBezTo>
                <a:cubicBezTo>
                  <a:pt x="40" y="15"/>
                  <a:pt x="40" y="15"/>
                  <a:pt x="39" y="14"/>
                </a:cubicBezTo>
                <a:cubicBezTo>
                  <a:pt x="39" y="13"/>
                  <a:pt x="38" y="13"/>
                  <a:pt x="37" y="13"/>
                </a:cubicBezTo>
                <a:cubicBezTo>
                  <a:pt x="36" y="13"/>
                  <a:pt x="36" y="13"/>
                  <a:pt x="35" y="14"/>
                </a:cubicBezTo>
                <a:cubicBezTo>
                  <a:pt x="35" y="15"/>
                  <a:pt x="34" y="15"/>
                  <a:pt x="34" y="16"/>
                </a:cubicBezTo>
                <a:cubicBezTo>
                  <a:pt x="34" y="17"/>
                  <a:pt x="35" y="18"/>
                  <a:pt x="35" y="18"/>
                </a:cubicBezTo>
                <a:cubicBezTo>
                  <a:pt x="36" y="19"/>
                  <a:pt x="36" y="19"/>
                  <a:pt x="37" y="19"/>
                </a:cubicBezTo>
                <a:close/>
                <a:moveTo>
                  <a:pt x="16" y="19"/>
                </a:moveTo>
                <a:cubicBezTo>
                  <a:pt x="17" y="19"/>
                  <a:pt x="18" y="19"/>
                  <a:pt x="18" y="18"/>
                </a:cubicBezTo>
                <a:cubicBezTo>
                  <a:pt x="19" y="18"/>
                  <a:pt x="19" y="17"/>
                  <a:pt x="19" y="16"/>
                </a:cubicBezTo>
                <a:cubicBezTo>
                  <a:pt x="19" y="15"/>
                  <a:pt x="19" y="15"/>
                  <a:pt x="18" y="14"/>
                </a:cubicBezTo>
                <a:cubicBezTo>
                  <a:pt x="18" y="13"/>
                  <a:pt x="17" y="13"/>
                  <a:pt x="16" y="13"/>
                </a:cubicBezTo>
                <a:cubicBezTo>
                  <a:pt x="15" y="13"/>
                  <a:pt x="15" y="13"/>
                  <a:pt x="14" y="14"/>
                </a:cubicBezTo>
                <a:cubicBezTo>
                  <a:pt x="14" y="15"/>
                  <a:pt x="13" y="15"/>
                  <a:pt x="13" y="16"/>
                </a:cubicBezTo>
                <a:cubicBezTo>
                  <a:pt x="13" y="17"/>
                  <a:pt x="14" y="18"/>
                  <a:pt x="14" y="18"/>
                </a:cubicBezTo>
                <a:cubicBezTo>
                  <a:pt x="15" y="19"/>
                  <a:pt x="15" y="19"/>
                  <a:pt x="16" y="19"/>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39">
            <a:extLst>
              <a:ext uri="{FF2B5EF4-FFF2-40B4-BE49-F238E27FC236}">
                <a16:creationId xmlns:a16="http://schemas.microsoft.com/office/drawing/2014/main" id="{526898BB-E51A-4EB1-8EAC-D2D24C24EA11}"/>
              </a:ext>
            </a:extLst>
          </p:cNvPr>
          <p:cNvGrpSpPr/>
          <p:nvPr/>
        </p:nvGrpSpPr>
        <p:grpSpPr>
          <a:xfrm>
            <a:off x="1452275" y="5171588"/>
            <a:ext cx="471948" cy="474984"/>
            <a:chOff x="11561636" y="6155304"/>
            <a:chExt cx="493713" cy="496887"/>
          </a:xfrm>
        </p:grpSpPr>
        <p:sp>
          <p:nvSpPr>
            <p:cNvPr id="46" name="Freeform 383">
              <a:extLst>
                <a:ext uri="{FF2B5EF4-FFF2-40B4-BE49-F238E27FC236}">
                  <a16:creationId xmlns:a16="http://schemas.microsoft.com/office/drawing/2014/main" id="{2F8B47FD-43AD-416E-AC5D-930C47A21D4A}"/>
                </a:ext>
              </a:extLst>
            </p:cNvPr>
            <p:cNvSpPr>
              <a:spLocks noEditPoints="1"/>
            </p:cNvSpPr>
            <p:nvPr/>
          </p:nvSpPr>
          <p:spPr bwMode="auto">
            <a:xfrm>
              <a:off x="11561636" y="6155304"/>
              <a:ext cx="223838" cy="223837"/>
            </a:xfrm>
            <a:custGeom>
              <a:avLst/>
              <a:gdLst>
                <a:gd name="T0" fmla="*/ 17218 w 65"/>
                <a:gd name="T1" fmla="*/ 223838 h 65"/>
                <a:gd name="T2" fmla="*/ 206620 w 65"/>
                <a:gd name="T3" fmla="*/ 223838 h 65"/>
                <a:gd name="T4" fmla="*/ 223838 w 65"/>
                <a:gd name="T5" fmla="*/ 206620 h 65"/>
                <a:gd name="T6" fmla="*/ 223838 w 65"/>
                <a:gd name="T7" fmla="*/ 17218 h 65"/>
                <a:gd name="T8" fmla="*/ 206620 w 65"/>
                <a:gd name="T9" fmla="*/ 0 h 65"/>
                <a:gd name="T10" fmla="*/ 17218 w 65"/>
                <a:gd name="T11" fmla="*/ 0 h 65"/>
                <a:gd name="T12" fmla="*/ 0 w 65"/>
                <a:gd name="T13" fmla="*/ 17218 h 65"/>
                <a:gd name="T14" fmla="*/ 0 w 65"/>
                <a:gd name="T15" fmla="*/ 206620 h 65"/>
                <a:gd name="T16" fmla="*/ 17218 w 65"/>
                <a:gd name="T17" fmla="*/ 223838 h 65"/>
                <a:gd name="T18" fmla="*/ 34437 w 65"/>
                <a:gd name="T19" fmla="*/ 34437 h 65"/>
                <a:gd name="T20" fmla="*/ 189401 w 65"/>
                <a:gd name="T21" fmla="*/ 34437 h 65"/>
                <a:gd name="T22" fmla="*/ 189401 w 65"/>
                <a:gd name="T23" fmla="*/ 189401 h 65"/>
                <a:gd name="T24" fmla="*/ 34437 w 65"/>
                <a:gd name="T25" fmla="*/ 189401 h 65"/>
                <a:gd name="T26" fmla="*/ 34437 w 65"/>
                <a:gd name="T27" fmla="*/ 34437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 h="65">
                  <a:moveTo>
                    <a:pt x="5" y="65"/>
                  </a:moveTo>
                  <a:cubicBezTo>
                    <a:pt x="60" y="65"/>
                    <a:pt x="60" y="65"/>
                    <a:pt x="60" y="65"/>
                  </a:cubicBezTo>
                  <a:cubicBezTo>
                    <a:pt x="63" y="65"/>
                    <a:pt x="65" y="63"/>
                    <a:pt x="65" y="60"/>
                  </a:cubicBezTo>
                  <a:cubicBezTo>
                    <a:pt x="65" y="5"/>
                    <a:pt x="65" y="5"/>
                    <a:pt x="65" y="5"/>
                  </a:cubicBezTo>
                  <a:cubicBezTo>
                    <a:pt x="65" y="2"/>
                    <a:pt x="63" y="0"/>
                    <a:pt x="60" y="0"/>
                  </a:cubicBezTo>
                  <a:cubicBezTo>
                    <a:pt x="5" y="0"/>
                    <a:pt x="5" y="0"/>
                    <a:pt x="5" y="0"/>
                  </a:cubicBezTo>
                  <a:cubicBezTo>
                    <a:pt x="2" y="0"/>
                    <a:pt x="0" y="2"/>
                    <a:pt x="0" y="5"/>
                  </a:cubicBezTo>
                  <a:cubicBezTo>
                    <a:pt x="0" y="60"/>
                    <a:pt x="0" y="60"/>
                    <a:pt x="0" y="60"/>
                  </a:cubicBezTo>
                  <a:cubicBezTo>
                    <a:pt x="0" y="63"/>
                    <a:pt x="2" y="65"/>
                    <a:pt x="5" y="65"/>
                  </a:cubicBezTo>
                  <a:close/>
                  <a:moveTo>
                    <a:pt x="10" y="10"/>
                  </a:moveTo>
                  <a:cubicBezTo>
                    <a:pt x="55" y="10"/>
                    <a:pt x="55" y="10"/>
                    <a:pt x="55" y="10"/>
                  </a:cubicBezTo>
                  <a:cubicBezTo>
                    <a:pt x="55" y="55"/>
                    <a:pt x="55" y="55"/>
                    <a:pt x="55" y="55"/>
                  </a:cubicBezTo>
                  <a:cubicBezTo>
                    <a:pt x="10" y="55"/>
                    <a:pt x="10" y="55"/>
                    <a:pt x="10" y="55"/>
                  </a:cubicBezTo>
                  <a:lnTo>
                    <a:pt x="10" y="10"/>
                  </a:ln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84">
              <a:extLst>
                <a:ext uri="{FF2B5EF4-FFF2-40B4-BE49-F238E27FC236}">
                  <a16:creationId xmlns:a16="http://schemas.microsoft.com/office/drawing/2014/main" id="{9475FA2A-A426-4861-985B-435EB8655397}"/>
                </a:ext>
              </a:extLst>
            </p:cNvPr>
            <p:cNvSpPr>
              <a:spLocks noEditPoints="1"/>
            </p:cNvSpPr>
            <p:nvPr/>
          </p:nvSpPr>
          <p:spPr bwMode="auto">
            <a:xfrm>
              <a:off x="11833099" y="6155304"/>
              <a:ext cx="222250" cy="223837"/>
            </a:xfrm>
            <a:custGeom>
              <a:avLst/>
              <a:gdLst>
                <a:gd name="T0" fmla="*/ 222250 w 65"/>
                <a:gd name="T1" fmla="*/ 17218 h 65"/>
                <a:gd name="T2" fmla="*/ 205154 w 65"/>
                <a:gd name="T3" fmla="*/ 0 h 65"/>
                <a:gd name="T4" fmla="*/ 17096 w 65"/>
                <a:gd name="T5" fmla="*/ 0 h 65"/>
                <a:gd name="T6" fmla="*/ 0 w 65"/>
                <a:gd name="T7" fmla="*/ 17218 h 65"/>
                <a:gd name="T8" fmla="*/ 0 w 65"/>
                <a:gd name="T9" fmla="*/ 206620 h 65"/>
                <a:gd name="T10" fmla="*/ 17096 w 65"/>
                <a:gd name="T11" fmla="*/ 223838 h 65"/>
                <a:gd name="T12" fmla="*/ 205154 w 65"/>
                <a:gd name="T13" fmla="*/ 223838 h 65"/>
                <a:gd name="T14" fmla="*/ 222250 w 65"/>
                <a:gd name="T15" fmla="*/ 206620 h 65"/>
                <a:gd name="T16" fmla="*/ 222250 w 65"/>
                <a:gd name="T17" fmla="*/ 17218 h 65"/>
                <a:gd name="T18" fmla="*/ 188058 w 65"/>
                <a:gd name="T19" fmla="*/ 189401 h 65"/>
                <a:gd name="T20" fmla="*/ 34192 w 65"/>
                <a:gd name="T21" fmla="*/ 189401 h 65"/>
                <a:gd name="T22" fmla="*/ 34192 w 65"/>
                <a:gd name="T23" fmla="*/ 34437 h 65"/>
                <a:gd name="T24" fmla="*/ 188058 w 65"/>
                <a:gd name="T25" fmla="*/ 34437 h 65"/>
                <a:gd name="T26" fmla="*/ 188058 w 65"/>
                <a:gd name="T27" fmla="*/ 189401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 h="65">
                  <a:moveTo>
                    <a:pt x="65" y="5"/>
                  </a:moveTo>
                  <a:cubicBezTo>
                    <a:pt x="65" y="2"/>
                    <a:pt x="63" y="0"/>
                    <a:pt x="60" y="0"/>
                  </a:cubicBezTo>
                  <a:cubicBezTo>
                    <a:pt x="5" y="0"/>
                    <a:pt x="5" y="0"/>
                    <a:pt x="5" y="0"/>
                  </a:cubicBezTo>
                  <a:cubicBezTo>
                    <a:pt x="2" y="0"/>
                    <a:pt x="0" y="2"/>
                    <a:pt x="0" y="5"/>
                  </a:cubicBezTo>
                  <a:cubicBezTo>
                    <a:pt x="0" y="60"/>
                    <a:pt x="0" y="60"/>
                    <a:pt x="0" y="60"/>
                  </a:cubicBezTo>
                  <a:cubicBezTo>
                    <a:pt x="0" y="63"/>
                    <a:pt x="2" y="65"/>
                    <a:pt x="5" y="65"/>
                  </a:cubicBezTo>
                  <a:cubicBezTo>
                    <a:pt x="60" y="65"/>
                    <a:pt x="60" y="65"/>
                    <a:pt x="60" y="65"/>
                  </a:cubicBezTo>
                  <a:cubicBezTo>
                    <a:pt x="63" y="65"/>
                    <a:pt x="65" y="63"/>
                    <a:pt x="65" y="60"/>
                  </a:cubicBezTo>
                  <a:lnTo>
                    <a:pt x="65" y="5"/>
                  </a:lnTo>
                  <a:close/>
                  <a:moveTo>
                    <a:pt x="55" y="55"/>
                  </a:moveTo>
                  <a:cubicBezTo>
                    <a:pt x="10" y="55"/>
                    <a:pt x="10" y="55"/>
                    <a:pt x="10" y="55"/>
                  </a:cubicBezTo>
                  <a:cubicBezTo>
                    <a:pt x="10" y="10"/>
                    <a:pt x="10" y="10"/>
                    <a:pt x="10" y="10"/>
                  </a:cubicBezTo>
                  <a:cubicBezTo>
                    <a:pt x="55" y="10"/>
                    <a:pt x="55" y="10"/>
                    <a:pt x="55" y="10"/>
                  </a:cubicBezTo>
                  <a:lnTo>
                    <a:pt x="55" y="55"/>
                  </a:ln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85">
              <a:extLst>
                <a:ext uri="{FF2B5EF4-FFF2-40B4-BE49-F238E27FC236}">
                  <a16:creationId xmlns:a16="http://schemas.microsoft.com/office/drawing/2014/main" id="{7278DD4A-6054-4242-84B9-ECFAF46F9483}"/>
                </a:ext>
              </a:extLst>
            </p:cNvPr>
            <p:cNvSpPr>
              <a:spLocks noEditPoints="1"/>
            </p:cNvSpPr>
            <p:nvPr/>
          </p:nvSpPr>
          <p:spPr bwMode="auto">
            <a:xfrm>
              <a:off x="11561636" y="6428354"/>
              <a:ext cx="223838" cy="223837"/>
            </a:xfrm>
            <a:custGeom>
              <a:avLst/>
              <a:gdLst>
                <a:gd name="T0" fmla="*/ 17218 w 65"/>
                <a:gd name="T1" fmla="*/ 223838 h 65"/>
                <a:gd name="T2" fmla="*/ 206620 w 65"/>
                <a:gd name="T3" fmla="*/ 223838 h 65"/>
                <a:gd name="T4" fmla="*/ 223838 w 65"/>
                <a:gd name="T5" fmla="*/ 206620 h 65"/>
                <a:gd name="T6" fmla="*/ 223838 w 65"/>
                <a:gd name="T7" fmla="*/ 17218 h 65"/>
                <a:gd name="T8" fmla="*/ 206620 w 65"/>
                <a:gd name="T9" fmla="*/ 0 h 65"/>
                <a:gd name="T10" fmla="*/ 17218 w 65"/>
                <a:gd name="T11" fmla="*/ 0 h 65"/>
                <a:gd name="T12" fmla="*/ 0 w 65"/>
                <a:gd name="T13" fmla="*/ 17218 h 65"/>
                <a:gd name="T14" fmla="*/ 0 w 65"/>
                <a:gd name="T15" fmla="*/ 206620 h 65"/>
                <a:gd name="T16" fmla="*/ 17218 w 65"/>
                <a:gd name="T17" fmla="*/ 223838 h 65"/>
                <a:gd name="T18" fmla="*/ 34437 w 65"/>
                <a:gd name="T19" fmla="*/ 34437 h 65"/>
                <a:gd name="T20" fmla="*/ 189401 w 65"/>
                <a:gd name="T21" fmla="*/ 34437 h 65"/>
                <a:gd name="T22" fmla="*/ 189401 w 65"/>
                <a:gd name="T23" fmla="*/ 189401 h 65"/>
                <a:gd name="T24" fmla="*/ 34437 w 65"/>
                <a:gd name="T25" fmla="*/ 189401 h 65"/>
                <a:gd name="T26" fmla="*/ 34437 w 65"/>
                <a:gd name="T27" fmla="*/ 34437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 h="65">
                  <a:moveTo>
                    <a:pt x="5" y="65"/>
                  </a:moveTo>
                  <a:cubicBezTo>
                    <a:pt x="60" y="65"/>
                    <a:pt x="60" y="65"/>
                    <a:pt x="60" y="65"/>
                  </a:cubicBezTo>
                  <a:cubicBezTo>
                    <a:pt x="63" y="65"/>
                    <a:pt x="65" y="63"/>
                    <a:pt x="65" y="60"/>
                  </a:cubicBezTo>
                  <a:cubicBezTo>
                    <a:pt x="65" y="5"/>
                    <a:pt x="65" y="5"/>
                    <a:pt x="65" y="5"/>
                  </a:cubicBezTo>
                  <a:cubicBezTo>
                    <a:pt x="65" y="2"/>
                    <a:pt x="63" y="0"/>
                    <a:pt x="60" y="0"/>
                  </a:cubicBezTo>
                  <a:cubicBezTo>
                    <a:pt x="5" y="0"/>
                    <a:pt x="5" y="0"/>
                    <a:pt x="5" y="0"/>
                  </a:cubicBezTo>
                  <a:cubicBezTo>
                    <a:pt x="2" y="0"/>
                    <a:pt x="0" y="2"/>
                    <a:pt x="0" y="5"/>
                  </a:cubicBezTo>
                  <a:cubicBezTo>
                    <a:pt x="0" y="60"/>
                    <a:pt x="0" y="60"/>
                    <a:pt x="0" y="60"/>
                  </a:cubicBezTo>
                  <a:cubicBezTo>
                    <a:pt x="0" y="63"/>
                    <a:pt x="2" y="65"/>
                    <a:pt x="5" y="65"/>
                  </a:cubicBezTo>
                  <a:close/>
                  <a:moveTo>
                    <a:pt x="10" y="10"/>
                  </a:moveTo>
                  <a:cubicBezTo>
                    <a:pt x="55" y="10"/>
                    <a:pt x="55" y="10"/>
                    <a:pt x="55" y="10"/>
                  </a:cubicBezTo>
                  <a:cubicBezTo>
                    <a:pt x="55" y="55"/>
                    <a:pt x="55" y="55"/>
                    <a:pt x="55" y="55"/>
                  </a:cubicBezTo>
                  <a:cubicBezTo>
                    <a:pt x="10" y="55"/>
                    <a:pt x="10" y="55"/>
                    <a:pt x="10" y="55"/>
                  </a:cubicBezTo>
                  <a:lnTo>
                    <a:pt x="10" y="10"/>
                  </a:ln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86">
              <a:extLst>
                <a:ext uri="{FF2B5EF4-FFF2-40B4-BE49-F238E27FC236}">
                  <a16:creationId xmlns:a16="http://schemas.microsoft.com/office/drawing/2014/main" id="{88881266-6C0A-45AE-9333-FE4549DE1A87}"/>
                </a:ext>
              </a:extLst>
            </p:cNvPr>
            <p:cNvSpPr>
              <a:spLocks noEditPoints="1"/>
            </p:cNvSpPr>
            <p:nvPr/>
          </p:nvSpPr>
          <p:spPr bwMode="auto">
            <a:xfrm>
              <a:off x="11833099" y="6428354"/>
              <a:ext cx="222250" cy="223837"/>
            </a:xfrm>
            <a:custGeom>
              <a:avLst/>
              <a:gdLst>
                <a:gd name="T0" fmla="*/ 205154 w 65"/>
                <a:gd name="T1" fmla="*/ 0 h 65"/>
                <a:gd name="T2" fmla="*/ 17096 w 65"/>
                <a:gd name="T3" fmla="*/ 0 h 65"/>
                <a:gd name="T4" fmla="*/ 0 w 65"/>
                <a:gd name="T5" fmla="*/ 17218 h 65"/>
                <a:gd name="T6" fmla="*/ 0 w 65"/>
                <a:gd name="T7" fmla="*/ 206620 h 65"/>
                <a:gd name="T8" fmla="*/ 17096 w 65"/>
                <a:gd name="T9" fmla="*/ 223838 h 65"/>
                <a:gd name="T10" fmla="*/ 205154 w 65"/>
                <a:gd name="T11" fmla="*/ 223838 h 65"/>
                <a:gd name="T12" fmla="*/ 222250 w 65"/>
                <a:gd name="T13" fmla="*/ 206620 h 65"/>
                <a:gd name="T14" fmla="*/ 222250 w 65"/>
                <a:gd name="T15" fmla="*/ 17218 h 65"/>
                <a:gd name="T16" fmla="*/ 205154 w 65"/>
                <a:gd name="T17" fmla="*/ 0 h 65"/>
                <a:gd name="T18" fmla="*/ 188058 w 65"/>
                <a:gd name="T19" fmla="*/ 189401 h 65"/>
                <a:gd name="T20" fmla="*/ 34192 w 65"/>
                <a:gd name="T21" fmla="*/ 189401 h 65"/>
                <a:gd name="T22" fmla="*/ 34192 w 65"/>
                <a:gd name="T23" fmla="*/ 34437 h 65"/>
                <a:gd name="T24" fmla="*/ 188058 w 65"/>
                <a:gd name="T25" fmla="*/ 34437 h 65"/>
                <a:gd name="T26" fmla="*/ 188058 w 65"/>
                <a:gd name="T27" fmla="*/ 189401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 h="65">
                  <a:moveTo>
                    <a:pt x="60" y="0"/>
                  </a:moveTo>
                  <a:cubicBezTo>
                    <a:pt x="5" y="0"/>
                    <a:pt x="5" y="0"/>
                    <a:pt x="5" y="0"/>
                  </a:cubicBezTo>
                  <a:cubicBezTo>
                    <a:pt x="2" y="0"/>
                    <a:pt x="0" y="2"/>
                    <a:pt x="0" y="5"/>
                  </a:cubicBezTo>
                  <a:cubicBezTo>
                    <a:pt x="0" y="60"/>
                    <a:pt x="0" y="60"/>
                    <a:pt x="0" y="60"/>
                  </a:cubicBezTo>
                  <a:cubicBezTo>
                    <a:pt x="0" y="63"/>
                    <a:pt x="2" y="65"/>
                    <a:pt x="5" y="65"/>
                  </a:cubicBezTo>
                  <a:cubicBezTo>
                    <a:pt x="60" y="65"/>
                    <a:pt x="60" y="65"/>
                    <a:pt x="60" y="65"/>
                  </a:cubicBezTo>
                  <a:cubicBezTo>
                    <a:pt x="63" y="65"/>
                    <a:pt x="65" y="63"/>
                    <a:pt x="65" y="60"/>
                  </a:cubicBezTo>
                  <a:cubicBezTo>
                    <a:pt x="65" y="5"/>
                    <a:pt x="65" y="5"/>
                    <a:pt x="65" y="5"/>
                  </a:cubicBezTo>
                  <a:cubicBezTo>
                    <a:pt x="65" y="2"/>
                    <a:pt x="63" y="0"/>
                    <a:pt x="60" y="0"/>
                  </a:cubicBezTo>
                  <a:close/>
                  <a:moveTo>
                    <a:pt x="55" y="55"/>
                  </a:moveTo>
                  <a:cubicBezTo>
                    <a:pt x="10" y="55"/>
                    <a:pt x="10" y="55"/>
                    <a:pt x="10" y="55"/>
                  </a:cubicBezTo>
                  <a:cubicBezTo>
                    <a:pt x="10" y="10"/>
                    <a:pt x="10" y="10"/>
                    <a:pt x="10" y="10"/>
                  </a:cubicBezTo>
                  <a:cubicBezTo>
                    <a:pt x="55" y="10"/>
                    <a:pt x="55" y="10"/>
                    <a:pt x="55" y="10"/>
                  </a:cubicBezTo>
                  <a:lnTo>
                    <a:pt x="55" y="55"/>
                  </a:ln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Freeform 842">
            <a:extLst>
              <a:ext uri="{FF2B5EF4-FFF2-40B4-BE49-F238E27FC236}">
                <a16:creationId xmlns:a16="http://schemas.microsoft.com/office/drawing/2014/main" id="{FA684642-7B42-4D9B-A36F-F0AEB8F1D3F2}"/>
              </a:ext>
            </a:extLst>
          </p:cNvPr>
          <p:cNvSpPr>
            <a:spLocks noEditPoints="1"/>
          </p:cNvSpPr>
          <p:nvPr/>
        </p:nvSpPr>
        <p:spPr bwMode="auto">
          <a:xfrm>
            <a:off x="1359001" y="3670201"/>
            <a:ext cx="629444" cy="725640"/>
          </a:xfrm>
          <a:custGeom>
            <a:avLst/>
            <a:gdLst>
              <a:gd name="T0" fmla="*/ 228680 w 140"/>
              <a:gd name="T1" fmla="*/ 502662 h 160"/>
              <a:gd name="T2" fmla="*/ 139938 w 140"/>
              <a:gd name="T3" fmla="*/ 530206 h 160"/>
              <a:gd name="T4" fmla="*/ 139938 w 140"/>
              <a:gd name="T5" fmla="*/ 550863 h 160"/>
              <a:gd name="T6" fmla="*/ 344726 w 140"/>
              <a:gd name="T7" fmla="*/ 540534 h 160"/>
              <a:gd name="T8" fmla="*/ 249158 w 140"/>
              <a:gd name="T9" fmla="*/ 530206 h 160"/>
              <a:gd name="T10" fmla="*/ 238919 w 140"/>
              <a:gd name="T11" fmla="*/ 492334 h 160"/>
              <a:gd name="T12" fmla="*/ 450533 w 140"/>
              <a:gd name="T13" fmla="*/ 464791 h 160"/>
              <a:gd name="T14" fmla="*/ 477838 w 140"/>
              <a:gd name="T15" fmla="*/ 144602 h 160"/>
              <a:gd name="T16" fmla="*/ 331073 w 140"/>
              <a:gd name="T17" fmla="*/ 120501 h 160"/>
              <a:gd name="T18" fmla="*/ 331073 w 140"/>
              <a:gd name="T19" fmla="*/ 141159 h 160"/>
              <a:gd name="T20" fmla="*/ 457359 w 140"/>
              <a:gd name="T21" fmla="*/ 144602 h 160"/>
              <a:gd name="T22" fmla="*/ 450533 w 140"/>
              <a:gd name="T23" fmla="*/ 444133 h 160"/>
              <a:gd name="T24" fmla="*/ 20479 w 140"/>
              <a:gd name="T25" fmla="*/ 440690 h 160"/>
              <a:gd name="T26" fmla="*/ 423228 w 140"/>
              <a:gd name="T27" fmla="*/ 392490 h 160"/>
              <a:gd name="T28" fmla="*/ 423228 w 140"/>
              <a:gd name="T29" fmla="*/ 371833 h 160"/>
              <a:gd name="T30" fmla="*/ 314008 w 140"/>
              <a:gd name="T31" fmla="*/ 320189 h 160"/>
              <a:gd name="T32" fmla="*/ 314008 w 140"/>
              <a:gd name="T33" fmla="*/ 340846 h 160"/>
              <a:gd name="T34" fmla="*/ 307182 w 140"/>
              <a:gd name="T35" fmla="*/ 371833 h 160"/>
              <a:gd name="T36" fmla="*/ 245745 w 140"/>
              <a:gd name="T37" fmla="*/ 241003 h 160"/>
              <a:gd name="T38" fmla="*/ 225266 w 140"/>
              <a:gd name="T39" fmla="*/ 241003 h 160"/>
              <a:gd name="T40" fmla="*/ 167243 w 140"/>
              <a:gd name="T41" fmla="*/ 371833 h 160"/>
              <a:gd name="T42" fmla="*/ 160417 w 140"/>
              <a:gd name="T43" fmla="*/ 340846 h 160"/>
              <a:gd name="T44" fmla="*/ 160417 w 140"/>
              <a:gd name="T45" fmla="*/ 320189 h 160"/>
              <a:gd name="T46" fmla="*/ 13653 w 140"/>
              <a:gd name="T47" fmla="*/ 371833 h 160"/>
              <a:gd name="T48" fmla="*/ 0 w 140"/>
              <a:gd name="T49" fmla="*/ 382161 h 160"/>
              <a:gd name="T50" fmla="*/ 23892 w 140"/>
              <a:gd name="T51" fmla="*/ 464791 h 160"/>
              <a:gd name="T52" fmla="*/ 286703 w 140"/>
              <a:gd name="T53" fmla="*/ 371833 h 160"/>
              <a:gd name="T54" fmla="*/ 235506 w 140"/>
              <a:gd name="T55" fmla="*/ 330518 h 160"/>
              <a:gd name="T56" fmla="*/ 20479 w 140"/>
              <a:gd name="T57" fmla="*/ 337404 h 160"/>
              <a:gd name="T58" fmla="*/ 23892 w 140"/>
              <a:gd name="T59" fmla="*/ 141159 h 160"/>
              <a:gd name="T60" fmla="*/ 153591 w 140"/>
              <a:gd name="T61" fmla="*/ 130830 h 160"/>
              <a:gd name="T62" fmla="*/ 23892 w 140"/>
              <a:gd name="T63" fmla="*/ 120501 h 160"/>
              <a:gd name="T64" fmla="*/ 0 w 140"/>
              <a:gd name="T65" fmla="*/ 337404 h 160"/>
              <a:gd name="T66" fmla="*/ 238919 w 140"/>
              <a:gd name="T67" fmla="*/ 409704 h 160"/>
              <a:gd name="T68" fmla="*/ 238919 w 140"/>
              <a:gd name="T69" fmla="*/ 430362 h 160"/>
              <a:gd name="T70" fmla="*/ 238919 w 140"/>
              <a:gd name="T71" fmla="*/ 409704 h 160"/>
              <a:gd name="T72" fmla="*/ 157004 w 140"/>
              <a:gd name="T73" fmla="*/ 265103 h 160"/>
              <a:gd name="T74" fmla="*/ 177483 w 140"/>
              <a:gd name="T75" fmla="*/ 289203 h 160"/>
              <a:gd name="T76" fmla="*/ 197961 w 140"/>
              <a:gd name="T77" fmla="*/ 289203 h 160"/>
              <a:gd name="T78" fmla="*/ 201375 w 140"/>
              <a:gd name="T79" fmla="*/ 265103 h 160"/>
              <a:gd name="T80" fmla="*/ 201375 w 140"/>
              <a:gd name="T81" fmla="*/ 244445 h 160"/>
              <a:gd name="T82" fmla="*/ 167243 w 140"/>
              <a:gd name="T83" fmla="*/ 234117 h 160"/>
              <a:gd name="T84" fmla="*/ 191135 w 140"/>
              <a:gd name="T85" fmla="*/ 196245 h 160"/>
              <a:gd name="T86" fmla="*/ 194548 w 140"/>
              <a:gd name="T87" fmla="*/ 86072 h 160"/>
              <a:gd name="T88" fmla="*/ 238919 w 140"/>
              <a:gd name="T89" fmla="*/ 27543 h 160"/>
              <a:gd name="T90" fmla="*/ 279877 w 140"/>
              <a:gd name="T91" fmla="*/ 86072 h 160"/>
              <a:gd name="T92" fmla="*/ 283290 w 140"/>
              <a:gd name="T93" fmla="*/ 196245 h 160"/>
              <a:gd name="T94" fmla="*/ 303768 w 140"/>
              <a:gd name="T95" fmla="*/ 234117 h 160"/>
              <a:gd name="T96" fmla="*/ 273050 w 140"/>
              <a:gd name="T97" fmla="*/ 244445 h 160"/>
              <a:gd name="T98" fmla="*/ 273050 w 140"/>
              <a:gd name="T99" fmla="*/ 265103 h 160"/>
              <a:gd name="T100" fmla="*/ 283290 w 140"/>
              <a:gd name="T101" fmla="*/ 299532 h 160"/>
              <a:gd name="T102" fmla="*/ 293529 w 140"/>
              <a:gd name="T103" fmla="*/ 265103 h 160"/>
              <a:gd name="T104" fmla="*/ 324247 w 140"/>
              <a:gd name="T105" fmla="*/ 254774 h 160"/>
              <a:gd name="T106" fmla="*/ 317421 w 140"/>
              <a:gd name="T107" fmla="*/ 213459 h 160"/>
              <a:gd name="T108" fmla="*/ 300355 w 140"/>
              <a:gd name="T109" fmla="*/ 175588 h 160"/>
              <a:gd name="T110" fmla="*/ 286703 w 140"/>
              <a:gd name="T111" fmla="*/ 51643 h 160"/>
              <a:gd name="T112" fmla="*/ 238919 w 140"/>
              <a:gd name="T113" fmla="*/ 0 h 160"/>
              <a:gd name="T114" fmla="*/ 187722 w 140"/>
              <a:gd name="T115" fmla="*/ 51643 h 160"/>
              <a:gd name="T116" fmla="*/ 177483 w 140"/>
              <a:gd name="T117" fmla="*/ 175588 h 160"/>
              <a:gd name="T118" fmla="*/ 153591 w 140"/>
              <a:gd name="T119" fmla="*/ 213459 h 160"/>
              <a:gd name="T120" fmla="*/ 146765 w 140"/>
              <a:gd name="T121" fmla="*/ 254774 h 1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0" h="160">
                <a:moveTo>
                  <a:pt x="70" y="143"/>
                </a:moveTo>
                <a:cubicBezTo>
                  <a:pt x="68" y="143"/>
                  <a:pt x="67" y="145"/>
                  <a:pt x="67" y="146"/>
                </a:cubicBezTo>
                <a:cubicBezTo>
                  <a:pt x="67" y="154"/>
                  <a:pt x="67" y="154"/>
                  <a:pt x="67" y="154"/>
                </a:cubicBezTo>
                <a:cubicBezTo>
                  <a:pt x="41" y="154"/>
                  <a:pt x="41" y="154"/>
                  <a:pt x="41" y="154"/>
                </a:cubicBezTo>
                <a:cubicBezTo>
                  <a:pt x="40" y="154"/>
                  <a:pt x="38" y="155"/>
                  <a:pt x="38" y="157"/>
                </a:cubicBezTo>
                <a:cubicBezTo>
                  <a:pt x="38" y="159"/>
                  <a:pt x="40" y="160"/>
                  <a:pt x="41" y="160"/>
                </a:cubicBezTo>
                <a:cubicBezTo>
                  <a:pt x="98" y="160"/>
                  <a:pt x="98" y="160"/>
                  <a:pt x="98" y="160"/>
                </a:cubicBezTo>
                <a:cubicBezTo>
                  <a:pt x="100" y="160"/>
                  <a:pt x="101" y="159"/>
                  <a:pt x="101" y="157"/>
                </a:cubicBezTo>
                <a:cubicBezTo>
                  <a:pt x="101" y="155"/>
                  <a:pt x="100" y="154"/>
                  <a:pt x="98" y="154"/>
                </a:cubicBezTo>
                <a:cubicBezTo>
                  <a:pt x="73" y="154"/>
                  <a:pt x="73" y="154"/>
                  <a:pt x="73" y="154"/>
                </a:cubicBezTo>
                <a:cubicBezTo>
                  <a:pt x="73" y="146"/>
                  <a:pt x="73" y="146"/>
                  <a:pt x="73" y="146"/>
                </a:cubicBezTo>
                <a:cubicBezTo>
                  <a:pt x="73" y="145"/>
                  <a:pt x="71" y="143"/>
                  <a:pt x="70" y="143"/>
                </a:cubicBezTo>
                <a:close/>
                <a:moveTo>
                  <a:pt x="7" y="135"/>
                </a:moveTo>
                <a:cubicBezTo>
                  <a:pt x="132" y="135"/>
                  <a:pt x="132" y="135"/>
                  <a:pt x="132" y="135"/>
                </a:cubicBezTo>
                <a:cubicBezTo>
                  <a:pt x="136" y="135"/>
                  <a:pt x="140" y="132"/>
                  <a:pt x="140" y="128"/>
                </a:cubicBezTo>
                <a:cubicBezTo>
                  <a:pt x="140" y="42"/>
                  <a:pt x="140" y="42"/>
                  <a:pt x="140" y="42"/>
                </a:cubicBezTo>
                <a:cubicBezTo>
                  <a:pt x="140" y="38"/>
                  <a:pt x="136" y="35"/>
                  <a:pt x="132" y="35"/>
                </a:cubicBezTo>
                <a:cubicBezTo>
                  <a:pt x="97" y="35"/>
                  <a:pt x="97" y="35"/>
                  <a:pt x="97" y="35"/>
                </a:cubicBezTo>
                <a:cubicBezTo>
                  <a:pt x="96" y="35"/>
                  <a:pt x="94" y="36"/>
                  <a:pt x="94" y="38"/>
                </a:cubicBezTo>
                <a:cubicBezTo>
                  <a:pt x="94" y="39"/>
                  <a:pt x="96" y="41"/>
                  <a:pt x="97" y="41"/>
                </a:cubicBezTo>
                <a:cubicBezTo>
                  <a:pt x="132" y="41"/>
                  <a:pt x="132" y="41"/>
                  <a:pt x="132" y="41"/>
                </a:cubicBezTo>
                <a:cubicBezTo>
                  <a:pt x="133" y="41"/>
                  <a:pt x="134" y="41"/>
                  <a:pt x="134" y="42"/>
                </a:cubicBezTo>
                <a:cubicBezTo>
                  <a:pt x="134" y="128"/>
                  <a:pt x="134" y="128"/>
                  <a:pt x="134" y="128"/>
                </a:cubicBezTo>
                <a:cubicBezTo>
                  <a:pt x="134" y="129"/>
                  <a:pt x="133" y="129"/>
                  <a:pt x="132" y="129"/>
                </a:cubicBezTo>
                <a:cubicBezTo>
                  <a:pt x="7" y="129"/>
                  <a:pt x="7" y="129"/>
                  <a:pt x="7" y="129"/>
                </a:cubicBezTo>
                <a:cubicBezTo>
                  <a:pt x="6" y="129"/>
                  <a:pt x="6" y="129"/>
                  <a:pt x="6" y="128"/>
                </a:cubicBezTo>
                <a:cubicBezTo>
                  <a:pt x="6" y="114"/>
                  <a:pt x="6" y="114"/>
                  <a:pt x="6" y="114"/>
                </a:cubicBezTo>
                <a:cubicBezTo>
                  <a:pt x="124" y="114"/>
                  <a:pt x="124" y="114"/>
                  <a:pt x="124" y="114"/>
                </a:cubicBezTo>
                <a:cubicBezTo>
                  <a:pt x="126" y="114"/>
                  <a:pt x="127" y="113"/>
                  <a:pt x="127" y="111"/>
                </a:cubicBezTo>
                <a:cubicBezTo>
                  <a:pt x="127" y="109"/>
                  <a:pt x="126" y="108"/>
                  <a:pt x="124" y="108"/>
                </a:cubicBezTo>
                <a:cubicBezTo>
                  <a:pt x="109" y="108"/>
                  <a:pt x="109" y="108"/>
                  <a:pt x="109" y="108"/>
                </a:cubicBezTo>
                <a:cubicBezTo>
                  <a:pt x="108" y="99"/>
                  <a:pt x="100" y="93"/>
                  <a:pt x="92" y="93"/>
                </a:cubicBezTo>
                <a:cubicBezTo>
                  <a:pt x="90" y="93"/>
                  <a:pt x="89" y="94"/>
                  <a:pt x="89" y="96"/>
                </a:cubicBezTo>
                <a:cubicBezTo>
                  <a:pt x="89" y="97"/>
                  <a:pt x="90" y="99"/>
                  <a:pt x="92" y="99"/>
                </a:cubicBezTo>
                <a:cubicBezTo>
                  <a:pt x="97" y="99"/>
                  <a:pt x="102" y="103"/>
                  <a:pt x="103" y="108"/>
                </a:cubicBezTo>
                <a:cubicBezTo>
                  <a:pt x="90" y="108"/>
                  <a:pt x="90" y="108"/>
                  <a:pt x="90" y="108"/>
                </a:cubicBezTo>
                <a:cubicBezTo>
                  <a:pt x="88" y="99"/>
                  <a:pt x="81" y="92"/>
                  <a:pt x="72" y="90"/>
                </a:cubicBezTo>
                <a:cubicBezTo>
                  <a:pt x="72" y="70"/>
                  <a:pt x="72" y="70"/>
                  <a:pt x="72" y="70"/>
                </a:cubicBezTo>
                <a:cubicBezTo>
                  <a:pt x="72" y="68"/>
                  <a:pt x="71" y="67"/>
                  <a:pt x="69" y="67"/>
                </a:cubicBezTo>
                <a:cubicBezTo>
                  <a:pt x="67" y="67"/>
                  <a:pt x="66" y="68"/>
                  <a:pt x="66" y="70"/>
                </a:cubicBezTo>
                <a:cubicBezTo>
                  <a:pt x="66" y="91"/>
                  <a:pt x="66" y="91"/>
                  <a:pt x="66" y="91"/>
                </a:cubicBezTo>
                <a:cubicBezTo>
                  <a:pt x="57" y="92"/>
                  <a:pt x="50" y="99"/>
                  <a:pt x="49" y="108"/>
                </a:cubicBezTo>
                <a:cubicBezTo>
                  <a:pt x="36" y="108"/>
                  <a:pt x="36" y="108"/>
                  <a:pt x="36" y="108"/>
                </a:cubicBezTo>
                <a:cubicBezTo>
                  <a:pt x="37" y="103"/>
                  <a:pt x="42" y="99"/>
                  <a:pt x="47" y="99"/>
                </a:cubicBezTo>
                <a:cubicBezTo>
                  <a:pt x="49" y="99"/>
                  <a:pt x="50" y="97"/>
                  <a:pt x="50" y="96"/>
                </a:cubicBezTo>
                <a:cubicBezTo>
                  <a:pt x="50" y="94"/>
                  <a:pt x="49" y="93"/>
                  <a:pt x="47" y="93"/>
                </a:cubicBezTo>
                <a:cubicBezTo>
                  <a:pt x="38" y="93"/>
                  <a:pt x="31" y="99"/>
                  <a:pt x="30" y="108"/>
                </a:cubicBezTo>
                <a:cubicBezTo>
                  <a:pt x="4" y="108"/>
                  <a:pt x="4" y="108"/>
                  <a:pt x="4" y="108"/>
                </a:cubicBezTo>
                <a:cubicBezTo>
                  <a:pt x="4" y="108"/>
                  <a:pt x="3" y="108"/>
                  <a:pt x="3" y="108"/>
                </a:cubicBezTo>
                <a:cubicBezTo>
                  <a:pt x="1" y="108"/>
                  <a:pt x="0" y="109"/>
                  <a:pt x="0" y="111"/>
                </a:cubicBezTo>
                <a:cubicBezTo>
                  <a:pt x="0" y="128"/>
                  <a:pt x="0" y="128"/>
                  <a:pt x="0" y="128"/>
                </a:cubicBezTo>
                <a:cubicBezTo>
                  <a:pt x="0" y="132"/>
                  <a:pt x="3" y="135"/>
                  <a:pt x="7" y="135"/>
                </a:cubicBezTo>
                <a:close/>
                <a:moveTo>
                  <a:pt x="69" y="96"/>
                </a:moveTo>
                <a:cubicBezTo>
                  <a:pt x="77" y="96"/>
                  <a:pt x="82" y="101"/>
                  <a:pt x="84" y="108"/>
                </a:cubicBezTo>
                <a:cubicBezTo>
                  <a:pt x="55" y="108"/>
                  <a:pt x="55" y="108"/>
                  <a:pt x="55" y="108"/>
                </a:cubicBezTo>
                <a:cubicBezTo>
                  <a:pt x="57" y="101"/>
                  <a:pt x="62" y="96"/>
                  <a:pt x="69" y="96"/>
                </a:cubicBezTo>
                <a:close/>
                <a:moveTo>
                  <a:pt x="3" y="101"/>
                </a:moveTo>
                <a:cubicBezTo>
                  <a:pt x="5" y="101"/>
                  <a:pt x="6" y="100"/>
                  <a:pt x="6" y="98"/>
                </a:cubicBezTo>
                <a:cubicBezTo>
                  <a:pt x="6" y="42"/>
                  <a:pt x="6" y="42"/>
                  <a:pt x="6" y="42"/>
                </a:cubicBezTo>
                <a:cubicBezTo>
                  <a:pt x="6" y="41"/>
                  <a:pt x="7" y="41"/>
                  <a:pt x="7" y="41"/>
                </a:cubicBezTo>
                <a:cubicBezTo>
                  <a:pt x="42" y="41"/>
                  <a:pt x="42" y="41"/>
                  <a:pt x="42" y="41"/>
                </a:cubicBezTo>
                <a:cubicBezTo>
                  <a:pt x="44" y="41"/>
                  <a:pt x="45" y="39"/>
                  <a:pt x="45" y="38"/>
                </a:cubicBezTo>
                <a:cubicBezTo>
                  <a:pt x="45" y="36"/>
                  <a:pt x="44" y="35"/>
                  <a:pt x="42" y="35"/>
                </a:cubicBezTo>
                <a:cubicBezTo>
                  <a:pt x="7" y="35"/>
                  <a:pt x="7" y="35"/>
                  <a:pt x="7" y="35"/>
                </a:cubicBezTo>
                <a:cubicBezTo>
                  <a:pt x="3" y="35"/>
                  <a:pt x="0" y="38"/>
                  <a:pt x="0" y="42"/>
                </a:cubicBezTo>
                <a:cubicBezTo>
                  <a:pt x="0" y="98"/>
                  <a:pt x="0" y="98"/>
                  <a:pt x="0" y="98"/>
                </a:cubicBezTo>
                <a:cubicBezTo>
                  <a:pt x="0" y="100"/>
                  <a:pt x="1" y="101"/>
                  <a:pt x="3" y="101"/>
                </a:cubicBezTo>
                <a:close/>
                <a:moveTo>
                  <a:pt x="70" y="119"/>
                </a:moveTo>
                <a:cubicBezTo>
                  <a:pt x="71" y="119"/>
                  <a:pt x="73" y="120"/>
                  <a:pt x="73" y="122"/>
                </a:cubicBezTo>
                <a:cubicBezTo>
                  <a:pt x="73" y="124"/>
                  <a:pt x="71" y="125"/>
                  <a:pt x="70" y="125"/>
                </a:cubicBezTo>
                <a:cubicBezTo>
                  <a:pt x="68" y="125"/>
                  <a:pt x="66" y="124"/>
                  <a:pt x="66" y="122"/>
                </a:cubicBezTo>
                <a:cubicBezTo>
                  <a:pt x="66" y="120"/>
                  <a:pt x="68" y="119"/>
                  <a:pt x="70" y="119"/>
                </a:cubicBezTo>
                <a:close/>
                <a:moveTo>
                  <a:pt x="43" y="74"/>
                </a:moveTo>
                <a:cubicBezTo>
                  <a:pt x="43" y="76"/>
                  <a:pt x="45" y="77"/>
                  <a:pt x="46" y="77"/>
                </a:cubicBezTo>
                <a:cubicBezTo>
                  <a:pt x="52" y="77"/>
                  <a:pt x="52" y="77"/>
                  <a:pt x="52" y="77"/>
                </a:cubicBezTo>
                <a:cubicBezTo>
                  <a:pt x="52" y="84"/>
                  <a:pt x="52" y="84"/>
                  <a:pt x="52" y="84"/>
                </a:cubicBezTo>
                <a:cubicBezTo>
                  <a:pt x="52" y="86"/>
                  <a:pt x="54" y="87"/>
                  <a:pt x="55" y="87"/>
                </a:cubicBezTo>
                <a:cubicBezTo>
                  <a:pt x="57" y="87"/>
                  <a:pt x="58" y="86"/>
                  <a:pt x="58" y="84"/>
                </a:cubicBezTo>
                <a:cubicBezTo>
                  <a:pt x="58" y="77"/>
                  <a:pt x="58" y="77"/>
                  <a:pt x="58" y="77"/>
                </a:cubicBezTo>
                <a:cubicBezTo>
                  <a:pt x="59" y="77"/>
                  <a:pt x="59" y="77"/>
                  <a:pt x="59" y="77"/>
                </a:cubicBezTo>
                <a:cubicBezTo>
                  <a:pt x="60" y="77"/>
                  <a:pt x="62" y="76"/>
                  <a:pt x="62" y="74"/>
                </a:cubicBezTo>
                <a:cubicBezTo>
                  <a:pt x="62" y="73"/>
                  <a:pt x="60" y="71"/>
                  <a:pt x="59" y="71"/>
                </a:cubicBezTo>
                <a:cubicBezTo>
                  <a:pt x="49" y="71"/>
                  <a:pt x="49" y="71"/>
                  <a:pt x="49" y="71"/>
                </a:cubicBezTo>
                <a:cubicBezTo>
                  <a:pt x="49" y="68"/>
                  <a:pt x="49" y="68"/>
                  <a:pt x="49" y="68"/>
                </a:cubicBezTo>
                <a:cubicBezTo>
                  <a:pt x="49" y="67"/>
                  <a:pt x="50" y="66"/>
                  <a:pt x="50" y="65"/>
                </a:cubicBezTo>
                <a:cubicBezTo>
                  <a:pt x="56" y="57"/>
                  <a:pt x="56" y="57"/>
                  <a:pt x="56" y="57"/>
                </a:cubicBezTo>
                <a:cubicBezTo>
                  <a:pt x="57" y="56"/>
                  <a:pt x="57" y="53"/>
                  <a:pt x="57" y="51"/>
                </a:cubicBezTo>
                <a:cubicBezTo>
                  <a:pt x="57" y="25"/>
                  <a:pt x="57" y="25"/>
                  <a:pt x="57" y="25"/>
                </a:cubicBezTo>
                <a:cubicBezTo>
                  <a:pt x="57" y="23"/>
                  <a:pt x="58" y="21"/>
                  <a:pt x="60" y="19"/>
                </a:cubicBezTo>
                <a:cubicBezTo>
                  <a:pt x="70" y="8"/>
                  <a:pt x="70" y="8"/>
                  <a:pt x="70" y="8"/>
                </a:cubicBezTo>
                <a:cubicBezTo>
                  <a:pt x="79" y="19"/>
                  <a:pt x="79" y="19"/>
                  <a:pt x="79" y="19"/>
                </a:cubicBezTo>
                <a:cubicBezTo>
                  <a:pt x="81" y="21"/>
                  <a:pt x="82" y="23"/>
                  <a:pt x="82" y="25"/>
                </a:cubicBezTo>
                <a:cubicBezTo>
                  <a:pt x="82" y="51"/>
                  <a:pt x="82" y="51"/>
                  <a:pt x="82" y="51"/>
                </a:cubicBezTo>
                <a:cubicBezTo>
                  <a:pt x="82" y="53"/>
                  <a:pt x="82" y="55"/>
                  <a:pt x="83" y="57"/>
                </a:cubicBezTo>
                <a:cubicBezTo>
                  <a:pt x="88" y="65"/>
                  <a:pt x="88" y="65"/>
                  <a:pt x="88" y="65"/>
                </a:cubicBezTo>
                <a:cubicBezTo>
                  <a:pt x="89" y="66"/>
                  <a:pt x="89" y="67"/>
                  <a:pt x="89" y="68"/>
                </a:cubicBezTo>
                <a:cubicBezTo>
                  <a:pt x="89" y="71"/>
                  <a:pt x="89" y="71"/>
                  <a:pt x="89" y="71"/>
                </a:cubicBezTo>
                <a:cubicBezTo>
                  <a:pt x="80" y="71"/>
                  <a:pt x="80" y="71"/>
                  <a:pt x="80" y="71"/>
                </a:cubicBezTo>
                <a:cubicBezTo>
                  <a:pt x="79" y="71"/>
                  <a:pt x="77" y="73"/>
                  <a:pt x="77" y="74"/>
                </a:cubicBezTo>
                <a:cubicBezTo>
                  <a:pt x="77" y="76"/>
                  <a:pt x="78" y="77"/>
                  <a:pt x="80" y="77"/>
                </a:cubicBezTo>
                <a:cubicBezTo>
                  <a:pt x="80" y="84"/>
                  <a:pt x="80" y="84"/>
                  <a:pt x="80" y="84"/>
                </a:cubicBezTo>
                <a:cubicBezTo>
                  <a:pt x="80" y="86"/>
                  <a:pt x="81" y="87"/>
                  <a:pt x="83" y="87"/>
                </a:cubicBezTo>
                <a:cubicBezTo>
                  <a:pt x="85" y="87"/>
                  <a:pt x="86" y="86"/>
                  <a:pt x="86" y="84"/>
                </a:cubicBezTo>
                <a:cubicBezTo>
                  <a:pt x="86" y="77"/>
                  <a:pt x="86" y="77"/>
                  <a:pt x="86" y="77"/>
                </a:cubicBezTo>
                <a:cubicBezTo>
                  <a:pt x="92" y="77"/>
                  <a:pt x="92" y="77"/>
                  <a:pt x="92" y="77"/>
                </a:cubicBezTo>
                <a:cubicBezTo>
                  <a:pt x="94" y="77"/>
                  <a:pt x="95" y="76"/>
                  <a:pt x="95" y="74"/>
                </a:cubicBezTo>
                <a:cubicBezTo>
                  <a:pt x="95" y="68"/>
                  <a:pt x="95" y="68"/>
                  <a:pt x="95" y="68"/>
                </a:cubicBezTo>
                <a:cubicBezTo>
                  <a:pt x="95" y="66"/>
                  <a:pt x="95" y="64"/>
                  <a:pt x="93" y="62"/>
                </a:cubicBezTo>
                <a:cubicBezTo>
                  <a:pt x="88" y="54"/>
                  <a:pt x="88" y="54"/>
                  <a:pt x="88" y="54"/>
                </a:cubicBezTo>
                <a:cubicBezTo>
                  <a:pt x="88" y="53"/>
                  <a:pt x="88" y="52"/>
                  <a:pt x="88" y="51"/>
                </a:cubicBezTo>
                <a:cubicBezTo>
                  <a:pt x="88" y="25"/>
                  <a:pt x="88" y="25"/>
                  <a:pt x="88" y="25"/>
                </a:cubicBezTo>
                <a:cubicBezTo>
                  <a:pt x="88" y="22"/>
                  <a:pt x="86" y="18"/>
                  <a:pt x="84" y="15"/>
                </a:cubicBezTo>
                <a:cubicBezTo>
                  <a:pt x="72" y="1"/>
                  <a:pt x="72" y="1"/>
                  <a:pt x="72" y="1"/>
                </a:cubicBezTo>
                <a:cubicBezTo>
                  <a:pt x="71" y="0"/>
                  <a:pt x="70" y="0"/>
                  <a:pt x="70" y="0"/>
                </a:cubicBezTo>
                <a:cubicBezTo>
                  <a:pt x="69" y="0"/>
                  <a:pt x="68" y="0"/>
                  <a:pt x="67" y="1"/>
                </a:cubicBezTo>
                <a:cubicBezTo>
                  <a:pt x="55" y="15"/>
                  <a:pt x="55" y="15"/>
                  <a:pt x="55" y="15"/>
                </a:cubicBezTo>
                <a:cubicBezTo>
                  <a:pt x="53" y="18"/>
                  <a:pt x="52" y="22"/>
                  <a:pt x="52" y="25"/>
                </a:cubicBezTo>
                <a:cubicBezTo>
                  <a:pt x="52" y="51"/>
                  <a:pt x="52" y="51"/>
                  <a:pt x="52" y="51"/>
                </a:cubicBezTo>
                <a:cubicBezTo>
                  <a:pt x="52" y="52"/>
                  <a:pt x="51" y="53"/>
                  <a:pt x="51" y="54"/>
                </a:cubicBezTo>
                <a:cubicBezTo>
                  <a:pt x="45" y="62"/>
                  <a:pt x="45" y="62"/>
                  <a:pt x="45" y="62"/>
                </a:cubicBezTo>
                <a:cubicBezTo>
                  <a:pt x="44" y="64"/>
                  <a:pt x="43" y="66"/>
                  <a:pt x="43" y="68"/>
                </a:cubicBezTo>
                <a:cubicBezTo>
                  <a:pt x="43" y="74"/>
                  <a:pt x="43" y="74"/>
                  <a:pt x="43" y="74"/>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0C124DA7-9CC2-4D0D-AC15-F10BDFA8FBF3}"/>
              </a:ext>
            </a:extLst>
          </p:cNvPr>
          <p:cNvSpPr>
            <a:spLocks noEditPoints="1"/>
          </p:cNvSpPr>
          <p:nvPr/>
        </p:nvSpPr>
        <p:spPr bwMode="auto">
          <a:xfrm>
            <a:off x="6621662" y="2232208"/>
            <a:ext cx="613290" cy="641082"/>
          </a:xfrm>
          <a:custGeom>
            <a:avLst/>
            <a:gdLst>
              <a:gd name="T0" fmla="*/ 353721 w 147"/>
              <a:gd name="T1" fmla="*/ 96679 h 160"/>
              <a:gd name="T2" fmla="*/ 353721 w 147"/>
              <a:gd name="T3" fmla="*/ 117396 h 160"/>
              <a:gd name="T4" fmla="*/ 484220 w 147"/>
              <a:gd name="T5" fmla="*/ 141565 h 160"/>
              <a:gd name="T6" fmla="*/ 460181 w 147"/>
              <a:gd name="T7" fmla="*/ 441960 h 160"/>
              <a:gd name="T8" fmla="*/ 20605 w 147"/>
              <a:gd name="T9" fmla="*/ 417790 h 160"/>
              <a:gd name="T10" fmla="*/ 44644 w 147"/>
              <a:gd name="T11" fmla="*/ 117396 h 160"/>
              <a:gd name="T12" fmla="*/ 164841 w 147"/>
              <a:gd name="T13" fmla="*/ 107037 h 160"/>
              <a:gd name="T14" fmla="*/ 44644 w 147"/>
              <a:gd name="T15" fmla="*/ 96679 h 160"/>
              <a:gd name="T16" fmla="*/ 0 w 147"/>
              <a:gd name="T17" fmla="*/ 417790 h 160"/>
              <a:gd name="T18" fmla="*/ 240393 w 147"/>
              <a:gd name="T19" fmla="*/ 462677 h 160"/>
              <a:gd name="T20" fmla="*/ 151104 w 147"/>
              <a:gd name="T21" fmla="*/ 531733 h 160"/>
              <a:gd name="T22" fmla="*/ 151104 w 147"/>
              <a:gd name="T23" fmla="*/ 552450 h 160"/>
              <a:gd name="T24" fmla="*/ 367458 w 147"/>
              <a:gd name="T25" fmla="*/ 542092 h 160"/>
              <a:gd name="T26" fmla="*/ 264432 w 147"/>
              <a:gd name="T27" fmla="*/ 531733 h 160"/>
              <a:gd name="T28" fmla="*/ 460181 w 147"/>
              <a:gd name="T29" fmla="*/ 462677 h 160"/>
              <a:gd name="T30" fmla="*/ 504825 w 147"/>
              <a:gd name="T31" fmla="*/ 141565 h 160"/>
              <a:gd name="T32" fmla="*/ 315945 w 147"/>
              <a:gd name="T33" fmla="*/ 44887 h 160"/>
              <a:gd name="T34" fmla="*/ 233524 w 147"/>
              <a:gd name="T35" fmla="*/ 0 h 160"/>
              <a:gd name="T36" fmla="*/ 188880 w 147"/>
              <a:gd name="T37" fmla="*/ 69056 h 160"/>
              <a:gd name="T38" fmla="*/ 188880 w 147"/>
              <a:gd name="T39" fmla="*/ 72509 h 160"/>
              <a:gd name="T40" fmla="*/ 192314 w 147"/>
              <a:gd name="T41" fmla="*/ 300395 h 160"/>
              <a:gd name="T42" fmla="*/ 254130 w 147"/>
              <a:gd name="T43" fmla="*/ 372904 h 160"/>
              <a:gd name="T44" fmla="*/ 312511 w 147"/>
              <a:gd name="T45" fmla="*/ 300395 h 160"/>
              <a:gd name="T46" fmla="*/ 315945 w 147"/>
              <a:gd name="T47" fmla="*/ 72509 h 160"/>
              <a:gd name="T48" fmla="*/ 315945 w 147"/>
              <a:gd name="T49" fmla="*/ 69056 h 160"/>
              <a:gd name="T50" fmla="*/ 212919 w 147"/>
              <a:gd name="T51" fmla="*/ 82868 h 160"/>
              <a:gd name="T52" fmla="*/ 240393 w 147"/>
              <a:gd name="T53" fmla="*/ 279678 h 160"/>
              <a:gd name="T54" fmla="*/ 212919 w 147"/>
              <a:gd name="T55" fmla="*/ 82868 h 160"/>
              <a:gd name="T56" fmla="*/ 223222 w 147"/>
              <a:gd name="T57" fmla="*/ 300395 h 160"/>
              <a:gd name="T58" fmla="*/ 254130 w 147"/>
              <a:gd name="T59" fmla="*/ 341828 h 160"/>
              <a:gd name="T60" fmla="*/ 264432 w 147"/>
              <a:gd name="T61" fmla="*/ 279678 h 160"/>
              <a:gd name="T62" fmla="*/ 291906 w 147"/>
              <a:gd name="T63" fmla="*/ 82868 h 160"/>
              <a:gd name="T64" fmla="*/ 291906 w 147"/>
              <a:gd name="T65" fmla="*/ 58698 h 160"/>
              <a:gd name="T66" fmla="*/ 212919 w 147"/>
              <a:gd name="T67" fmla="*/ 44887 h 160"/>
              <a:gd name="T68" fmla="*/ 271301 w 147"/>
              <a:gd name="T69" fmla="*/ 20717 h 160"/>
              <a:gd name="T70" fmla="*/ 291906 w 147"/>
              <a:gd name="T71" fmla="*/ 58698 h 1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7" h="160">
                <a:moveTo>
                  <a:pt x="134" y="28"/>
                </a:moveTo>
                <a:cubicBezTo>
                  <a:pt x="103" y="28"/>
                  <a:pt x="103" y="28"/>
                  <a:pt x="103" y="28"/>
                </a:cubicBezTo>
                <a:cubicBezTo>
                  <a:pt x="101" y="28"/>
                  <a:pt x="100" y="29"/>
                  <a:pt x="100" y="31"/>
                </a:cubicBezTo>
                <a:cubicBezTo>
                  <a:pt x="100" y="33"/>
                  <a:pt x="101" y="34"/>
                  <a:pt x="103" y="34"/>
                </a:cubicBezTo>
                <a:cubicBezTo>
                  <a:pt x="134" y="34"/>
                  <a:pt x="134" y="34"/>
                  <a:pt x="134" y="34"/>
                </a:cubicBezTo>
                <a:cubicBezTo>
                  <a:pt x="138" y="34"/>
                  <a:pt x="141" y="37"/>
                  <a:pt x="141" y="41"/>
                </a:cubicBezTo>
                <a:cubicBezTo>
                  <a:pt x="141" y="121"/>
                  <a:pt x="141" y="121"/>
                  <a:pt x="141" y="121"/>
                </a:cubicBezTo>
                <a:cubicBezTo>
                  <a:pt x="141" y="125"/>
                  <a:pt x="138" y="128"/>
                  <a:pt x="134" y="128"/>
                </a:cubicBezTo>
                <a:cubicBezTo>
                  <a:pt x="13" y="128"/>
                  <a:pt x="13" y="128"/>
                  <a:pt x="13" y="128"/>
                </a:cubicBezTo>
                <a:cubicBezTo>
                  <a:pt x="9" y="128"/>
                  <a:pt x="6" y="125"/>
                  <a:pt x="6" y="121"/>
                </a:cubicBezTo>
                <a:cubicBezTo>
                  <a:pt x="6" y="41"/>
                  <a:pt x="6" y="41"/>
                  <a:pt x="6" y="41"/>
                </a:cubicBezTo>
                <a:cubicBezTo>
                  <a:pt x="6" y="37"/>
                  <a:pt x="9" y="34"/>
                  <a:pt x="13" y="34"/>
                </a:cubicBezTo>
                <a:cubicBezTo>
                  <a:pt x="45" y="34"/>
                  <a:pt x="45" y="34"/>
                  <a:pt x="45" y="34"/>
                </a:cubicBezTo>
                <a:cubicBezTo>
                  <a:pt x="46" y="34"/>
                  <a:pt x="48" y="33"/>
                  <a:pt x="48" y="31"/>
                </a:cubicBezTo>
                <a:cubicBezTo>
                  <a:pt x="48" y="29"/>
                  <a:pt x="46" y="28"/>
                  <a:pt x="45" y="28"/>
                </a:cubicBezTo>
                <a:cubicBezTo>
                  <a:pt x="13" y="28"/>
                  <a:pt x="13" y="28"/>
                  <a:pt x="13" y="28"/>
                </a:cubicBezTo>
                <a:cubicBezTo>
                  <a:pt x="6" y="28"/>
                  <a:pt x="0" y="34"/>
                  <a:pt x="0" y="41"/>
                </a:cubicBezTo>
                <a:cubicBezTo>
                  <a:pt x="0" y="121"/>
                  <a:pt x="0" y="121"/>
                  <a:pt x="0" y="121"/>
                </a:cubicBezTo>
                <a:cubicBezTo>
                  <a:pt x="0" y="128"/>
                  <a:pt x="6" y="134"/>
                  <a:pt x="13" y="134"/>
                </a:cubicBezTo>
                <a:cubicBezTo>
                  <a:pt x="70" y="134"/>
                  <a:pt x="70" y="134"/>
                  <a:pt x="70" y="134"/>
                </a:cubicBezTo>
                <a:cubicBezTo>
                  <a:pt x="70" y="154"/>
                  <a:pt x="70" y="154"/>
                  <a:pt x="70" y="154"/>
                </a:cubicBezTo>
                <a:cubicBezTo>
                  <a:pt x="44" y="154"/>
                  <a:pt x="44" y="154"/>
                  <a:pt x="44" y="154"/>
                </a:cubicBezTo>
                <a:cubicBezTo>
                  <a:pt x="42" y="154"/>
                  <a:pt x="40" y="155"/>
                  <a:pt x="40" y="157"/>
                </a:cubicBezTo>
                <a:cubicBezTo>
                  <a:pt x="40" y="159"/>
                  <a:pt x="42" y="160"/>
                  <a:pt x="44" y="160"/>
                </a:cubicBezTo>
                <a:cubicBezTo>
                  <a:pt x="104" y="160"/>
                  <a:pt x="104" y="160"/>
                  <a:pt x="104" y="160"/>
                </a:cubicBezTo>
                <a:cubicBezTo>
                  <a:pt x="106" y="160"/>
                  <a:pt x="107" y="159"/>
                  <a:pt x="107" y="157"/>
                </a:cubicBezTo>
                <a:cubicBezTo>
                  <a:pt x="107" y="155"/>
                  <a:pt x="106" y="154"/>
                  <a:pt x="104" y="154"/>
                </a:cubicBezTo>
                <a:cubicBezTo>
                  <a:pt x="77" y="154"/>
                  <a:pt x="77" y="154"/>
                  <a:pt x="77" y="154"/>
                </a:cubicBezTo>
                <a:cubicBezTo>
                  <a:pt x="77" y="134"/>
                  <a:pt x="77" y="134"/>
                  <a:pt x="77" y="134"/>
                </a:cubicBezTo>
                <a:cubicBezTo>
                  <a:pt x="134" y="134"/>
                  <a:pt x="134" y="134"/>
                  <a:pt x="134" y="134"/>
                </a:cubicBezTo>
                <a:cubicBezTo>
                  <a:pt x="141" y="134"/>
                  <a:pt x="147" y="128"/>
                  <a:pt x="147" y="121"/>
                </a:cubicBezTo>
                <a:cubicBezTo>
                  <a:pt x="147" y="41"/>
                  <a:pt x="147" y="41"/>
                  <a:pt x="147" y="41"/>
                </a:cubicBezTo>
                <a:cubicBezTo>
                  <a:pt x="147" y="34"/>
                  <a:pt x="141" y="28"/>
                  <a:pt x="134" y="28"/>
                </a:cubicBezTo>
                <a:close/>
                <a:moveTo>
                  <a:pt x="92" y="13"/>
                </a:moveTo>
                <a:cubicBezTo>
                  <a:pt x="92" y="6"/>
                  <a:pt x="86" y="0"/>
                  <a:pt x="79" y="0"/>
                </a:cubicBezTo>
                <a:cubicBezTo>
                  <a:pt x="68" y="0"/>
                  <a:pt x="68" y="0"/>
                  <a:pt x="68" y="0"/>
                </a:cubicBezTo>
                <a:cubicBezTo>
                  <a:pt x="61" y="0"/>
                  <a:pt x="55" y="6"/>
                  <a:pt x="55" y="13"/>
                </a:cubicBezTo>
                <a:cubicBezTo>
                  <a:pt x="55" y="20"/>
                  <a:pt x="55" y="20"/>
                  <a:pt x="55" y="20"/>
                </a:cubicBezTo>
                <a:cubicBezTo>
                  <a:pt x="55" y="21"/>
                  <a:pt x="55" y="21"/>
                  <a:pt x="55" y="21"/>
                </a:cubicBezTo>
                <a:cubicBezTo>
                  <a:pt x="55" y="21"/>
                  <a:pt x="55" y="21"/>
                  <a:pt x="55" y="21"/>
                </a:cubicBezTo>
                <a:cubicBezTo>
                  <a:pt x="55" y="85"/>
                  <a:pt x="55" y="85"/>
                  <a:pt x="55" y="85"/>
                </a:cubicBezTo>
                <a:cubicBezTo>
                  <a:pt x="55" y="85"/>
                  <a:pt x="56" y="86"/>
                  <a:pt x="56" y="87"/>
                </a:cubicBezTo>
                <a:cubicBezTo>
                  <a:pt x="71" y="106"/>
                  <a:pt x="71" y="106"/>
                  <a:pt x="71" y="106"/>
                </a:cubicBezTo>
                <a:cubicBezTo>
                  <a:pt x="72" y="107"/>
                  <a:pt x="73" y="108"/>
                  <a:pt x="74" y="108"/>
                </a:cubicBezTo>
                <a:cubicBezTo>
                  <a:pt x="75" y="108"/>
                  <a:pt x="76" y="107"/>
                  <a:pt x="76" y="106"/>
                </a:cubicBezTo>
                <a:cubicBezTo>
                  <a:pt x="91" y="87"/>
                  <a:pt x="91" y="87"/>
                  <a:pt x="91" y="87"/>
                </a:cubicBezTo>
                <a:cubicBezTo>
                  <a:pt x="92" y="86"/>
                  <a:pt x="92" y="85"/>
                  <a:pt x="92" y="85"/>
                </a:cubicBezTo>
                <a:cubicBezTo>
                  <a:pt x="92" y="21"/>
                  <a:pt x="92" y="21"/>
                  <a:pt x="92" y="21"/>
                </a:cubicBezTo>
                <a:cubicBezTo>
                  <a:pt x="92" y="21"/>
                  <a:pt x="92" y="21"/>
                  <a:pt x="92" y="21"/>
                </a:cubicBezTo>
                <a:cubicBezTo>
                  <a:pt x="92" y="21"/>
                  <a:pt x="92" y="21"/>
                  <a:pt x="92" y="20"/>
                </a:cubicBezTo>
                <a:cubicBezTo>
                  <a:pt x="92" y="13"/>
                  <a:pt x="92" y="13"/>
                  <a:pt x="92" y="13"/>
                </a:cubicBezTo>
                <a:close/>
                <a:moveTo>
                  <a:pt x="62" y="24"/>
                </a:moveTo>
                <a:cubicBezTo>
                  <a:pt x="70" y="24"/>
                  <a:pt x="70" y="24"/>
                  <a:pt x="70" y="24"/>
                </a:cubicBezTo>
                <a:cubicBezTo>
                  <a:pt x="70" y="81"/>
                  <a:pt x="70" y="81"/>
                  <a:pt x="70" y="81"/>
                </a:cubicBezTo>
                <a:cubicBezTo>
                  <a:pt x="62" y="81"/>
                  <a:pt x="62" y="81"/>
                  <a:pt x="62" y="81"/>
                </a:cubicBezTo>
                <a:lnTo>
                  <a:pt x="62" y="24"/>
                </a:lnTo>
                <a:close/>
                <a:moveTo>
                  <a:pt x="74" y="99"/>
                </a:moveTo>
                <a:cubicBezTo>
                  <a:pt x="65" y="87"/>
                  <a:pt x="65" y="87"/>
                  <a:pt x="65" y="87"/>
                </a:cubicBezTo>
                <a:cubicBezTo>
                  <a:pt x="82" y="87"/>
                  <a:pt x="82" y="87"/>
                  <a:pt x="82" y="87"/>
                </a:cubicBezTo>
                <a:lnTo>
                  <a:pt x="74" y="99"/>
                </a:lnTo>
                <a:close/>
                <a:moveTo>
                  <a:pt x="85" y="81"/>
                </a:moveTo>
                <a:cubicBezTo>
                  <a:pt x="77" y="81"/>
                  <a:pt x="77" y="81"/>
                  <a:pt x="77" y="81"/>
                </a:cubicBezTo>
                <a:cubicBezTo>
                  <a:pt x="77" y="24"/>
                  <a:pt x="77" y="24"/>
                  <a:pt x="77" y="24"/>
                </a:cubicBezTo>
                <a:cubicBezTo>
                  <a:pt x="85" y="24"/>
                  <a:pt x="85" y="24"/>
                  <a:pt x="85" y="24"/>
                </a:cubicBezTo>
                <a:lnTo>
                  <a:pt x="85" y="81"/>
                </a:lnTo>
                <a:close/>
                <a:moveTo>
                  <a:pt x="85" y="17"/>
                </a:moveTo>
                <a:cubicBezTo>
                  <a:pt x="62" y="17"/>
                  <a:pt x="62" y="17"/>
                  <a:pt x="62" y="17"/>
                </a:cubicBezTo>
                <a:cubicBezTo>
                  <a:pt x="62" y="13"/>
                  <a:pt x="62" y="13"/>
                  <a:pt x="62" y="13"/>
                </a:cubicBezTo>
                <a:cubicBezTo>
                  <a:pt x="62" y="9"/>
                  <a:pt x="65" y="6"/>
                  <a:pt x="68" y="6"/>
                </a:cubicBezTo>
                <a:cubicBezTo>
                  <a:pt x="79" y="6"/>
                  <a:pt x="79" y="6"/>
                  <a:pt x="79" y="6"/>
                </a:cubicBezTo>
                <a:cubicBezTo>
                  <a:pt x="83" y="6"/>
                  <a:pt x="85" y="9"/>
                  <a:pt x="85" y="13"/>
                </a:cubicBezTo>
                <a:cubicBezTo>
                  <a:pt x="85" y="17"/>
                  <a:pt x="85" y="17"/>
                  <a:pt x="85" y="17"/>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26">
            <a:extLst>
              <a:ext uri="{FF2B5EF4-FFF2-40B4-BE49-F238E27FC236}">
                <a16:creationId xmlns:a16="http://schemas.microsoft.com/office/drawing/2014/main" id="{FCA89F9B-0FC1-4865-818D-DD2296A11732}"/>
              </a:ext>
            </a:extLst>
          </p:cNvPr>
          <p:cNvSpPr>
            <a:spLocks noEditPoints="1"/>
          </p:cNvSpPr>
          <p:nvPr/>
        </p:nvSpPr>
        <p:spPr bwMode="auto">
          <a:xfrm>
            <a:off x="6593315" y="5071276"/>
            <a:ext cx="611366" cy="642930"/>
          </a:xfrm>
          <a:custGeom>
            <a:avLst/>
            <a:gdLst>
              <a:gd name="T0" fmla="*/ 68468 w 147"/>
              <a:gd name="T1" fmla="*/ 0 h 160"/>
              <a:gd name="T2" fmla="*/ 0 w 147"/>
              <a:gd name="T3" fmla="*/ 69255 h 160"/>
              <a:gd name="T4" fmla="*/ 68468 w 147"/>
              <a:gd name="T5" fmla="*/ 141972 h 160"/>
              <a:gd name="T6" fmla="*/ 140359 w 147"/>
              <a:gd name="T7" fmla="*/ 69255 h 160"/>
              <a:gd name="T8" fmla="*/ 68468 w 147"/>
              <a:gd name="T9" fmla="*/ 0 h 160"/>
              <a:gd name="T10" fmla="*/ 68468 w 147"/>
              <a:gd name="T11" fmla="*/ 117733 h 160"/>
              <a:gd name="T12" fmla="*/ 20540 w 147"/>
              <a:gd name="T13" fmla="*/ 69255 h 160"/>
              <a:gd name="T14" fmla="*/ 68468 w 147"/>
              <a:gd name="T15" fmla="*/ 20776 h 160"/>
              <a:gd name="T16" fmla="*/ 116395 w 147"/>
              <a:gd name="T17" fmla="*/ 69255 h 160"/>
              <a:gd name="T18" fmla="*/ 68468 w 147"/>
              <a:gd name="T19" fmla="*/ 117733 h 160"/>
              <a:gd name="T20" fmla="*/ 68468 w 147"/>
              <a:gd name="T21" fmla="*/ 207764 h 160"/>
              <a:gd name="T22" fmla="*/ 0 w 147"/>
              <a:gd name="T23" fmla="*/ 277019 h 160"/>
              <a:gd name="T24" fmla="*/ 68468 w 147"/>
              <a:gd name="T25" fmla="*/ 346274 h 160"/>
              <a:gd name="T26" fmla="*/ 140359 w 147"/>
              <a:gd name="T27" fmla="*/ 277019 h 160"/>
              <a:gd name="T28" fmla="*/ 68468 w 147"/>
              <a:gd name="T29" fmla="*/ 207764 h 160"/>
              <a:gd name="T30" fmla="*/ 68468 w 147"/>
              <a:gd name="T31" fmla="*/ 325497 h 160"/>
              <a:gd name="T32" fmla="*/ 20540 w 147"/>
              <a:gd name="T33" fmla="*/ 277019 h 160"/>
              <a:gd name="T34" fmla="*/ 68468 w 147"/>
              <a:gd name="T35" fmla="*/ 228541 h 160"/>
              <a:gd name="T36" fmla="*/ 116395 w 147"/>
              <a:gd name="T37" fmla="*/ 277019 h 160"/>
              <a:gd name="T38" fmla="*/ 68468 w 147"/>
              <a:gd name="T39" fmla="*/ 325497 h 160"/>
              <a:gd name="T40" fmla="*/ 68468 w 147"/>
              <a:gd name="T41" fmla="*/ 412066 h 160"/>
              <a:gd name="T42" fmla="*/ 0 w 147"/>
              <a:gd name="T43" fmla="*/ 484783 h 160"/>
              <a:gd name="T44" fmla="*/ 68468 w 147"/>
              <a:gd name="T45" fmla="*/ 554038 h 160"/>
              <a:gd name="T46" fmla="*/ 140359 w 147"/>
              <a:gd name="T47" fmla="*/ 484783 h 160"/>
              <a:gd name="T48" fmla="*/ 68468 w 147"/>
              <a:gd name="T49" fmla="*/ 412066 h 160"/>
              <a:gd name="T50" fmla="*/ 68468 w 147"/>
              <a:gd name="T51" fmla="*/ 533262 h 160"/>
              <a:gd name="T52" fmla="*/ 20540 w 147"/>
              <a:gd name="T53" fmla="*/ 484783 h 160"/>
              <a:gd name="T54" fmla="*/ 68468 w 147"/>
              <a:gd name="T55" fmla="*/ 436305 h 160"/>
              <a:gd name="T56" fmla="*/ 116395 w 147"/>
              <a:gd name="T57" fmla="*/ 484783 h 160"/>
              <a:gd name="T58" fmla="*/ 68468 w 147"/>
              <a:gd name="T59" fmla="*/ 533262 h 160"/>
              <a:gd name="T60" fmla="*/ 503238 w 147"/>
              <a:gd name="T61" fmla="*/ 65792 h 160"/>
              <a:gd name="T62" fmla="*/ 492968 w 147"/>
              <a:gd name="T63" fmla="*/ 55404 h 160"/>
              <a:gd name="T64" fmla="*/ 212250 w 147"/>
              <a:gd name="T65" fmla="*/ 55404 h 160"/>
              <a:gd name="T66" fmla="*/ 201980 w 147"/>
              <a:gd name="T67" fmla="*/ 65792 h 160"/>
              <a:gd name="T68" fmla="*/ 212250 w 147"/>
              <a:gd name="T69" fmla="*/ 76180 h 160"/>
              <a:gd name="T70" fmla="*/ 492968 w 147"/>
              <a:gd name="T71" fmla="*/ 76180 h 160"/>
              <a:gd name="T72" fmla="*/ 503238 w 147"/>
              <a:gd name="T73" fmla="*/ 65792 h 160"/>
              <a:gd name="T74" fmla="*/ 208827 w 147"/>
              <a:gd name="T75" fmla="*/ 266631 h 160"/>
              <a:gd name="T76" fmla="*/ 198556 w 147"/>
              <a:gd name="T77" fmla="*/ 277019 h 160"/>
              <a:gd name="T78" fmla="*/ 208827 w 147"/>
              <a:gd name="T79" fmla="*/ 287407 h 160"/>
              <a:gd name="T80" fmla="*/ 486121 w 147"/>
              <a:gd name="T81" fmla="*/ 287407 h 160"/>
              <a:gd name="T82" fmla="*/ 499815 w 147"/>
              <a:gd name="T83" fmla="*/ 277019 h 160"/>
              <a:gd name="T84" fmla="*/ 486121 w 147"/>
              <a:gd name="T85" fmla="*/ 266631 h 160"/>
              <a:gd name="T86" fmla="*/ 208827 w 147"/>
              <a:gd name="T87" fmla="*/ 266631 h 160"/>
              <a:gd name="T88" fmla="*/ 499815 w 147"/>
              <a:gd name="T89" fmla="*/ 484783 h 160"/>
              <a:gd name="T90" fmla="*/ 486121 w 147"/>
              <a:gd name="T91" fmla="*/ 474395 h 160"/>
              <a:gd name="T92" fmla="*/ 208827 w 147"/>
              <a:gd name="T93" fmla="*/ 474395 h 160"/>
              <a:gd name="T94" fmla="*/ 198556 w 147"/>
              <a:gd name="T95" fmla="*/ 484783 h 160"/>
              <a:gd name="T96" fmla="*/ 208827 w 147"/>
              <a:gd name="T97" fmla="*/ 495171 h 160"/>
              <a:gd name="T98" fmla="*/ 486121 w 147"/>
              <a:gd name="T99" fmla="*/ 495171 h 160"/>
              <a:gd name="T100" fmla="*/ 499815 w 147"/>
              <a:gd name="T101" fmla="*/ 484783 h 1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47" h="160">
                <a:moveTo>
                  <a:pt x="20" y="0"/>
                </a:moveTo>
                <a:cubicBezTo>
                  <a:pt x="9" y="0"/>
                  <a:pt x="0" y="9"/>
                  <a:pt x="0" y="20"/>
                </a:cubicBezTo>
                <a:cubicBezTo>
                  <a:pt x="0" y="31"/>
                  <a:pt x="9" y="41"/>
                  <a:pt x="20" y="41"/>
                </a:cubicBezTo>
                <a:cubicBezTo>
                  <a:pt x="31" y="41"/>
                  <a:pt x="41" y="31"/>
                  <a:pt x="41" y="20"/>
                </a:cubicBezTo>
                <a:cubicBezTo>
                  <a:pt x="41" y="9"/>
                  <a:pt x="31" y="0"/>
                  <a:pt x="20" y="0"/>
                </a:cubicBezTo>
                <a:close/>
                <a:moveTo>
                  <a:pt x="20" y="34"/>
                </a:moveTo>
                <a:cubicBezTo>
                  <a:pt x="13" y="34"/>
                  <a:pt x="6" y="28"/>
                  <a:pt x="6" y="20"/>
                </a:cubicBezTo>
                <a:cubicBezTo>
                  <a:pt x="6" y="13"/>
                  <a:pt x="13" y="6"/>
                  <a:pt x="20" y="6"/>
                </a:cubicBezTo>
                <a:cubicBezTo>
                  <a:pt x="28" y="6"/>
                  <a:pt x="34" y="13"/>
                  <a:pt x="34" y="20"/>
                </a:cubicBezTo>
                <a:cubicBezTo>
                  <a:pt x="34" y="28"/>
                  <a:pt x="28" y="34"/>
                  <a:pt x="20" y="34"/>
                </a:cubicBezTo>
                <a:close/>
                <a:moveTo>
                  <a:pt x="20" y="60"/>
                </a:moveTo>
                <a:cubicBezTo>
                  <a:pt x="9" y="60"/>
                  <a:pt x="0" y="69"/>
                  <a:pt x="0" y="80"/>
                </a:cubicBezTo>
                <a:cubicBezTo>
                  <a:pt x="0" y="91"/>
                  <a:pt x="9" y="100"/>
                  <a:pt x="20" y="100"/>
                </a:cubicBezTo>
                <a:cubicBezTo>
                  <a:pt x="31" y="100"/>
                  <a:pt x="41" y="91"/>
                  <a:pt x="41" y="80"/>
                </a:cubicBezTo>
                <a:cubicBezTo>
                  <a:pt x="41" y="69"/>
                  <a:pt x="31" y="60"/>
                  <a:pt x="20" y="60"/>
                </a:cubicBezTo>
                <a:close/>
                <a:moveTo>
                  <a:pt x="20" y="94"/>
                </a:moveTo>
                <a:cubicBezTo>
                  <a:pt x="13" y="94"/>
                  <a:pt x="6" y="88"/>
                  <a:pt x="6" y="80"/>
                </a:cubicBezTo>
                <a:cubicBezTo>
                  <a:pt x="6" y="72"/>
                  <a:pt x="13" y="66"/>
                  <a:pt x="20" y="66"/>
                </a:cubicBezTo>
                <a:cubicBezTo>
                  <a:pt x="28" y="66"/>
                  <a:pt x="34" y="72"/>
                  <a:pt x="34" y="80"/>
                </a:cubicBezTo>
                <a:cubicBezTo>
                  <a:pt x="34" y="88"/>
                  <a:pt x="28" y="94"/>
                  <a:pt x="20" y="94"/>
                </a:cubicBezTo>
                <a:close/>
                <a:moveTo>
                  <a:pt x="20" y="119"/>
                </a:moveTo>
                <a:cubicBezTo>
                  <a:pt x="9" y="119"/>
                  <a:pt x="0" y="129"/>
                  <a:pt x="0" y="140"/>
                </a:cubicBezTo>
                <a:cubicBezTo>
                  <a:pt x="0" y="151"/>
                  <a:pt x="9" y="160"/>
                  <a:pt x="20" y="160"/>
                </a:cubicBezTo>
                <a:cubicBezTo>
                  <a:pt x="31" y="160"/>
                  <a:pt x="41" y="151"/>
                  <a:pt x="41" y="140"/>
                </a:cubicBezTo>
                <a:cubicBezTo>
                  <a:pt x="41" y="129"/>
                  <a:pt x="31" y="119"/>
                  <a:pt x="20" y="119"/>
                </a:cubicBezTo>
                <a:close/>
                <a:moveTo>
                  <a:pt x="20" y="154"/>
                </a:moveTo>
                <a:cubicBezTo>
                  <a:pt x="13" y="154"/>
                  <a:pt x="6" y="147"/>
                  <a:pt x="6" y="140"/>
                </a:cubicBezTo>
                <a:cubicBezTo>
                  <a:pt x="6" y="132"/>
                  <a:pt x="13" y="126"/>
                  <a:pt x="20" y="126"/>
                </a:cubicBezTo>
                <a:cubicBezTo>
                  <a:pt x="28" y="126"/>
                  <a:pt x="34" y="132"/>
                  <a:pt x="34" y="140"/>
                </a:cubicBezTo>
                <a:cubicBezTo>
                  <a:pt x="34" y="147"/>
                  <a:pt x="28" y="154"/>
                  <a:pt x="20" y="154"/>
                </a:cubicBezTo>
                <a:close/>
                <a:moveTo>
                  <a:pt x="147" y="19"/>
                </a:moveTo>
                <a:cubicBezTo>
                  <a:pt x="147" y="17"/>
                  <a:pt x="145" y="16"/>
                  <a:pt x="144" y="16"/>
                </a:cubicBezTo>
                <a:cubicBezTo>
                  <a:pt x="62" y="16"/>
                  <a:pt x="62" y="16"/>
                  <a:pt x="62" y="16"/>
                </a:cubicBezTo>
                <a:cubicBezTo>
                  <a:pt x="61" y="16"/>
                  <a:pt x="59" y="17"/>
                  <a:pt x="59" y="19"/>
                </a:cubicBezTo>
                <a:cubicBezTo>
                  <a:pt x="59" y="21"/>
                  <a:pt x="61" y="22"/>
                  <a:pt x="62" y="22"/>
                </a:cubicBezTo>
                <a:cubicBezTo>
                  <a:pt x="144" y="22"/>
                  <a:pt x="144" y="22"/>
                  <a:pt x="144" y="22"/>
                </a:cubicBezTo>
                <a:cubicBezTo>
                  <a:pt x="145" y="22"/>
                  <a:pt x="147" y="21"/>
                  <a:pt x="147" y="19"/>
                </a:cubicBezTo>
                <a:close/>
                <a:moveTo>
                  <a:pt x="61" y="77"/>
                </a:moveTo>
                <a:cubicBezTo>
                  <a:pt x="59" y="77"/>
                  <a:pt x="58" y="78"/>
                  <a:pt x="58" y="80"/>
                </a:cubicBezTo>
                <a:cubicBezTo>
                  <a:pt x="58" y="82"/>
                  <a:pt x="59" y="83"/>
                  <a:pt x="61" y="83"/>
                </a:cubicBezTo>
                <a:cubicBezTo>
                  <a:pt x="142" y="83"/>
                  <a:pt x="142" y="83"/>
                  <a:pt x="142" y="83"/>
                </a:cubicBezTo>
                <a:cubicBezTo>
                  <a:pt x="144" y="83"/>
                  <a:pt x="146" y="82"/>
                  <a:pt x="146" y="80"/>
                </a:cubicBezTo>
                <a:cubicBezTo>
                  <a:pt x="146" y="78"/>
                  <a:pt x="144" y="77"/>
                  <a:pt x="142" y="77"/>
                </a:cubicBezTo>
                <a:lnTo>
                  <a:pt x="61" y="77"/>
                </a:lnTo>
                <a:close/>
                <a:moveTo>
                  <a:pt x="146" y="140"/>
                </a:moveTo>
                <a:cubicBezTo>
                  <a:pt x="146" y="138"/>
                  <a:pt x="144" y="137"/>
                  <a:pt x="142" y="137"/>
                </a:cubicBezTo>
                <a:cubicBezTo>
                  <a:pt x="61" y="137"/>
                  <a:pt x="61" y="137"/>
                  <a:pt x="61" y="137"/>
                </a:cubicBezTo>
                <a:cubicBezTo>
                  <a:pt x="59" y="137"/>
                  <a:pt x="58" y="138"/>
                  <a:pt x="58" y="140"/>
                </a:cubicBezTo>
                <a:cubicBezTo>
                  <a:pt x="58" y="142"/>
                  <a:pt x="59" y="143"/>
                  <a:pt x="61" y="143"/>
                </a:cubicBezTo>
                <a:cubicBezTo>
                  <a:pt x="142" y="143"/>
                  <a:pt x="142" y="143"/>
                  <a:pt x="142" y="143"/>
                </a:cubicBezTo>
                <a:cubicBezTo>
                  <a:pt x="144" y="143"/>
                  <a:pt x="146" y="142"/>
                  <a:pt x="146" y="140"/>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73456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99CE2C45-D20A-4E6D-8637-298D43E92994}"/>
              </a:ext>
            </a:extLst>
          </p:cNvPr>
          <p:cNvSpPr/>
          <p:nvPr/>
        </p:nvSpPr>
        <p:spPr>
          <a:xfrm>
            <a:off x="4855772" y="4414256"/>
            <a:ext cx="6174178" cy="142387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r>
              <a:rPr lang="es-ES" sz="1600" dirty="0">
                <a:solidFill>
                  <a:schemeClr val="tx1">
                    <a:alpha val="70000"/>
                  </a:schemeClr>
                </a:solidFill>
              </a:rPr>
              <a:t>Para comenzar a programar busca el icono de Spyder en tu computador.</a:t>
            </a:r>
          </a:p>
        </p:txBody>
      </p:sp>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Prerrequisito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4847930" y="1852205"/>
            <a:ext cx="6182020" cy="142387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274320" bIns="0" rtlCol="0" anchor="ctr" anchorCtr="0"/>
          <a:lstStyle/>
          <a:p>
            <a:pPr>
              <a:lnSpc>
                <a:spcPct val="120000"/>
              </a:lnSpc>
              <a:spcBef>
                <a:spcPts val="1000"/>
              </a:spcBef>
            </a:pPr>
            <a:r>
              <a:rPr lang="es-ES" dirty="0">
                <a:solidFill>
                  <a:schemeClr val="tx1">
                    <a:alpha val="70000"/>
                  </a:schemeClr>
                </a:solidFill>
              </a:rPr>
              <a:t>Tener instalado Anaconda con Python 3.7 o superior. Si no lo tienes, lo puedes descargar desde…</a:t>
            </a:r>
            <a:endParaRPr lang="en-US" dirty="0">
              <a:solidFill>
                <a:schemeClr val="tx1">
                  <a:alpha val="70000"/>
                </a:schemeClr>
              </a:solidFill>
            </a:endParaRP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4855772" y="3398083"/>
            <a:ext cx="6174178" cy="863253"/>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274320" bIns="0" rtlCol="0" anchor="ctr" anchorCtr="0"/>
          <a:lstStyle/>
          <a:p>
            <a:pPr>
              <a:lnSpc>
                <a:spcPct val="120000"/>
              </a:lnSpc>
              <a:spcBef>
                <a:spcPts val="1000"/>
              </a:spcBef>
            </a:pPr>
            <a:r>
              <a:rPr lang="en-US" sz="1600" dirty="0">
                <a:solidFill>
                  <a:schemeClr val="tx1"/>
                </a:solidFill>
                <a:latin typeface="+mj-lt"/>
              </a:rPr>
              <a:t>https://www.anaconda.com/products/individual</a:t>
            </a:r>
            <a:endParaRPr lang="en-US" sz="1200" dirty="0">
              <a:solidFill>
                <a:schemeClr val="tx1">
                  <a:alpha val="70000"/>
                </a:schemeClr>
              </a:solidFill>
            </a:endParaRPr>
          </a:p>
        </p:txBody>
      </p:sp>
      <p:pic>
        <p:nvPicPr>
          <p:cNvPr id="2050" name="Picture 2" descr="Spyder IDE - Home | Facebook">
            <a:extLst>
              <a:ext uri="{FF2B5EF4-FFF2-40B4-BE49-F238E27FC236}">
                <a16:creationId xmlns:a16="http://schemas.microsoft.com/office/drawing/2014/main" id="{9AF63EB3-922A-419B-87C8-93B2644D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863" y="4592793"/>
            <a:ext cx="1071562" cy="10668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AC33007C-E6BE-43F7-87F3-F35CA19EE308}"/>
              </a:ext>
            </a:extLst>
          </p:cNvPr>
          <p:cNvGrpSpPr/>
          <p:nvPr/>
        </p:nvGrpSpPr>
        <p:grpSpPr>
          <a:xfrm>
            <a:off x="0" y="1852205"/>
            <a:ext cx="4554598" cy="4289296"/>
            <a:chOff x="0" y="2000907"/>
            <a:chExt cx="4554598" cy="4289296"/>
          </a:xfrm>
        </p:grpSpPr>
        <p:pic>
          <p:nvPicPr>
            <p:cNvPr id="4" name="Imagen 3">
              <a:extLst>
                <a:ext uri="{FF2B5EF4-FFF2-40B4-BE49-F238E27FC236}">
                  <a16:creationId xmlns:a16="http://schemas.microsoft.com/office/drawing/2014/main" id="{C06004A9-0B1C-4179-951B-FC464FF5ABA2}"/>
                </a:ext>
              </a:extLst>
            </p:cNvPr>
            <p:cNvPicPr>
              <a:picLocks noChangeAspect="1"/>
            </p:cNvPicPr>
            <p:nvPr/>
          </p:nvPicPr>
          <p:blipFill rotWithShape="1">
            <a:blip r:embed="rId3"/>
            <a:srcRect l="11657" t="-429" r="5014" b="429"/>
            <a:stretch/>
          </p:blipFill>
          <p:spPr>
            <a:xfrm>
              <a:off x="0" y="2128207"/>
              <a:ext cx="4430737" cy="3052104"/>
            </a:xfrm>
            <a:prstGeom prst="rect">
              <a:avLst/>
            </a:prstGeom>
          </p:spPr>
        </p:pic>
        <p:pic>
          <p:nvPicPr>
            <p:cNvPr id="18" name="Picture 2">
              <a:extLst>
                <a:ext uri="{FF2B5EF4-FFF2-40B4-BE49-F238E27FC236}">
                  <a16:creationId xmlns:a16="http://schemas.microsoft.com/office/drawing/2014/main" id="{E7B65DEA-A8D4-4633-9478-CF6EB41ECCDC}"/>
                </a:ext>
              </a:extLst>
            </p:cNvPr>
            <p:cNvPicPr>
              <a:picLocks noChangeAspect="1"/>
            </p:cNvPicPr>
            <p:nvPr/>
          </p:nvPicPr>
          <p:blipFill rotWithShape="1">
            <a:blip r:embed="rId4">
              <a:extLst>
                <a:ext uri="{28A0092B-C50C-407E-A947-70E740481C1C}">
                  <a14:useLocalDpi xmlns:a14="http://schemas.microsoft.com/office/drawing/2010/main" val="0"/>
                </a:ext>
              </a:extLst>
            </a:blip>
            <a:srcRect l="19964" r="-73"/>
            <a:stretch/>
          </p:blipFill>
          <p:spPr>
            <a:xfrm>
              <a:off x="0" y="2000907"/>
              <a:ext cx="4554598" cy="4289296"/>
            </a:xfrm>
            <a:prstGeom prst="rect">
              <a:avLst/>
            </a:prstGeom>
          </p:spPr>
        </p:pic>
      </p:grpSp>
    </p:spTree>
    <p:extLst>
      <p:ext uri="{BB962C8B-B14F-4D97-AF65-F5344CB8AC3E}">
        <p14:creationId xmlns:p14="http://schemas.microsoft.com/office/powerpoint/2010/main" val="21059335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dirty="0">
                <a:latin typeface="+mj-lt"/>
              </a:rPr>
              <a:t>Clase 01</a:t>
            </a: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067655" y="3842795"/>
            <a:ext cx="3235325"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r>
                <a:rPr lang="es-CL" sz="1600" dirty="0">
                  <a:solidFill>
                    <a:schemeClr val="tx1"/>
                  </a:solidFill>
                  <a:latin typeface="+mj-lt"/>
                </a:rPr>
                <a:t>Elementos básicos de </a:t>
              </a:r>
              <a:r>
                <a:rPr lang="es-CL" sz="1600">
                  <a:solidFill>
                    <a:schemeClr val="tx1"/>
                  </a:solidFill>
                  <a:latin typeface="+mj-lt"/>
                </a:rPr>
                <a:t>la programación</a:t>
              </a:r>
              <a:endParaRPr lang="es-CL" sz="1600" dirty="0">
                <a:solidFill>
                  <a:schemeClr val="tx1"/>
                </a:solidFill>
                <a:latin typeface="+mj-lt"/>
              </a:endParaRPr>
            </a:p>
          </p:txBody>
        </p:sp>
        <p:sp>
          <p:nvSpPr>
            <p:cNvPr id="187" name="TextBox 29">
              <a:extLst>
                <a:ext uri="{FF2B5EF4-FFF2-40B4-BE49-F238E27FC236}">
                  <a16:creationId xmlns:a16="http://schemas.microsoft.com/office/drawing/2014/main" id="{CFFCFB31-14BE-4A48-A5C6-43F99CAA4509}"/>
                </a:ext>
              </a:extLst>
            </p:cNvPr>
            <p:cNvSpPr txBox="1"/>
            <p:nvPr/>
          </p:nvSpPr>
          <p:spPr>
            <a:xfrm>
              <a:off x="1211178" y="3857269"/>
              <a:ext cx="981039" cy="1138773"/>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sz="6000" b="0" i="0" u="none" strike="noStrike" kern="1200" cap="none" spc="0" normalizeH="0" baseline="0" noProof="0" dirty="0">
                  <a:ln>
                    <a:noFill/>
                  </a:ln>
                  <a:gradFill>
                    <a:gsLst>
                      <a:gs pos="0">
                        <a:srgbClr val="00C0FF"/>
                      </a:gs>
                      <a:gs pos="93000">
                        <a:srgbClr val="5558FF"/>
                      </a:gs>
                    </a:gsLst>
                    <a:lin ang="5400000" scaled="1"/>
                  </a:gradFill>
                  <a:effectLst/>
                  <a:uLnTx/>
                  <a:uFillTx/>
                  <a:latin typeface="Poppins Bold"/>
                  <a:ea typeface="+mn-ea"/>
                  <a:cs typeface="+mn-cs"/>
                </a:rPr>
                <a:t>U2</a:t>
              </a:r>
            </a:p>
          </p:txBody>
        </p:sp>
      </p:grpSp>
    </p:spTree>
    <p:extLst>
      <p:ext uri="{BB962C8B-B14F-4D97-AF65-F5344CB8AC3E}">
        <p14:creationId xmlns:p14="http://schemas.microsoft.com/office/powerpoint/2010/main" val="684410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Tipos de datos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3950119"/>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Existen diferentes tipos de datos que te ayudarán a resolver una infinidad de problemas. Los básicos son:</a:t>
            </a:r>
          </a:p>
          <a:p>
            <a:pPr>
              <a:lnSpc>
                <a:spcPct val="120000"/>
              </a:lnSpc>
              <a:spcBef>
                <a:spcPts val="1000"/>
              </a:spcBef>
            </a:pPr>
            <a:r>
              <a:rPr lang="es-ES" sz="2000" b="1" dirty="0">
                <a:solidFill>
                  <a:schemeClr val="tx1">
                    <a:alpha val="70000"/>
                  </a:schemeClr>
                </a:solidFill>
              </a:rPr>
              <a:t>Numéricos</a:t>
            </a:r>
          </a:p>
          <a:p>
            <a:pPr lvl="1">
              <a:lnSpc>
                <a:spcPct val="120000"/>
              </a:lnSpc>
              <a:spcBef>
                <a:spcPts val="1000"/>
              </a:spcBef>
            </a:pPr>
            <a:r>
              <a:rPr lang="es-ES" sz="2000" dirty="0">
                <a:solidFill>
                  <a:schemeClr val="tx1">
                    <a:alpha val="70000"/>
                  </a:schemeClr>
                </a:solidFill>
              </a:rPr>
              <a:t>Números enteros (</a:t>
            </a:r>
            <a:r>
              <a:rPr lang="es-ES" sz="2000" b="1" dirty="0" err="1">
                <a:solidFill>
                  <a:schemeClr val="accent1">
                    <a:alpha val="70000"/>
                  </a:schemeClr>
                </a:solidFill>
              </a:rPr>
              <a:t>int</a:t>
            </a:r>
            <a:r>
              <a:rPr lang="es-ES" sz="2000" dirty="0">
                <a:solidFill>
                  <a:schemeClr val="tx1">
                    <a:alpha val="70000"/>
                  </a:schemeClr>
                </a:solidFill>
              </a:rPr>
              <a:t>)</a:t>
            </a:r>
          </a:p>
          <a:p>
            <a:pPr lvl="1">
              <a:lnSpc>
                <a:spcPct val="120000"/>
              </a:lnSpc>
              <a:spcBef>
                <a:spcPts val="1000"/>
              </a:spcBef>
            </a:pPr>
            <a:r>
              <a:rPr lang="es-ES" sz="2000" dirty="0">
                <a:solidFill>
                  <a:schemeClr val="tx1">
                    <a:alpha val="70000"/>
                  </a:schemeClr>
                </a:solidFill>
              </a:rPr>
              <a:t>Números de punto flotante (</a:t>
            </a:r>
            <a:r>
              <a:rPr lang="es-ES" sz="2000" b="1" dirty="0" err="1">
                <a:solidFill>
                  <a:schemeClr val="accent1">
                    <a:alpha val="70000"/>
                  </a:schemeClr>
                </a:solidFill>
              </a:rPr>
              <a:t>float</a:t>
            </a:r>
            <a:r>
              <a:rPr lang="es-ES" sz="2000" dirty="0">
                <a:solidFill>
                  <a:schemeClr val="tx1">
                    <a:alpha val="70000"/>
                  </a:schemeClr>
                </a:solidFill>
              </a:rPr>
              <a:t>)</a:t>
            </a:r>
          </a:p>
          <a:p>
            <a:pPr>
              <a:lnSpc>
                <a:spcPct val="120000"/>
              </a:lnSpc>
              <a:spcBef>
                <a:spcPts val="1000"/>
              </a:spcBef>
            </a:pPr>
            <a:r>
              <a:rPr lang="es-ES" sz="2000" b="1" dirty="0">
                <a:solidFill>
                  <a:schemeClr val="tx1">
                    <a:alpha val="70000"/>
                  </a:schemeClr>
                </a:solidFill>
              </a:rPr>
              <a:t>Booleanos</a:t>
            </a:r>
            <a:r>
              <a:rPr lang="es-ES" sz="2000" dirty="0">
                <a:solidFill>
                  <a:schemeClr val="tx1">
                    <a:alpha val="70000"/>
                  </a:schemeClr>
                </a:solidFill>
              </a:rPr>
              <a:t> (</a:t>
            </a:r>
            <a:r>
              <a:rPr lang="es-ES" sz="2000" b="1" dirty="0" err="1">
                <a:solidFill>
                  <a:schemeClr val="accent1">
                    <a:alpha val="70000"/>
                  </a:schemeClr>
                </a:solidFill>
              </a:rPr>
              <a:t>bool</a:t>
            </a:r>
            <a:r>
              <a:rPr lang="es-ES" sz="2000" dirty="0">
                <a:solidFill>
                  <a:schemeClr val="tx1">
                    <a:alpha val="70000"/>
                  </a:schemeClr>
                </a:solidFill>
              </a:rPr>
              <a:t>)</a:t>
            </a:r>
          </a:p>
          <a:p>
            <a:pPr>
              <a:lnSpc>
                <a:spcPct val="120000"/>
              </a:lnSpc>
              <a:spcBef>
                <a:spcPts val="1000"/>
              </a:spcBef>
            </a:pPr>
            <a:r>
              <a:rPr lang="es-ES" sz="2000" b="1">
                <a:solidFill>
                  <a:schemeClr val="tx1">
                    <a:alpha val="70000"/>
                  </a:schemeClr>
                </a:solidFill>
              </a:rPr>
              <a:t>Textos </a:t>
            </a:r>
            <a:r>
              <a:rPr lang="es-ES" sz="2000">
                <a:solidFill>
                  <a:schemeClr val="tx1">
                    <a:alpha val="70000"/>
                  </a:schemeClr>
                </a:solidFill>
              </a:rPr>
              <a:t>(</a:t>
            </a:r>
            <a:r>
              <a:rPr lang="es-ES" sz="2000" b="1" dirty="0" err="1">
                <a:solidFill>
                  <a:schemeClr val="accent1">
                    <a:alpha val="70000"/>
                  </a:schemeClr>
                </a:solidFill>
              </a:rPr>
              <a:t>str</a:t>
            </a:r>
            <a:r>
              <a:rPr lang="es-ES" sz="2000" dirty="0">
                <a:solidFill>
                  <a:schemeClr val="tx1">
                    <a:alpha val="70000"/>
                  </a:schemeClr>
                </a:solidFill>
              </a:rPr>
              <a:t>)</a:t>
            </a:r>
          </a:p>
        </p:txBody>
      </p:sp>
    </p:spTree>
    <p:extLst>
      <p:ext uri="{BB962C8B-B14F-4D97-AF65-F5344CB8AC3E}">
        <p14:creationId xmlns:p14="http://schemas.microsoft.com/office/powerpoint/2010/main" val="18492315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1054205"/>
            <a:ext cx="4770383" cy="682625"/>
          </a:xfrm>
        </p:spPr>
        <p:txBody>
          <a:bodyPr/>
          <a:lstStyle/>
          <a:p>
            <a:r>
              <a:rPr lang="es-CL" dirty="0"/>
              <a:t>Enteros (</a:t>
            </a:r>
            <a:r>
              <a:rPr lang="es-CL" b="1" dirty="0"/>
              <a:t>INT</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4770384" cy="2499693"/>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spcAft>
                <a:spcPts val="600"/>
              </a:spcAft>
            </a:pPr>
            <a:r>
              <a:rPr lang="es-ES" sz="2000" dirty="0">
                <a:solidFill>
                  <a:schemeClr val="tx1">
                    <a:alpha val="70000"/>
                  </a:schemeClr>
                </a:solidFill>
              </a:rPr>
              <a:t>Los número  enteros pertenecen al conjunto del mismo nombre (ℤ)</a:t>
            </a:r>
          </a:p>
          <a:p>
            <a:pPr>
              <a:lnSpc>
                <a:spcPct val="120000"/>
              </a:lnSpc>
              <a:spcBef>
                <a:spcPts val="1000"/>
              </a:spcBef>
              <a:spcAft>
                <a:spcPts val="600"/>
              </a:spcAft>
            </a:pPr>
            <a:r>
              <a:rPr lang="es-ES" sz="2000" dirty="0">
                <a:solidFill>
                  <a:schemeClr val="tx1">
                    <a:alpha val="70000"/>
                  </a:schemeClr>
                </a:solidFill>
              </a:rPr>
              <a:t>- 1, 0 , 5</a:t>
            </a:r>
          </a:p>
        </p:txBody>
      </p:sp>
      <p:sp>
        <p:nvSpPr>
          <p:cNvPr id="5" name="Title 5">
            <a:extLst>
              <a:ext uri="{FF2B5EF4-FFF2-40B4-BE49-F238E27FC236}">
                <a16:creationId xmlns:a16="http://schemas.microsoft.com/office/drawing/2014/main" id="{2FB665D2-CFE8-4D5B-9AAD-C6471C243AA3}"/>
              </a:ext>
            </a:extLst>
          </p:cNvPr>
          <p:cNvSpPr txBox="1">
            <a:spLocks/>
          </p:cNvSpPr>
          <p:nvPr/>
        </p:nvSpPr>
        <p:spPr>
          <a:xfrm>
            <a:off x="6316718" y="1041067"/>
            <a:ext cx="4671189" cy="682625"/>
          </a:xfrm>
          <a:prstGeom prst="rect">
            <a:avLst/>
          </a:prstGeom>
        </p:spPr>
        <p:txBody>
          <a:bodyPr vert="horz" wrap="none" lIns="0" tIns="9144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CL" dirty="0"/>
              <a:t>Punto Flotante (</a:t>
            </a:r>
            <a:r>
              <a:rPr lang="es-CL" b="1" dirty="0"/>
              <a:t>FLOAT</a:t>
            </a:r>
            <a:r>
              <a:rPr lang="es-CL" dirty="0"/>
              <a:t>)</a:t>
            </a:r>
          </a:p>
        </p:txBody>
      </p:sp>
      <p:sp>
        <p:nvSpPr>
          <p:cNvPr id="7" name="Rectangle: Rounded Corners 58">
            <a:extLst>
              <a:ext uri="{FF2B5EF4-FFF2-40B4-BE49-F238E27FC236}">
                <a16:creationId xmlns:a16="http://schemas.microsoft.com/office/drawing/2014/main" id="{BA7A1752-B88E-4664-AB21-43679D89F4E2}"/>
              </a:ext>
            </a:extLst>
          </p:cNvPr>
          <p:cNvSpPr/>
          <p:nvPr/>
        </p:nvSpPr>
        <p:spPr>
          <a:xfrm>
            <a:off x="6316719" y="1869983"/>
            <a:ext cx="4671189" cy="2499693"/>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spcAft>
                <a:spcPts val="600"/>
              </a:spcAft>
            </a:pPr>
            <a:r>
              <a:rPr lang="es-ES" sz="2000" dirty="0">
                <a:solidFill>
                  <a:schemeClr val="tx1">
                    <a:alpha val="70000"/>
                  </a:schemeClr>
                </a:solidFill>
              </a:rPr>
              <a:t>Los número de punto flotante pertenecen al conjunto de los reales (ℝ)</a:t>
            </a:r>
          </a:p>
          <a:p>
            <a:pPr>
              <a:lnSpc>
                <a:spcPct val="120000"/>
              </a:lnSpc>
              <a:spcBef>
                <a:spcPts val="1000"/>
              </a:spcBef>
              <a:spcAft>
                <a:spcPts val="600"/>
              </a:spcAft>
            </a:pPr>
            <a:r>
              <a:rPr lang="es-ES" sz="2000" dirty="0">
                <a:solidFill>
                  <a:schemeClr val="tx1">
                    <a:alpha val="70000"/>
                  </a:schemeClr>
                </a:solidFill>
              </a:rPr>
              <a:t>2.3, π , -4.5</a:t>
            </a:r>
          </a:p>
        </p:txBody>
      </p:sp>
      <p:grpSp>
        <p:nvGrpSpPr>
          <p:cNvPr id="2" name="Grupo 1">
            <a:extLst>
              <a:ext uri="{FF2B5EF4-FFF2-40B4-BE49-F238E27FC236}">
                <a16:creationId xmlns:a16="http://schemas.microsoft.com/office/drawing/2014/main" id="{04D45B44-9733-4018-8036-B34417F27BF4}"/>
              </a:ext>
            </a:extLst>
          </p:cNvPr>
          <p:cNvGrpSpPr/>
          <p:nvPr/>
        </p:nvGrpSpPr>
        <p:grpSpPr>
          <a:xfrm>
            <a:off x="6813662" y="3958327"/>
            <a:ext cx="1294992" cy="191723"/>
            <a:chOff x="6813662" y="3958327"/>
            <a:chExt cx="1294992" cy="191723"/>
          </a:xfrm>
        </p:grpSpPr>
        <p:grpSp>
          <p:nvGrpSpPr>
            <p:cNvPr id="9" name="Group 11">
              <a:extLst>
                <a:ext uri="{FF2B5EF4-FFF2-40B4-BE49-F238E27FC236}">
                  <a16:creationId xmlns:a16="http://schemas.microsoft.com/office/drawing/2014/main" id="{CF37737F-EBA1-43C0-99FE-FDF54C365003}"/>
                </a:ext>
              </a:extLst>
            </p:cNvPr>
            <p:cNvGrpSpPr/>
            <p:nvPr/>
          </p:nvGrpSpPr>
          <p:grpSpPr>
            <a:xfrm rot="9559601">
              <a:off x="6813662" y="3974484"/>
              <a:ext cx="175718" cy="175566"/>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0" name="Freeform 7">
                <a:extLst>
                  <a:ext uri="{FF2B5EF4-FFF2-40B4-BE49-F238E27FC236}">
                    <a16:creationId xmlns:a16="http://schemas.microsoft.com/office/drawing/2014/main" id="{3DFD2A83-AB98-4447-9E2A-46CF38E921A2}"/>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9775D414-40E5-4C0B-8C98-A87779AD1F16}"/>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C42B5525-29DD-4916-9E0C-67C2FA4F4BBA}"/>
                </a:ext>
              </a:extLst>
            </p:cNvPr>
            <p:cNvGrpSpPr/>
            <p:nvPr/>
          </p:nvGrpSpPr>
          <p:grpSpPr>
            <a:xfrm rot="6876255">
              <a:off x="7933012" y="3958403"/>
              <a:ext cx="175718" cy="175566"/>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3" name="Freeform 7">
                <a:extLst>
                  <a:ext uri="{FF2B5EF4-FFF2-40B4-BE49-F238E27FC236}">
                    <a16:creationId xmlns:a16="http://schemas.microsoft.com/office/drawing/2014/main" id="{CF7CB30C-A33C-436D-A1C3-AF62937A267D}"/>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292B0E24-40E1-48E4-B659-CA9E4C840CD2}"/>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8" name="Rectangle: Rounded Corners 8">
            <a:extLst>
              <a:ext uri="{FF2B5EF4-FFF2-40B4-BE49-F238E27FC236}">
                <a16:creationId xmlns:a16="http://schemas.microsoft.com/office/drawing/2014/main" id="{46B39B41-7960-4270-AE44-EFDC671C59E1}"/>
              </a:ext>
            </a:extLst>
          </p:cNvPr>
          <p:cNvSpPr/>
          <p:nvPr/>
        </p:nvSpPr>
        <p:spPr>
          <a:xfrm>
            <a:off x="1104899" y="4573830"/>
            <a:ext cx="9883008" cy="1332435"/>
          </a:xfrm>
          <a:prstGeom prst="roundRect">
            <a:avLst>
              <a:gd name="adj" fmla="val 19018"/>
            </a:avLst>
          </a:prstGeom>
          <a:solidFill>
            <a:schemeClr val="bg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gn="ctr">
              <a:lnSpc>
                <a:spcPct val="120000"/>
              </a:lnSpc>
              <a:spcBef>
                <a:spcPts val="1000"/>
              </a:spcBef>
            </a:pPr>
            <a:r>
              <a:rPr lang="es-ES" sz="2000" b="1" dirty="0">
                <a:solidFill>
                  <a:schemeClr val="accent1"/>
                </a:solidFill>
                <a:latin typeface="+mj-lt"/>
              </a:rPr>
              <a:t>EN PALABRAS SIMPLES, SI EL NÚMERO TIENE UNA PARTE DECIMAL, USAREMOS FLOAT, DE LO CONTRARIO USAREMOS UN INT.</a:t>
            </a:r>
          </a:p>
        </p:txBody>
      </p:sp>
      <p:sp>
        <p:nvSpPr>
          <p:cNvPr id="8" name="Rectangle: Rounded Corners 8">
            <a:extLst>
              <a:ext uri="{FF2B5EF4-FFF2-40B4-BE49-F238E27FC236}">
                <a16:creationId xmlns:a16="http://schemas.microsoft.com/office/drawing/2014/main" id="{8F50D776-4317-485B-AFDB-5EA040E07C8A}"/>
              </a:ext>
            </a:extLst>
          </p:cNvPr>
          <p:cNvSpPr/>
          <p:nvPr/>
        </p:nvSpPr>
        <p:spPr>
          <a:xfrm>
            <a:off x="5665076" y="4248558"/>
            <a:ext cx="5711716" cy="2173262"/>
          </a:xfrm>
          <a:prstGeom prst="roundRect">
            <a:avLst>
              <a:gd name="adj" fmla="val 1901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rgbClr val="FFFFFF"/>
                </a:solidFill>
                <a:latin typeface="+mj-lt"/>
              </a:rPr>
              <a:t>En nuestro país utilizamos la coma (,) como separador decimal, pero en Python se utiliza el punto (.). Fíjate bien a la hora de programar.</a:t>
            </a:r>
          </a:p>
        </p:txBody>
      </p:sp>
    </p:spTree>
    <p:extLst>
      <p:ext uri="{BB962C8B-B14F-4D97-AF65-F5344CB8AC3E}">
        <p14:creationId xmlns:p14="http://schemas.microsoft.com/office/powerpoint/2010/main" val="18796763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accel="14000" decel="86000" fill="hold" grpId="1" nodeType="withEffect">
                                  <p:stCondLst>
                                    <p:cond delay="0"/>
                                  </p:stCondLst>
                                  <p:childTnLst>
                                    <p:animMotion origin="layout" path="M 3.75E-6 -2.59259E-6 L 3.75E-6 0.3926 " pathEditMode="relative" rAng="0" ptsTypes="AA">
                                      <p:cBhvr>
                                        <p:cTn id="9" dur="1250" spd="-100000" fill="hold"/>
                                        <p:tgtEl>
                                          <p:spTgt spid="8"/>
                                        </p:tgtEl>
                                        <p:attrNameLst>
                                          <p:attrName>ppt_x</p:attrName>
                                          <p:attrName>ppt_y</p:attrName>
                                        </p:attrNameLst>
                                      </p:cBhvr>
                                      <p:rCtr x="0" y="19630"/>
                                    </p:animMotion>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63" presetClass="path" presetSubtype="0" accel="14000" decel="86000" fill="hold" nodeType="withEffect">
                                  <p:stCondLst>
                                    <p:cond delay="0"/>
                                  </p:stCondLst>
                                  <p:childTnLst>
                                    <p:animMotion origin="layout" path="M 3.75E-6 -2.59259E-6 L 3.75E-6 0.3926 " pathEditMode="relative" rAng="0" ptsTypes="AA">
                                      <p:cBhvr>
                                        <p:cTn id="14" dur="1250" spd="-100000" fill="hold"/>
                                        <p:tgtEl>
                                          <p:spTgt spid="2"/>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Booleanos (</a:t>
            </a:r>
            <a:r>
              <a:rPr lang="es-CL" b="1" dirty="0"/>
              <a:t>BOOL</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2"/>
            <a:ext cx="9783818" cy="1690396"/>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Este tipo se utiliza para evaluar expresiones lógicas.</a:t>
            </a:r>
          </a:p>
          <a:p>
            <a:pPr>
              <a:lnSpc>
                <a:spcPct val="120000"/>
              </a:lnSpc>
              <a:spcBef>
                <a:spcPts val="1000"/>
              </a:spcBef>
            </a:pPr>
            <a:r>
              <a:rPr lang="es-ES" sz="2000" dirty="0">
                <a:solidFill>
                  <a:schemeClr val="tx1">
                    <a:alpha val="70000"/>
                  </a:schemeClr>
                </a:solidFill>
              </a:rPr>
              <a:t>Solo puede tomar dos valores, </a:t>
            </a:r>
            <a:r>
              <a:rPr lang="es-ES" sz="2000" b="1" dirty="0">
                <a:solidFill>
                  <a:schemeClr val="accent1">
                    <a:alpha val="70000"/>
                  </a:schemeClr>
                </a:solidFill>
              </a:rPr>
              <a:t>True</a:t>
            </a:r>
            <a:r>
              <a:rPr lang="es-ES" sz="2000" dirty="0">
                <a:solidFill>
                  <a:schemeClr val="tx1">
                    <a:alpha val="70000"/>
                  </a:schemeClr>
                </a:solidFill>
              </a:rPr>
              <a:t> (verdadero) o </a:t>
            </a:r>
            <a:r>
              <a:rPr lang="es-ES" sz="2000" b="1" dirty="0">
                <a:solidFill>
                  <a:schemeClr val="accent1">
                    <a:alpha val="70000"/>
                  </a:schemeClr>
                </a:solidFill>
              </a:rPr>
              <a:t>False</a:t>
            </a:r>
            <a:r>
              <a:rPr lang="es-ES" sz="2000" dirty="0">
                <a:solidFill>
                  <a:schemeClr val="tx1">
                    <a:alpha val="70000"/>
                  </a:schemeClr>
                </a:solidFill>
              </a:rPr>
              <a:t> (falso).</a:t>
            </a:r>
          </a:p>
        </p:txBody>
      </p:sp>
    </p:spTree>
    <p:extLst>
      <p:ext uri="{BB962C8B-B14F-4D97-AF65-F5344CB8AC3E}">
        <p14:creationId xmlns:p14="http://schemas.microsoft.com/office/powerpoint/2010/main" val="46218742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99CE2C45-D20A-4E6D-8637-298D43E92994}"/>
              </a:ext>
            </a:extLst>
          </p:cNvPr>
          <p:cNvSpPr/>
          <p:nvPr/>
        </p:nvSpPr>
        <p:spPr>
          <a:xfrm>
            <a:off x="1112742" y="4974878"/>
            <a:ext cx="4743450" cy="142387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r>
              <a:rPr lang="es-CL" dirty="0">
                <a:solidFill>
                  <a:schemeClr val="tx1">
                    <a:alpha val="70000"/>
                  </a:schemeClr>
                </a:solidFill>
              </a:rPr>
              <a:t>Programa también se podría traducir como </a:t>
            </a:r>
            <a:r>
              <a:rPr lang="es-CL" dirty="0">
                <a:solidFill>
                  <a:schemeClr val="tx1"/>
                </a:solidFill>
                <a:latin typeface="+mj-lt"/>
              </a:rPr>
              <a:t>Software</a:t>
            </a:r>
          </a:p>
        </p:txBody>
      </p:sp>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n-US" dirty="0"/>
              <a:t>¿</a:t>
            </a:r>
            <a:r>
              <a:rPr lang="es-CL" dirty="0"/>
              <a:t>Qué</a:t>
            </a:r>
            <a:r>
              <a:rPr lang="en-US" dirty="0"/>
              <a:t> es un </a:t>
            </a:r>
            <a:r>
              <a:rPr lang="es-CL" dirty="0"/>
              <a:t>programa</a:t>
            </a:r>
            <a:r>
              <a:rPr lang="en-US"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99532"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883122"/>
            <a:ext cx="4743450" cy="2938563"/>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r>
              <a:rPr lang="es-ES" dirty="0">
                <a:solidFill>
                  <a:schemeClr val="tx1"/>
                </a:solidFill>
              </a:rPr>
              <a:t>Dentro de la computación e informática, un </a:t>
            </a:r>
            <a:r>
              <a:rPr lang="es-ES" b="1" dirty="0">
                <a:solidFill>
                  <a:schemeClr val="accent1"/>
                </a:solidFill>
              </a:rPr>
              <a:t>programa</a:t>
            </a:r>
            <a:r>
              <a:rPr lang="es-ES" dirty="0">
                <a:solidFill>
                  <a:schemeClr val="tx1"/>
                </a:solidFill>
              </a:rPr>
              <a:t> es un </a:t>
            </a:r>
            <a:r>
              <a:rPr lang="es-ES" b="1" dirty="0">
                <a:solidFill>
                  <a:schemeClr val="tx1"/>
                </a:solidFill>
              </a:rPr>
              <a:t>conjunto de tareas</a:t>
            </a:r>
            <a:r>
              <a:rPr lang="es-ES" dirty="0">
                <a:solidFill>
                  <a:schemeClr val="tx1"/>
                </a:solidFill>
              </a:rPr>
              <a:t> o pasos que </a:t>
            </a:r>
            <a:r>
              <a:rPr lang="es-ES" b="1" dirty="0">
                <a:solidFill>
                  <a:schemeClr val="tx1"/>
                </a:solidFill>
              </a:rPr>
              <a:t>realizan una acción</a:t>
            </a:r>
            <a:r>
              <a:rPr lang="es-ES" dirty="0">
                <a:solidFill>
                  <a:schemeClr val="tx1"/>
                </a:solidFill>
              </a:rPr>
              <a:t> </a:t>
            </a:r>
            <a:r>
              <a:rPr lang="es-ES" b="1" dirty="0">
                <a:solidFill>
                  <a:schemeClr val="tx1"/>
                </a:solidFill>
              </a:rPr>
              <a:t>específica</a:t>
            </a:r>
            <a:r>
              <a:rPr lang="es-ES" dirty="0">
                <a:solidFill>
                  <a:schemeClr val="tx1"/>
                </a:solidFill>
              </a:rPr>
              <a:t> dentro de un dispositivo electrónico.</a:t>
            </a:r>
          </a:p>
        </p:txBody>
      </p:sp>
      <p:pic>
        <p:nvPicPr>
          <p:cNvPr id="9" name="Marcador de posición de imagen 8" descr="Imagen que contiene alimentos&#10;&#10;Descripción generada automáticamente">
            <a:extLst>
              <a:ext uri="{FF2B5EF4-FFF2-40B4-BE49-F238E27FC236}">
                <a16:creationId xmlns:a16="http://schemas.microsoft.com/office/drawing/2014/main" id="{4181929E-FA6D-432E-B470-27D0C78DBA5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634" r="5634"/>
          <a:stretch>
            <a:fillRect/>
          </a:stretch>
        </p:blipFill>
        <p:spPr>
          <a:xfrm>
            <a:off x="6343652" y="1886797"/>
            <a:ext cx="5317305" cy="4494377"/>
          </a:xfrm>
        </p:spPr>
      </p:pic>
      <p:sp>
        <p:nvSpPr>
          <p:cNvPr id="24" name="Freeform 118">
            <a:extLst>
              <a:ext uri="{FF2B5EF4-FFF2-40B4-BE49-F238E27FC236}">
                <a16:creationId xmlns:a16="http://schemas.microsoft.com/office/drawing/2014/main" id="{6129F882-8B83-4690-BAB6-A773F849B4F9}"/>
              </a:ext>
            </a:extLst>
          </p:cNvPr>
          <p:cNvSpPr>
            <a:spLocks noEditPoints="1"/>
          </p:cNvSpPr>
          <p:nvPr/>
        </p:nvSpPr>
        <p:spPr bwMode="auto">
          <a:xfrm>
            <a:off x="1477465" y="2312683"/>
            <a:ext cx="648561" cy="584462"/>
          </a:xfrm>
          <a:custGeom>
            <a:avLst/>
            <a:gdLst>
              <a:gd name="T0" fmla="*/ 511969 w 160"/>
              <a:gd name="T1" fmla="*/ 0 h 143"/>
              <a:gd name="T2" fmla="*/ 34131 w 160"/>
              <a:gd name="T3" fmla="*/ 0 h 143"/>
              <a:gd name="T4" fmla="*/ 0 w 160"/>
              <a:gd name="T5" fmla="*/ 34414 h 143"/>
              <a:gd name="T6" fmla="*/ 0 w 160"/>
              <a:gd name="T7" fmla="*/ 368233 h 143"/>
              <a:gd name="T8" fmla="*/ 34131 w 160"/>
              <a:gd name="T9" fmla="*/ 399206 h 143"/>
              <a:gd name="T10" fmla="*/ 197961 w 160"/>
              <a:gd name="T11" fmla="*/ 399206 h 143"/>
              <a:gd name="T12" fmla="*/ 197961 w 160"/>
              <a:gd name="T13" fmla="*/ 423296 h 143"/>
              <a:gd name="T14" fmla="*/ 157004 w 160"/>
              <a:gd name="T15" fmla="*/ 464594 h 143"/>
              <a:gd name="T16" fmla="*/ 122873 w 160"/>
              <a:gd name="T17" fmla="*/ 464594 h 143"/>
              <a:gd name="T18" fmla="*/ 109220 w 160"/>
              <a:gd name="T19" fmla="*/ 478359 h 143"/>
              <a:gd name="T20" fmla="*/ 122873 w 160"/>
              <a:gd name="T21" fmla="*/ 492125 h 143"/>
              <a:gd name="T22" fmla="*/ 423228 w 160"/>
              <a:gd name="T23" fmla="*/ 492125 h 143"/>
              <a:gd name="T24" fmla="*/ 436880 w 160"/>
              <a:gd name="T25" fmla="*/ 478359 h 143"/>
              <a:gd name="T26" fmla="*/ 423228 w 160"/>
              <a:gd name="T27" fmla="*/ 464594 h 143"/>
              <a:gd name="T28" fmla="*/ 389096 w 160"/>
              <a:gd name="T29" fmla="*/ 464594 h 143"/>
              <a:gd name="T30" fmla="*/ 348139 w 160"/>
              <a:gd name="T31" fmla="*/ 423296 h 143"/>
              <a:gd name="T32" fmla="*/ 348139 w 160"/>
              <a:gd name="T33" fmla="*/ 399206 h 143"/>
              <a:gd name="T34" fmla="*/ 511969 w 160"/>
              <a:gd name="T35" fmla="*/ 399206 h 143"/>
              <a:gd name="T36" fmla="*/ 546100 w 160"/>
              <a:gd name="T37" fmla="*/ 368233 h 143"/>
              <a:gd name="T38" fmla="*/ 546100 w 160"/>
              <a:gd name="T39" fmla="*/ 34414 h 143"/>
              <a:gd name="T40" fmla="*/ 511969 w 160"/>
              <a:gd name="T41" fmla="*/ 0 h 143"/>
              <a:gd name="T42" fmla="*/ 208201 w 160"/>
              <a:gd name="T43" fmla="*/ 464594 h 143"/>
              <a:gd name="T44" fmla="*/ 221853 w 160"/>
              <a:gd name="T45" fmla="*/ 423296 h 143"/>
              <a:gd name="T46" fmla="*/ 221853 w 160"/>
              <a:gd name="T47" fmla="*/ 399206 h 143"/>
              <a:gd name="T48" fmla="*/ 324247 w 160"/>
              <a:gd name="T49" fmla="*/ 399206 h 143"/>
              <a:gd name="T50" fmla="*/ 324247 w 160"/>
              <a:gd name="T51" fmla="*/ 423296 h 143"/>
              <a:gd name="T52" fmla="*/ 337899 w 160"/>
              <a:gd name="T53" fmla="*/ 464594 h 143"/>
              <a:gd name="T54" fmla="*/ 208201 w 160"/>
              <a:gd name="T55" fmla="*/ 464594 h 143"/>
              <a:gd name="T56" fmla="*/ 522208 w 160"/>
              <a:gd name="T57" fmla="*/ 368233 h 143"/>
              <a:gd name="T58" fmla="*/ 511969 w 160"/>
              <a:gd name="T59" fmla="*/ 375116 h 143"/>
              <a:gd name="T60" fmla="*/ 34131 w 160"/>
              <a:gd name="T61" fmla="*/ 375116 h 143"/>
              <a:gd name="T62" fmla="*/ 23892 w 160"/>
              <a:gd name="T63" fmla="*/ 368233 h 143"/>
              <a:gd name="T64" fmla="*/ 23892 w 160"/>
              <a:gd name="T65" fmla="*/ 299405 h 143"/>
              <a:gd name="T66" fmla="*/ 522208 w 160"/>
              <a:gd name="T67" fmla="*/ 299405 h 143"/>
              <a:gd name="T68" fmla="*/ 522208 w 160"/>
              <a:gd name="T69" fmla="*/ 368233 h 143"/>
              <a:gd name="T70" fmla="*/ 522208 w 160"/>
              <a:gd name="T71" fmla="*/ 275315 h 143"/>
              <a:gd name="T72" fmla="*/ 23892 w 160"/>
              <a:gd name="T73" fmla="*/ 275315 h 143"/>
              <a:gd name="T74" fmla="*/ 23892 w 160"/>
              <a:gd name="T75" fmla="*/ 34414 h 143"/>
              <a:gd name="T76" fmla="*/ 34131 w 160"/>
              <a:gd name="T77" fmla="*/ 24090 h 143"/>
              <a:gd name="T78" fmla="*/ 511969 w 160"/>
              <a:gd name="T79" fmla="*/ 24090 h 143"/>
              <a:gd name="T80" fmla="*/ 522208 w 160"/>
              <a:gd name="T81" fmla="*/ 34414 h 143"/>
              <a:gd name="T82" fmla="*/ 522208 w 160"/>
              <a:gd name="T83" fmla="*/ 275315 h 143"/>
              <a:gd name="T84" fmla="*/ 273050 w 160"/>
              <a:gd name="T85" fmla="*/ 323495 h 143"/>
              <a:gd name="T86" fmla="*/ 286703 w 160"/>
              <a:gd name="T87" fmla="*/ 337260 h 143"/>
              <a:gd name="T88" fmla="*/ 273050 w 160"/>
              <a:gd name="T89" fmla="*/ 351026 h 143"/>
              <a:gd name="T90" fmla="*/ 259398 w 160"/>
              <a:gd name="T91" fmla="*/ 337260 h 143"/>
              <a:gd name="T92" fmla="*/ 273050 w 160"/>
              <a:gd name="T93" fmla="*/ 323495 h 143"/>
              <a:gd name="T94" fmla="*/ 293529 w 160"/>
              <a:gd name="T95" fmla="*/ 86036 h 143"/>
              <a:gd name="T96" fmla="*/ 276463 w 160"/>
              <a:gd name="T97" fmla="*/ 86036 h 143"/>
              <a:gd name="T98" fmla="*/ 187722 w 160"/>
              <a:gd name="T99" fmla="*/ 175513 h 143"/>
              <a:gd name="T100" fmla="*/ 187722 w 160"/>
              <a:gd name="T101" fmla="*/ 196162 h 143"/>
              <a:gd name="T102" fmla="*/ 197961 w 160"/>
              <a:gd name="T103" fmla="*/ 199603 h 143"/>
              <a:gd name="T104" fmla="*/ 204788 w 160"/>
              <a:gd name="T105" fmla="*/ 196162 h 143"/>
              <a:gd name="T106" fmla="*/ 293529 w 160"/>
              <a:gd name="T107" fmla="*/ 106684 h 143"/>
              <a:gd name="T108" fmla="*/ 293529 w 160"/>
              <a:gd name="T109" fmla="*/ 86036 h 143"/>
              <a:gd name="T110" fmla="*/ 348139 w 160"/>
              <a:gd name="T111" fmla="*/ 141099 h 143"/>
              <a:gd name="T112" fmla="*/ 331073 w 160"/>
              <a:gd name="T113" fmla="*/ 141099 h 143"/>
              <a:gd name="T114" fmla="*/ 293529 w 160"/>
              <a:gd name="T115" fmla="*/ 175513 h 143"/>
              <a:gd name="T116" fmla="*/ 293529 w 160"/>
              <a:gd name="T117" fmla="*/ 192720 h 143"/>
              <a:gd name="T118" fmla="*/ 303768 w 160"/>
              <a:gd name="T119" fmla="*/ 196162 h 143"/>
              <a:gd name="T120" fmla="*/ 310594 w 160"/>
              <a:gd name="T121" fmla="*/ 192720 h 143"/>
              <a:gd name="T122" fmla="*/ 348139 w 160"/>
              <a:gd name="T123" fmla="*/ 158306 h 143"/>
              <a:gd name="T124" fmla="*/ 348139 w 160"/>
              <a:gd name="T125" fmla="*/ 141099 h 1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0" h="143">
                <a:moveTo>
                  <a:pt x="150" y="0"/>
                </a:moveTo>
                <a:cubicBezTo>
                  <a:pt x="10" y="0"/>
                  <a:pt x="10" y="0"/>
                  <a:pt x="10" y="0"/>
                </a:cubicBezTo>
                <a:cubicBezTo>
                  <a:pt x="4" y="0"/>
                  <a:pt x="0" y="4"/>
                  <a:pt x="0" y="10"/>
                </a:cubicBezTo>
                <a:cubicBezTo>
                  <a:pt x="0" y="107"/>
                  <a:pt x="0" y="107"/>
                  <a:pt x="0" y="107"/>
                </a:cubicBezTo>
                <a:cubicBezTo>
                  <a:pt x="0" y="112"/>
                  <a:pt x="4" y="116"/>
                  <a:pt x="10" y="116"/>
                </a:cubicBezTo>
                <a:cubicBezTo>
                  <a:pt x="58" y="116"/>
                  <a:pt x="58" y="116"/>
                  <a:pt x="58" y="116"/>
                </a:cubicBezTo>
                <a:cubicBezTo>
                  <a:pt x="58" y="123"/>
                  <a:pt x="58" y="123"/>
                  <a:pt x="58" y="123"/>
                </a:cubicBezTo>
                <a:cubicBezTo>
                  <a:pt x="58" y="130"/>
                  <a:pt x="53" y="135"/>
                  <a:pt x="46" y="135"/>
                </a:cubicBezTo>
                <a:cubicBezTo>
                  <a:pt x="36" y="135"/>
                  <a:pt x="36" y="135"/>
                  <a:pt x="36" y="135"/>
                </a:cubicBezTo>
                <a:cubicBezTo>
                  <a:pt x="34" y="135"/>
                  <a:pt x="32" y="137"/>
                  <a:pt x="32" y="139"/>
                </a:cubicBezTo>
                <a:cubicBezTo>
                  <a:pt x="32" y="141"/>
                  <a:pt x="34" y="143"/>
                  <a:pt x="36" y="143"/>
                </a:cubicBezTo>
                <a:cubicBezTo>
                  <a:pt x="124" y="143"/>
                  <a:pt x="124" y="143"/>
                  <a:pt x="124" y="143"/>
                </a:cubicBezTo>
                <a:cubicBezTo>
                  <a:pt x="126" y="143"/>
                  <a:pt x="128" y="141"/>
                  <a:pt x="128" y="139"/>
                </a:cubicBezTo>
                <a:cubicBezTo>
                  <a:pt x="128" y="137"/>
                  <a:pt x="126" y="135"/>
                  <a:pt x="124" y="135"/>
                </a:cubicBezTo>
                <a:cubicBezTo>
                  <a:pt x="114" y="135"/>
                  <a:pt x="114" y="135"/>
                  <a:pt x="114" y="135"/>
                </a:cubicBezTo>
                <a:cubicBezTo>
                  <a:pt x="107" y="135"/>
                  <a:pt x="102" y="130"/>
                  <a:pt x="102" y="123"/>
                </a:cubicBezTo>
                <a:cubicBezTo>
                  <a:pt x="102" y="116"/>
                  <a:pt x="102" y="116"/>
                  <a:pt x="102" y="116"/>
                </a:cubicBezTo>
                <a:cubicBezTo>
                  <a:pt x="150" y="116"/>
                  <a:pt x="150" y="116"/>
                  <a:pt x="150" y="116"/>
                </a:cubicBezTo>
                <a:cubicBezTo>
                  <a:pt x="156" y="116"/>
                  <a:pt x="160" y="112"/>
                  <a:pt x="160" y="107"/>
                </a:cubicBezTo>
                <a:cubicBezTo>
                  <a:pt x="160" y="10"/>
                  <a:pt x="160" y="10"/>
                  <a:pt x="160" y="10"/>
                </a:cubicBezTo>
                <a:cubicBezTo>
                  <a:pt x="160" y="4"/>
                  <a:pt x="156" y="0"/>
                  <a:pt x="150" y="0"/>
                </a:cubicBezTo>
                <a:close/>
                <a:moveTo>
                  <a:pt x="61" y="135"/>
                </a:moveTo>
                <a:cubicBezTo>
                  <a:pt x="64" y="132"/>
                  <a:pt x="65" y="128"/>
                  <a:pt x="65" y="123"/>
                </a:cubicBezTo>
                <a:cubicBezTo>
                  <a:pt x="65" y="116"/>
                  <a:pt x="65" y="116"/>
                  <a:pt x="65" y="116"/>
                </a:cubicBezTo>
                <a:cubicBezTo>
                  <a:pt x="95" y="116"/>
                  <a:pt x="95" y="116"/>
                  <a:pt x="95" y="116"/>
                </a:cubicBezTo>
                <a:cubicBezTo>
                  <a:pt x="95" y="123"/>
                  <a:pt x="95" y="123"/>
                  <a:pt x="95" y="123"/>
                </a:cubicBezTo>
                <a:cubicBezTo>
                  <a:pt x="95" y="128"/>
                  <a:pt x="96" y="132"/>
                  <a:pt x="99" y="135"/>
                </a:cubicBezTo>
                <a:lnTo>
                  <a:pt x="61" y="135"/>
                </a:lnTo>
                <a:close/>
                <a:moveTo>
                  <a:pt x="153" y="107"/>
                </a:moveTo>
                <a:cubicBezTo>
                  <a:pt x="153" y="108"/>
                  <a:pt x="152" y="109"/>
                  <a:pt x="150" y="109"/>
                </a:cubicBezTo>
                <a:cubicBezTo>
                  <a:pt x="10" y="109"/>
                  <a:pt x="10" y="109"/>
                  <a:pt x="10" y="109"/>
                </a:cubicBezTo>
                <a:cubicBezTo>
                  <a:pt x="8" y="109"/>
                  <a:pt x="7" y="108"/>
                  <a:pt x="7" y="107"/>
                </a:cubicBezTo>
                <a:cubicBezTo>
                  <a:pt x="7" y="87"/>
                  <a:pt x="7" y="87"/>
                  <a:pt x="7" y="87"/>
                </a:cubicBezTo>
                <a:cubicBezTo>
                  <a:pt x="153" y="87"/>
                  <a:pt x="153" y="87"/>
                  <a:pt x="153" y="87"/>
                </a:cubicBezTo>
                <a:lnTo>
                  <a:pt x="153" y="107"/>
                </a:lnTo>
                <a:close/>
                <a:moveTo>
                  <a:pt x="153" y="80"/>
                </a:moveTo>
                <a:cubicBezTo>
                  <a:pt x="7" y="80"/>
                  <a:pt x="7" y="80"/>
                  <a:pt x="7" y="80"/>
                </a:cubicBezTo>
                <a:cubicBezTo>
                  <a:pt x="7" y="10"/>
                  <a:pt x="7" y="10"/>
                  <a:pt x="7" y="10"/>
                </a:cubicBezTo>
                <a:cubicBezTo>
                  <a:pt x="7" y="8"/>
                  <a:pt x="8" y="7"/>
                  <a:pt x="10" y="7"/>
                </a:cubicBezTo>
                <a:cubicBezTo>
                  <a:pt x="150" y="7"/>
                  <a:pt x="150" y="7"/>
                  <a:pt x="150" y="7"/>
                </a:cubicBezTo>
                <a:cubicBezTo>
                  <a:pt x="152" y="7"/>
                  <a:pt x="153" y="8"/>
                  <a:pt x="153" y="10"/>
                </a:cubicBezTo>
                <a:cubicBezTo>
                  <a:pt x="153" y="80"/>
                  <a:pt x="153" y="80"/>
                  <a:pt x="153" y="80"/>
                </a:cubicBezTo>
                <a:close/>
                <a:moveTo>
                  <a:pt x="80" y="94"/>
                </a:moveTo>
                <a:cubicBezTo>
                  <a:pt x="82" y="94"/>
                  <a:pt x="84" y="96"/>
                  <a:pt x="84" y="98"/>
                </a:cubicBezTo>
                <a:cubicBezTo>
                  <a:pt x="84" y="100"/>
                  <a:pt x="82" y="102"/>
                  <a:pt x="80" y="102"/>
                </a:cubicBezTo>
                <a:cubicBezTo>
                  <a:pt x="78" y="102"/>
                  <a:pt x="76" y="100"/>
                  <a:pt x="76" y="98"/>
                </a:cubicBezTo>
                <a:cubicBezTo>
                  <a:pt x="76" y="96"/>
                  <a:pt x="78" y="94"/>
                  <a:pt x="80" y="94"/>
                </a:cubicBezTo>
                <a:close/>
                <a:moveTo>
                  <a:pt x="86" y="25"/>
                </a:moveTo>
                <a:cubicBezTo>
                  <a:pt x="85" y="24"/>
                  <a:pt x="83" y="24"/>
                  <a:pt x="81" y="25"/>
                </a:cubicBezTo>
                <a:cubicBezTo>
                  <a:pt x="55" y="51"/>
                  <a:pt x="55" y="51"/>
                  <a:pt x="55" y="51"/>
                </a:cubicBezTo>
                <a:cubicBezTo>
                  <a:pt x="54" y="53"/>
                  <a:pt x="54" y="55"/>
                  <a:pt x="55" y="57"/>
                </a:cubicBezTo>
                <a:cubicBezTo>
                  <a:pt x="56" y="57"/>
                  <a:pt x="57" y="58"/>
                  <a:pt x="58" y="58"/>
                </a:cubicBezTo>
                <a:cubicBezTo>
                  <a:pt x="59" y="58"/>
                  <a:pt x="60" y="57"/>
                  <a:pt x="60" y="57"/>
                </a:cubicBezTo>
                <a:cubicBezTo>
                  <a:pt x="86" y="31"/>
                  <a:pt x="86" y="31"/>
                  <a:pt x="86" y="31"/>
                </a:cubicBezTo>
                <a:cubicBezTo>
                  <a:pt x="88" y="29"/>
                  <a:pt x="88" y="27"/>
                  <a:pt x="86" y="25"/>
                </a:cubicBezTo>
                <a:close/>
                <a:moveTo>
                  <a:pt x="102" y="41"/>
                </a:moveTo>
                <a:cubicBezTo>
                  <a:pt x="100" y="39"/>
                  <a:pt x="98" y="39"/>
                  <a:pt x="97" y="41"/>
                </a:cubicBezTo>
                <a:cubicBezTo>
                  <a:pt x="86" y="51"/>
                  <a:pt x="86" y="51"/>
                  <a:pt x="86" y="51"/>
                </a:cubicBezTo>
                <a:cubicBezTo>
                  <a:pt x="85" y="52"/>
                  <a:pt x="85" y="55"/>
                  <a:pt x="86" y="56"/>
                </a:cubicBezTo>
                <a:cubicBezTo>
                  <a:pt x="87" y="57"/>
                  <a:pt x="88" y="57"/>
                  <a:pt x="89" y="57"/>
                </a:cubicBezTo>
                <a:cubicBezTo>
                  <a:pt x="90" y="57"/>
                  <a:pt x="91" y="57"/>
                  <a:pt x="91" y="56"/>
                </a:cubicBezTo>
                <a:cubicBezTo>
                  <a:pt x="102" y="46"/>
                  <a:pt x="102" y="46"/>
                  <a:pt x="102" y="46"/>
                </a:cubicBezTo>
                <a:cubicBezTo>
                  <a:pt x="103" y="44"/>
                  <a:pt x="103" y="42"/>
                  <a:pt x="102" y="41"/>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EEB02F87-6651-428B-BF72-E98AA829CBDF}"/>
              </a:ext>
            </a:extLst>
          </p:cNvPr>
          <p:cNvSpPr>
            <a:spLocks noEditPoints="1"/>
          </p:cNvSpPr>
          <p:nvPr/>
        </p:nvSpPr>
        <p:spPr bwMode="auto">
          <a:xfrm>
            <a:off x="1477465" y="5372314"/>
            <a:ext cx="623515" cy="629002"/>
          </a:xfrm>
          <a:custGeom>
            <a:avLst/>
            <a:gdLst>
              <a:gd name="T0" fmla="*/ 365403 w 160"/>
              <a:gd name="T1" fmla="*/ 3413 h 160"/>
              <a:gd name="T2" fmla="*/ 324803 w 160"/>
              <a:gd name="T3" fmla="*/ 64849 h 160"/>
              <a:gd name="T4" fmla="*/ 375553 w 160"/>
              <a:gd name="T5" fmla="*/ 109220 h 160"/>
              <a:gd name="T6" fmla="*/ 382320 w 160"/>
              <a:gd name="T7" fmla="*/ 85328 h 160"/>
              <a:gd name="T8" fmla="*/ 433070 w 160"/>
              <a:gd name="T9" fmla="*/ 68263 h 160"/>
              <a:gd name="T10" fmla="*/ 514271 w 160"/>
              <a:gd name="T11" fmla="*/ 197961 h 160"/>
              <a:gd name="T12" fmla="*/ 541338 w 160"/>
              <a:gd name="T13" fmla="*/ 197961 h 160"/>
              <a:gd name="T14" fmla="*/ 433070 w 160"/>
              <a:gd name="T15" fmla="*/ 40958 h 160"/>
              <a:gd name="T16" fmla="*/ 385703 w 160"/>
              <a:gd name="T17" fmla="*/ 23892 h 160"/>
              <a:gd name="T18" fmla="*/ 274052 w 160"/>
              <a:gd name="T19" fmla="*/ 293529 h 160"/>
              <a:gd name="T20" fmla="*/ 287586 w 160"/>
              <a:gd name="T21" fmla="*/ 546100 h 160"/>
              <a:gd name="T22" fmla="*/ 537955 w 160"/>
              <a:gd name="T23" fmla="*/ 532448 h 160"/>
              <a:gd name="T24" fmla="*/ 524421 w 160"/>
              <a:gd name="T25" fmla="*/ 279876 h 160"/>
              <a:gd name="T26" fmla="*/ 274052 w 160"/>
              <a:gd name="T27" fmla="*/ 293529 h 160"/>
              <a:gd name="T28" fmla="*/ 510888 w 160"/>
              <a:gd name="T29" fmla="*/ 307181 h 160"/>
              <a:gd name="T30" fmla="*/ 301119 w 160"/>
              <a:gd name="T31" fmla="*/ 518795 h 160"/>
              <a:gd name="T32" fmla="*/ 0 w 160"/>
              <a:gd name="T33" fmla="*/ 399336 h 160"/>
              <a:gd name="T34" fmla="*/ 175935 w 160"/>
              <a:gd name="T35" fmla="*/ 505143 h 160"/>
              <a:gd name="T36" fmla="*/ 155635 w 160"/>
              <a:gd name="T37" fmla="*/ 542687 h 160"/>
              <a:gd name="T38" fmla="*/ 175935 w 160"/>
              <a:gd name="T39" fmla="*/ 542687 h 160"/>
              <a:gd name="T40" fmla="*/ 219919 w 160"/>
              <a:gd name="T41" fmla="*/ 491490 h 160"/>
              <a:gd name="T42" fmla="*/ 175935 w 160"/>
              <a:gd name="T43" fmla="*/ 440293 h 160"/>
              <a:gd name="T44" fmla="*/ 155635 w 160"/>
              <a:gd name="T45" fmla="*/ 460772 h 160"/>
              <a:gd name="T46" fmla="*/ 104884 w 160"/>
              <a:gd name="T47" fmla="*/ 477838 h 160"/>
              <a:gd name="T48" fmla="*/ 27067 w 160"/>
              <a:gd name="T49" fmla="*/ 348139 h 160"/>
              <a:gd name="T50" fmla="*/ 0 w 160"/>
              <a:gd name="T51" fmla="*/ 348139 h 160"/>
              <a:gd name="T52" fmla="*/ 250369 w 160"/>
              <a:gd name="T53" fmla="*/ 0 h 160"/>
              <a:gd name="T54" fmla="*/ 0 w 160"/>
              <a:gd name="T55" fmla="*/ 13653 h 160"/>
              <a:gd name="T56" fmla="*/ 13533 w 160"/>
              <a:gd name="T57" fmla="*/ 266224 h 160"/>
              <a:gd name="T58" fmla="*/ 263902 w 160"/>
              <a:gd name="T59" fmla="*/ 252571 h 160"/>
              <a:gd name="T60" fmla="*/ 250369 w 160"/>
              <a:gd name="T61" fmla="*/ 0 h 160"/>
              <a:gd name="T62" fmla="*/ 27067 w 160"/>
              <a:gd name="T63" fmla="*/ 238919 h 160"/>
              <a:gd name="T64" fmla="*/ 236835 w 160"/>
              <a:gd name="T65" fmla="*/ 27305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160">
                <a:moveTo>
                  <a:pt x="113" y="1"/>
                </a:moveTo>
                <a:cubicBezTo>
                  <a:pt x="112" y="0"/>
                  <a:pt x="109" y="0"/>
                  <a:pt x="108" y="1"/>
                </a:cubicBezTo>
                <a:cubicBezTo>
                  <a:pt x="96" y="13"/>
                  <a:pt x="96" y="13"/>
                  <a:pt x="96" y="13"/>
                </a:cubicBezTo>
                <a:cubicBezTo>
                  <a:pt x="94" y="15"/>
                  <a:pt x="94" y="17"/>
                  <a:pt x="96" y="19"/>
                </a:cubicBezTo>
                <a:cubicBezTo>
                  <a:pt x="108" y="31"/>
                  <a:pt x="108" y="31"/>
                  <a:pt x="108" y="31"/>
                </a:cubicBezTo>
                <a:cubicBezTo>
                  <a:pt x="109" y="32"/>
                  <a:pt x="110" y="32"/>
                  <a:pt x="111" y="32"/>
                </a:cubicBezTo>
                <a:cubicBezTo>
                  <a:pt x="112" y="32"/>
                  <a:pt x="113" y="32"/>
                  <a:pt x="113" y="31"/>
                </a:cubicBezTo>
                <a:cubicBezTo>
                  <a:pt x="115" y="30"/>
                  <a:pt x="115" y="27"/>
                  <a:pt x="113" y="25"/>
                </a:cubicBezTo>
                <a:cubicBezTo>
                  <a:pt x="108" y="20"/>
                  <a:pt x="108" y="20"/>
                  <a:pt x="108" y="20"/>
                </a:cubicBezTo>
                <a:cubicBezTo>
                  <a:pt x="128" y="20"/>
                  <a:pt x="128" y="20"/>
                  <a:pt x="128" y="20"/>
                </a:cubicBezTo>
                <a:cubicBezTo>
                  <a:pt x="141" y="20"/>
                  <a:pt x="152" y="31"/>
                  <a:pt x="152" y="43"/>
                </a:cubicBezTo>
                <a:cubicBezTo>
                  <a:pt x="152" y="58"/>
                  <a:pt x="152" y="58"/>
                  <a:pt x="152" y="58"/>
                </a:cubicBezTo>
                <a:cubicBezTo>
                  <a:pt x="152" y="60"/>
                  <a:pt x="154" y="62"/>
                  <a:pt x="156" y="62"/>
                </a:cubicBezTo>
                <a:cubicBezTo>
                  <a:pt x="158" y="62"/>
                  <a:pt x="160" y="60"/>
                  <a:pt x="160" y="58"/>
                </a:cubicBezTo>
                <a:cubicBezTo>
                  <a:pt x="160" y="43"/>
                  <a:pt x="160" y="43"/>
                  <a:pt x="160" y="43"/>
                </a:cubicBezTo>
                <a:cubicBezTo>
                  <a:pt x="160" y="26"/>
                  <a:pt x="146" y="12"/>
                  <a:pt x="128" y="12"/>
                </a:cubicBezTo>
                <a:cubicBezTo>
                  <a:pt x="108" y="12"/>
                  <a:pt x="108" y="12"/>
                  <a:pt x="108" y="12"/>
                </a:cubicBezTo>
                <a:cubicBezTo>
                  <a:pt x="114" y="7"/>
                  <a:pt x="114" y="7"/>
                  <a:pt x="114" y="7"/>
                </a:cubicBezTo>
                <a:cubicBezTo>
                  <a:pt x="115" y="5"/>
                  <a:pt x="115" y="3"/>
                  <a:pt x="113" y="1"/>
                </a:cubicBezTo>
                <a:close/>
                <a:moveTo>
                  <a:pt x="81" y="86"/>
                </a:moveTo>
                <a:cubicBezTo>
                  <a:pt x="81" y="156"/>
                  <a:pt x="81" y="156"/>
                  <a:pt x="81" y="156"/>
                </a:cubicBezTo>
                <a:cubicBezTo>
                  <a:pt x="81" y="158"/>
                  <a:pt x="83" y="160"/>
                  <a:pt x="85" y="160"/>
                </a:cubicBezTo>
                <a:cubicBezTo>
                  <a:pt x="155" y="160"/>
                  <a:pt x="155" y="160"/>
                  <a:pt x="155" y="160"/>
                </a:cubicBezTo>
                <a:cubicBezTo>
                  <a:pt x="158" y="160"/>
                  <a:pt x="159" y="158"/>
                  <a:pt x="159" y="156"/>
                </a:cubicBezTo>
                <a:cubicBezTo>
                  <a:pt x="159" y="86"/>
                  <a:pt x="159" y="86"/>
                  <a:pt x="159" y="86"/>
                </a:cubicBezTo>
                <a:cubicBezTo>
                  <a:pt x="159" y="84"/>
                  <a:pt x="158" y="82"/>
                  <a:pt x="155" y="82"/>
                </a:cubicBezTo>
                <a:cubicBezTo>
                  <a:pt x="85" y="82"/>
                  <a:pt x="85" y="82"/>
                  <a:pt x="85" y="82"/>
                </a:cubicBezTo>
                <a:cubicBezTo>
                  <a:pt x="83" y="82"/>
                  <a:pt x="81" y="84"/>
                  <a:pt x="81" y="86"/>
                </a:cubicBezTo>
                <a:close/>
                <a:moveTo>
                  <a:pt x="89" y="90"/>
                </a:moveTo>
                <a:cubicBezTo>
                  <a:pt x="151" y="90"/>
                  <a:pt x="151" y="90"/>
                  <a:pt x="151" y="90"/>
                </a:cubicBezTo>
                <a:cubicBezTo>
                  <a:pt x="151" y="152"/>
                  <a:pt x="151" y="152"/>
                  <a:pt x="151" y="152"/>
                </a:cubicBezTo>
                <a:cubicBezTo>
                  <a:pt x="89" y="152"/>
                  <a:pt x="89" y="152"/>
                  <a:pt x="89" y="152"/>
                </a:cubicBezTo>
                <a:lnTo>
                  <a:pt x="89" y="90"/>
                </a:lnTo>
                <a:close/>
                <a:moveTo>
                  <a:pt x="0" y="117"/>
                </a:moveTo>
                <a:cubicBezTo>
                  <a:pt x="0" y="134"/>
                  <a:pt x="14" y="148"/>
                  <a:pt x="31" y="148"/>
                </a:cubicBezTo>
                <a:cubicBezTo>
                  <a:pt x="52" y="148"/>
                  <a:pt x="52" y="148"/>
                  <a:pt x="52" y="148"/>
                </a:cubicBezTo>
                <a:cubicBezTo>
                  <a:pt x="46" y="153"/>
                  <a:pt x="46" y="153"/>
                  <a:pt x="46" y="153"/>
                </a:cubicBezTo>
                <a:cubicBezTo>
                  <a:pt x="45" y="155"/>
                  <a:pt x="45" y="157"/>
                  <a:pt x="46" y="159"/>
                </a:cubicBezTo>
                <a:cubicBezTo>
                  <a:pt x="47" y="160"/>
                  <a:pt x="48" y="160"/>
                  <a:pt x="49" y="160"/>
                </a:cubicBezTo>
                <a:cubicBezTo>
                  <a:pt x="50" y="160"/>
                  <a:pt x="51" y="160"/>
                  <a:pt x="52" y="159"/>
                </a:cubicBezTo>
                <a:cubicBezTo>
                  <a:pt x="64" y="147"/>
                  <a:pt x="64" y="147"/>
                  <a:pt x="64" y="147"/>
                </a:cubicBezTo>
                <a:cubicBezTo>
                  <a:pt x="65" y="146"/>
                  <a:pt x="65" y="145"/>
                  <a:pt x="65" y="144"/>
                </a:cubicBezTo>
                <a:cubicBezTo>
                  <a:pt x="65" y="143"/>
                  <a:pt x="65" y="142"/>
                  <a:pt x="64" y="141"/>
                </a:cubicBezTo>
                <a:cubicBezTo>
                  <a:pt x="52" y="129"/>
                  <a:pt x="52" y="129"/>
                  <a:pt x="52" y="129"/>
                </a:cubicBezTo>
                <a:cubicBezTo>
                  <a:pt x="50" y="127"/>
                  <a:pt x="48" y="127"/>
                  <a:pt x="46" y="129"/>
                </a:cubicBezTo>
                <a:cubicBezTo>
                  <a:pt x="45" y="130"/>
                  <a:pt x="45" y="133"/>
                  <a:pt x="46" y="135"/>
                </a:cubicBezTo>
                <a:cubicBezTo>
                  <a:pt x="52" y="140"/>
                  <a:pt x="52" y="140"/>
                  <a:pt x="52" y="140"/>
                </a:cubicBezTo>
                <a:cubicBezTo>
                  <a:pt x="31" y="140"/>
                  <a:pt x="31" y="140"/>
                  <a:pt x="31" y="140"/>
                </a:cubicBezTo>
                <a:cubicBezTo>
                  <a:pt x="19" y="140"/>
                  <a:pt x="8" y="129"/>
                  <a:pt x="8" y="116"/>
                </a:cubicBezTo>
                <a:cubicBezTo>
                  <a:pt x="8" y="102"/>
                  <a:pt x="8" y="102"/>
                  <a:pt x="8" y="102"/>
                </a:cubicBezTo>
                <a:cubicBezTo>
                  <a:pt x="8" y="100"/>
                  <a:pt x="6" y="98"/>
                  <a:pt x="4" y="98"/>
                </a:cubicBezTo>
                <a:cubicBezTo>
                  <a:pt x="2" y="98"/>
                  <a:pt x="0" y="100"/>
                  <a:pt x="0" y="102"/>
                </a:cubicBezTo>
                <a:cubicBezTo>
                  <a:pt x="0" y="117"/>
                  <a:pt x="0" y="117"/>
                  <a:pt x="0" y="117"/>
                </a:cubicBezTo>
                <a:close/>
                <a:moveTo>
                  <a:pt x="74" y="0"/>
                </a:moveTo>
                <a:cubicBezTo>
                  <a:pt x="4" y="0"/>
                  <a:pt x="4" y="0"/>
                  <a:pt x="4" y="0"/>
                </a:cubicBezTo>
                <a:cubicBezTo>
                  <a:pt x="2" y="0"/>
                  <a:pt x="0" y="2"/>
                  <a:pt x="0" y="4"/>
                </a:cubicBezTo>
                <a:cubicBezTo>
                  <a:pt x="0" y="74"/>
                  <a:pt x="0" y="74"/>
                  <a:pt x="0" y="74"/>
                </a:cubicBezTo>
                <a:cubicBezTo>
                  <a:pt x="0" y="76"/>
                  <a:pt x="2" y="78"/>
                  <a:pt x="4" y="78"/>
                </a:cubicBezTo>
                <a:cubicBezTo>
                  <a:pt x="74" y="78"/>
                  <a:pt x="74" y="78"/>
                  <a:pt x="74" y="78"/>
                </a:cubicBezTo>
                <a:cubicBezTo>
                  <a:pt x="77" y="78"/>
                  <a:pt x="78" y="76"/>
                  <a:pt x="78" y="74"/>
                </a:cubicBezTo>
                <a:cubicBezTo>
                  <a:pt x="78" y="4"/>
                  <a:pt x="78" y="4"/>
                  <a:pt x="78" y="4"/>
                </a:cubicBezTo>
                <a:cubicBezTo>
                  <a:pt x="78" y="2"/>
                  <a:pt x="77" y="0"/>
                  <a:pt x="74" y="0"/>
                </a:cubicBezTo>
                <a:close/>
                <a:moveTo>
                  <a:pt x="70" y="70"/>
                </a:moveTo>
                <a:cubicBezTo>
                  <a:pt x="8" y="70"/>
                  <a:pt x="8" y="70"/>
                  <a:pt x="8" y="70"/>
                </a:cubicBezTo>
                <a:cubicBezTo>
                  <a:pt x="8" y="8"/>
                  <a:pt x="8" y="8"/>
                  <a:pt x="8" y="8"/>
                </a:cubicBezTo>
                <a:cubicBezTo>
                  <a:pt x="70" y="8"/>
                  <a:pt x="70" y="8"/>
                  <a:pt x="70" y="8"/>
                </a:cubicBezTo>
                <a:cubicBezTo>
                  <a:pt x="70" y="70"/>
                  <a:pt x="70" y="70"/>
                  <a:pt x="70" y="70"/>
                </a:cubicBezTo>
                <a:close/>
              </a:path>
            </a:pathLst>
          </a:custGeom>
          <a:gradFill>
            <a:gsLst>
              <a:gs pos="0">
                <a:srgbClr val="00C0FF"/>
              </a:gs>
              <a:gs pos="93000">
                <a:srgbClr val="5558FF"/>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281694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Textos (</a:t>
            </a:r>
            <a:r>
              <a:rPr lang="es-CL" b="1" dirty="0"/>
              <a:t>STR</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1545879"/>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chemeClr val="tx1">
                    <a:alpha val="70000"/>
                  </a:schemeClr>
                </a:solidFill>
              </a:rPr>
              <a:t>Si necesitas escribir un mensaje, debes diferenciarlo del resto de texto en tu código fuente. Para hacerlo debes rodear tu mensaje entre comillas. </a:t>
            </a:r>
          </a:p>
        </p:txBody>
      </p:sp>
      <p:sp>
        <p:nvSpPr>
          <p:cNvPr id="8" name="Rectangle: Rounded Corners 61">
            <a:extLst>
              <a:ext uri="{FF2B5EF4-FFF2-40B4-BE49-F238E27FC236}">
                <a16:creationId xmlns:a16="http://schemas.microsoft.com/office/drawing/2014/main" id="{4847B5D9-89E7-44F7-87FA-1919927E5C0D}"/>
              </a:ext>
            </a:extLst>
          </p:cNvPr>
          <p:cNvSpPr/>
          <p:nvPr/>
        </p:nvSpPr>
        <p:spPr>
          <a:xfrm>
            <a:off x="1104899" y="3618187"/>
            <a:ext cx="4743450" cy="810274"/>
          </a:xfrm>
          <a:prstGeom prst="roundRect">
            <a:avLst>
              <a:gd name="adj" fmla="val 260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comillas simples</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p:txBody>
      </p:sp>
      <p:sp>
        <p:nvSpPr>
          <p:cNvPr id="9" name="Rectangle: Rounded Corners 61">
            <a:extLst>
              <a:ext uri="{FF2B5EF4-FFF2-40B4-BE49-F238E27FC236}">
                <a16:creationId xmlns:a16="http://schemas.microsoft.com/office/drawing/2014/main" id="{79D60B3F-6CC0-46D7-9CB6-895F490BDF52}"/>
              </a:ext>
            </a:extLst>
          </p:cNvPr>
          <p:cNvSpPr/>
          <p:nvPr/>
        </p:nvSpPr>
        <p:spPr>
          <a:xfrm>
            <a:off x="6145267" y="3618187"/>
            <a:ext cx="4743450" cy="810275"/>
          </a:xfrm>
          <a:prstGeom prst="roundRect">
            <a:avLst>
              <a:gd name="adj" fmla="val 260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comillas dobles</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p:txBody>
      </p:sp>
      <p:sp>
        <p:nvSpPr>
          <p:cNvPr id="10" name="Rectangle: Rounded Corners 61">
            <a:extLst>
              <a:ext uri="{FF2B5EF4-FFF2-40B4-BE49-F238E27FC236}">
                <a16:creationId xmlns:a16="http://schemas.microsoft.com/office/drawing/2014/main" id="{D2891137-3672-4D56-ADE0-70F807E48661}"/>
              </a:ext>
            </a:extLst>
          </p:cNvPr>
          <p:cNvSpPr/>
          <p:nvPr/>
        </p:nvSpPr>
        <p:spPr>
          <a:xfrm>
            <a:off x="1104899" y="4617648"/>
            <a:ext cx="9783818" cy="1453543"/>
          </a:xfrm>
          <a:prstGeom prst="roundRect">
            <a:avLst>
              <a:gd name="adj" fmla="val 1622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tIns="0" rIns="324000" bIns="0" rtlCol="0" anchor="ctr" anchorCtr="1"/>
          <a:lstStyle/>
          <a:p>
            <a:r>
              <a:rPr lang="es-ES" sz="2000" b="0" dirty="0">
                <a:solidFill>
                  <a:srgbClr val="777777"/>
                </a:solidFill>
                <a:effectLst/>
                <a:latin typeface="Consolas" panose="020B0609020204030204" pitchFamily="49" charset="0"/>
              </a:rPr>
              <a:t>"</a:t>
            </a:r>
            <a:r>
              <a:rPr lang="es-ES" sz="2000" b="0" dirty="0">
                <a:solidFill>
                  <a:srgbClr val="448C27"/>
                </a:solidFill>
                <a:effectLst/>
                <a:latin typeface="Consolas" panose="020B0609020204030204" pitchFamily="49" charset="0"/>
              </a:rPr>
              <a:t>Si escribimos algo que requiera usar apóstrofe, como en inglés, debemos usar comillas dobles. Por ejemplo: </a:t>
            </a:r>
            <a:r>
              <a:rPr lang="es-ES" sz="2000" b="0" dirty="0" err="1">
                <a:solidFill>
                  <a:srgbClr val="448C27"/>
                </a:solidFill>
                <a:effectLst/>
                <a:latin typeface="Consolas" panose="020B0609020204030204" pitchFamily="49" charset="0"/>
              </a:rPr>
              <a:t>Adam's</a:t>
            </a:r>
            <a:r>
              <a:rPr lang="es-ES" sz="2000" b="0" dirty="0">
                <a:solidFill>
                  <a:srgbClr val="448C27"/>
                </a:solidFill>
                <a:effectLst/>
                <a:latin typeface="Consolas" panose="020B0609020204030204" pitchFamily="49" charset="0"/>
              </a:rPr>
              <a:t> </a:t>
            </a:r>
            <a:r>
              <a:rPr lang="es-ES" sz="2000" b="0" dirty="0" err="1">
                <a:solidFill>
                  <a:srgbClr val="448C27"/>
                </a:solidFill>
                <a:effectLst/>
                <a:latin typeface="Consolas" panose="020B0609020204030204" pitchFamily="49" charset="0"/>
              </a:rPr>
              <a:t>book</a:t>
            </a:r>
            <a:r>
              <a:rPr lang="es-ES" sz="2000" b="0" dirty="0">
                <a:solidFill>
                  <a:srgbClr val="448C27"/>
                </a:solidFill>
                <a:effectLst/>
                <a:latin typeface="Consolas" panose="020B0609020204030204" pitchFamily="49" charset="0"/>
              </a:rPr>
              <a:t>.</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p:txBody>
      </p:sp>
      <p:sp>
        <p:nvSpPr>
          <p:cNvPr id="11" name="Rectangle: Rounded Corners 8">
            <a:extLst>
              <a:ext uri="{FF2B5EF4-FFF2-40B4-BE49-F238E27FC236}">
                <a16:creationId xmlns:a16="http://schemas.microsoft.com/office/drawing/2014/main" id="{CE25B88D-057C-4C33-898B-384D3F8C61B9}"/>
              </a:ext>
            </a:extLst>
          </p:cNvPr>
          <p:cNvSpPr/>
          <p:nvPr/>
        </p:nvSpPr>
        <p:spPr>
          <a:xfrm>
            <a:off x="1104900" y="4617647"/>
            <a:ext cx="9783818" cy="1453544"/>
          </a:xfrm>
          <a:prstGeom prst="roundRect">
            <a:avLst>
              <a:gd name="adj" fmla="val 1901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rgbClr val="FFFFFF"/>
                </a:solidFill>
                <a:latin typeface="+mj-lt"/>
              </a:rPr>
              <a:t>A este tipo de dato se le conoce como </a:t>
            </a:r>
            <a:r>
              <a:rPr lang="es-ES" sz="2000" b="1" dirty="0" err="1">
                <a:solidFill>
                  <a:srgbClr val="FFFFFF"/>
                </a:solidFill>
                <a:latin typeface="+mj-lt"/>
              </a:rPr>
              <a:t>String</a:t>
            </a:r>
            <a:r>
              <a:rPr lang="es-ES" sz="2000" dirty="0">
                <a:solidFill>
                  <a:srgbClr val="FFFFFF"/>
                </a:solidFill>
                <a:latin typeface="+mj-lt"/>
              </a:rPr>
              <a:t>.</a:t>
            </a:r>
          </a:p>
        </p:txBody>
      </p:sp>
    </p:spTree>
    <p:extLst>
      <p:ext uri="{BB962C8B-B14F-4D97-AF65-F5344CB8AC3E}">
        <p14:creationId xmlns:p14="http://schemas.microsoft.com/office/powerpoint/2010/main" val="24051756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14000" decel="86000" fill="hold" grpId="1" nodeType="withEffect">
                                  <p:stCondLst>
                                    <p:cond delay="0"/>
                                  </p:stCondLst>
                                  <p:childTnLst>
                                    <p:animMotion origin="layout" path="M 3.125E-6 3.33333E-6 L 3.125E-6 0.39259 " pathEditMode="relative" rAng="0" ptsTypes="AA">
                                      <p:cBhvr>
                                        <p:cTn id="9"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Variables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2"/>
            <a:ext cx="9783818" cy="1406616"/>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Como ya vimos, existen varios tipos de datos. Ahora necesitamos una forma de almacenar esos datos para poder utilizarlos. </a:t>
            </a:r>
          </a:p>
        </p:txBody>
      </p:sp>
      <p:sp>
        <p:nvSpPr>
          <p:cNvPr id="5" name="Rectangle: Rounded Corners 58">
            <a:extLst>
              <a:ext uri="{FF2B5EF4-FFF2-40B4-BE49-F238E27FC236}">
                <a16:creationId xmlns:a16="http://schemas.microsoft.com/office/drawing/2014/main" id="{B0E16016-A200-499D-AF46-97AE62E131C4}"/>
              </a:ext>
            </a:extLst>
          </p:cNvPr>
          <p:cNvSpPr/>
          <p:nvPr/>
        </p:nvSpPr>
        <p:spPr>
          <a:xfrm>
            <a:off x="1112989" y="3429000"/>
            <a:ext cx="9783818" cy="1658007"/>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Imagina que las variables son pequeñas cajas donde puedes guardar cosas y que lo que guardaste no va a cambiar de estado hasta que tu mismo guardes algo distinto.</a:t>
            </a:r>
          </a:p>
        </p:txBody>
      </p:sp>
      <p:grpSp>
        <p:nvGrpSpPr>
          <p:cNvPr id="7" name="Google Shape;255;p20">
            <a:extLst>
              <a:ext uri="{FF2B5EF4-FFF2-40B4-BE49-F238E27FC236}">
                <a16:creationId xmlns:a16="http://schemas.microsoft.com/office/drawing/2014/main" id="{0CC4AB4D-B7EE-4F9B-9693-F4F9DA9D1BC2}"/>
              </a:ext>
            </a:extLst>
          </p:cNvPr>
          <p:cNvGrpSpPr/>
          <p:nvPr/>
        </p:nvGrpSpPr>
        <p:grpSpPr>
          <a:xfrm>
            <a:off x="1600688" y="4810638"/>
            <a:ext cx="3097999" cy="1618573"/>
            <a:chOff x="1979061" y="4558390"/>
            <a:chExt cx="3097999" cy="1618573"/>
          </a:xfrm>
        </p:grpSpPr>
        <p:sp>
          <p:nvSpPr>
            <p:cNvPr id="8" name="Google Shape;256;p20">
              <a:extLst>
                <a:ext uri="{FF2B5EF4-FFF2-40B4-BE49-F238E27FC236}">
                  <a16:creationId xmlns:a16="http://schemas.microsoft.com/office/drawing/2014/main" id="{00A85E59-EEF1-4EAD-8641-DEAD110E5849}"/>
                </a:ext>
              </a:extLst>
            </p:cNvPr>
            <p:cNvSpPr/>
            <p:nvPr/>
          </p:nvSpPr>
          <p:spPr>
            <a:xfrm>
              <a:off x="1979061" y="5182353"/>
              <a:ext cx="1026695" cy="994610"/>
            </a:xfrm>
            <a:prstGeom prst="cube">
              <a:avLst>
                <a:gd name="adj" fmla="val 25000"/>
              </a:avLst>
            </a:prstGeom>
            <a:solidFill>
              <a:srgbClr val="D8D8D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257;p20">
              <a:extLst>
                <a:ext uri="{FF2B5EF4-FFF2-40B4-BE49-F238E27FC236}">
                  <a16:creationId xmlns:a16="http://schemas.microsoft.com/office/drawing/2014/main" id="{C89420E3-8289-4687-87D5-DAE8288145D8}"/>
                </a:ext>
              </a:extLst>
            </p:cNvPr>
            <p:cNvSpPr/>
            <p:nvPr/>
          </p:nvSpPr>
          <p:spPr>
            <a:xfrm>
              <a:off x="3304941" y="4558390"/>
              <a:ext cx="644091" cy="623963"/>
            </a:xfrm>
            <a:prstGeom prst="cube">
              <a:avLst>
                <a:gd name="adj" fmla="val 25000"/>
              </a:avLst>
            </a:prstGeom>
            <a:solidFill>
              <a:srgbClr val="D8D8D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258;p20">
              <a:extLst>
                <a:ext uri="{FF2B5EF4-FFF2-40B4-BE49-F238E27FC236}">
                  <a16:creationId xmlns:a16="http://schemas.microsoft.com/office/drawing/2014/main" id="{62A294A8-3521-448F-9A41-A56BCB1A6A95}"/>
                </a:ext>
              </a:extLst>
            </p:cNvPr>
            <p:cNvSpPr/>
            <p:nvPr/>
          </p:nvSpPr>
          <p:spPr>
            <a:xfrm>
              <a:off x="4248217" y="5014879"/>
              <a:ext cx="828843" cy="802941"/>
            </a:xfrm>
            <a:prstGeom prst="cube">
              <a:avLst>
                <a:gd name="adj" fmla="val 25000"/>
              </a:avLst>
            </a:prstGeom>
            <a:solidFill>
              <a:srgbClr val="D8D8D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 name="Google Shape;259;p20">
            <a:extLst>
              <a:ext uri="{FF2B5EF4-FFF2-40B4-BE49-F238E27FC236}">
                <a16:creationId xmlns:a16="http://schemas.microsoft.com/office/drawing/2014/main" id="{CEA131A5-20E7-4182-BB8D-61BC3B497F63}"/>
              </a:ext>
            </a:extLst>
          </p:cNvPr>
          <p:cNvSpPr txBox="1"/>
          <p:nvPr/>
        </p:nvSpPr>
        <p:spPr>
          <a:xfrm>
            <a:off x="6684815" y="5245015"/>
            <a:ext cx="9627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800" b="1">
                <a:solidFill>
                  <a:schemeClr val="accent1"/>
                </a:solidFill>
                <a:latin typeface="Calibri"/>
                <a:ea typeface="Calibri"/>
                <a:cs typeface="Calibri"/>
                <a:sym typeface="Calibri"/>
              </a:rPr>
              <a:t>8</a:t>
            </a:r>
            <a:endParaRPr sz="2800" b="1">
              <a:solidFill>
                <a:schemeClr val="accent1"/>
              </a:solidFill>
            </a:endParaRPr>
          </a:p>
        </p:txBody>
      </p:sp>
      <p:sp>
        <p:nvSpPr>
          <p:cNvPr id="12" name="Google Shape;260;p20">
            <a:extLst>
              <a:ext uri="{FF2B5EF4-FFF2-40B4-BE49-F238E27FC236}">
                <a16:creationId xmlns:a16="http://schemas.microsoft.com/office/drawing/2014/main" id="{4260F26A-E1E7-40B2-9E96-C09158F7DE44}"/>
              </a:ext>
            </a:extLst>
          </p:cNvPr>
          <p:cNvSpPr txBox="1"/>
          <p:nvPr/>
        </p:nvSpPr>
        <p:spPr>
          <a:xfrm>
            <a:off x="8804244" y="5550530"/>
            <a:ext cx="216428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800" b="1" dirty="0">
                <a:solidFill>
                  <a:schemeClr val="accent1"/>
                </a:solidFill>
                <a:latin typeface="Calibri"/>
                <a:ea typeface="Calibri"/>
                <a:cs typeface="Calibri"/>
                <a:sym typeface="Calibri"/>
              </a:rPr>
              <a:t>“Hola”</a:t>
            </a:r>
            <a:endParaRPr sz="2800" b="1" dirty="0">
              <a:solidFill>
                <a:schemeClr val="accent1"/>
              </a:solidFill>
            </a:endParaRPr>
          </a:p>
        </p:txBody>
      </p:sp>
      <p:sp>
        <p:nvSpPr>
          <p:cNvPr id="13" name="Google Shape;261;p20">
            <a:extLst>
              <a:ext uri="{FF2B5EF4-FFF2-40B4-BE49-F238E27FC236}">
                <a16:creationId xmlns:a16="http://schemas.microsoft.com/office/drawing/2014/main" id="{2865A67A-567D-448F-989E-C4DB32777BC2}"/>
              </a:ext>
            </a:extLst>
          </p:cNvPr>
          <p:cNvSpPr txBox="1"/>
          <p:nvPr/>
        </p:nvSpPr>
        <p:spPr>
          <a:xfrm>
            <a:off x="7053518" y="5823132"/>
            <a:ext cx="158411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800" b="1" dirty="0">
                <a:solidFill>
                  <a:schemeClr val="accent1"/>
                </a:solidFill>
                <a:latin typeface="Calibri"/>
                <a:ea typeface="Calibri"/>
                <a:cs typeface="Calibri"/>
                <a:sym typeface="Calibri"/>
              </a:rPr>
              <a:t>True</a:t>
            </a:r>
            <a:endParaRPr sz="2800" b="1" dirty="0">
              <a:solidFill>
                <a:schemeClr val="accent1"/>
              </a:solidFill>
            </a:endParaRPr>
          </a:p>
        </p:txBody>
      </p:sp>
    </p:spTree>
    <p:extLst>
      <p:ext uri="{BB962C8B-B14F-4D97-AF65-F5344CB8AC3E}">
        <p14:creationId xmlns:p14="http://schemas.microsoft.com/office/powerpoint/2010/main" val="5205310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16667E-7 7.40741E-7 L -0.30247 -0.03681 " pathEditMode="relative" rAng="0" ptsTypes="AA">
                                      <p:cBhvr>
                                        <p:cTn id="20" dur="2000" fill="hold"/>
                                        <p:tgtEl>
                                          <p:spTgt spid="11"/>
                                        </p:tgtEl>
                                        <p:attrNameLst>
                                          <p:attrName>ppt_x</p:attrName>
                                          <p:attrName>ppt_y</p:attrName>
                                        </p:attrNameLst>
                                      </p:cBhvr>
                                      <p:rCtr x="-15130" y="-1852"/>
                                    </p:animMotion>
                                  </p:childTnLst>
                                </p:cTn>
                              </p:par>
                              <p:par>
                                <p:cTn id="21" presetID="42" presetClass="path" presetSubtype="0" accel="50000" decel="50000" fill="hold" grpId="0" nodeType="withEffect">
                                  <p:stCondLst>
                                    <p:cond delay="0"/>
                                  </p:stCondLst>
                                  <p:childTnLst>
                                    <p:animMotion origin="layout" path="M 4.16667E-7 1.48148E-6 L -0.453 -0.00208 " pathEditMode="relative" rAng="0" ptsTypes="AA">
                                      <p:cBhvr>
                                        <p:cTn id="22" dur="2000" fill="hold"/>
                                        <p:tgtEl>
                                          <p:spTgt spid="13"/>
                                        </p:tgtEl>
                                        <p:attrNameLst>
                                          <p:attrName>ppt_x</p:attrName>
                                          <p:attrName>ppt_y</p:attrName>
                                        </p:attrNameLst>
                                      </p:cBhvr>
                                      <p:rCtr x="-22656" y="-116"/>
                                    </p:animMotion>
                                  </p:childTnLst>
                                </p:cTn>
                              </p:par>
                              <p:par>
                                <p:cTn id="23" presetID="42" presetClass="path" presetSubtype="0" accel="50000" decel="50000" fill="hold" grpId="0" nodeType="withEffect">
                                  <p:stCondLst>
                                    <p:cond delay="0"/>
                                  </p:stCondLst>
                                  <p:childTnLst>
                                    <p:animMotion origin="layout" path="M 2.70833E-6 -3.7037E-6 L -0.4349 -0.00625 " pathEditMode="relative" rAng="0" ptsTypes="AA">
                                      <p:cBhvr>
                                        <p:cTn id="24" dur="2000" fill="hold"/>
                                        <p:tgtEl>
                                          <p:spTgt spid="12"/>
                                        </p:tgtEl>
                                        <p:attrNameLst>
                                          <p:attrName>ppt_x</p:attrName>
                                          <p:attrName>ppt_y</p:attrName>
                                        </p:attrNameLst>
                                      </p:cBhvr>
                                      <p:rCtr x="-21745" y="-324"/>
                                    </p:animMotion>
                                  </p:childTnLst>
                                </p:cTn>
                              </p:par>
                              <p:par>
                                <p:cTn id="25" presetID="6" presetClass="emph" presetSubtype="0" fill="hold" grpId="1" nodeType="withEffect">
                                  <p:stCondLst>
                                    <p:cond delay="0"/>
                                  </p:stCondLst>
                                  <p:childTnLst>
                                    <p:animScale>
                                      <p:cBhvr>
                                        <p:cTn id="26" dur="2000" fill="hold"/>
                                        <p:tgtEl>
                                          <p:spTgt spid="12"/>
                                        </p:tgtEl>
                                      </p:cBhvr>
                                      <p:by x="70000" y="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Variables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188994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Pero ahora que ya tienes los datos guardados, necesitas saber como identificar cada caja. En Python el nombre de una variable no puede empezar ni con números ni con caracteres especiales. Sin embargo, pueden contenerlos. Por ejemplo:</a:t>
            </a:r>
          </a:p>
        </p:txBody>
      </p:sp>
      <p:sp>
        <p:nvSpPr>
          <p:cNvPr id="5" name="Rectangle: Rounded Corners 58">
            <a:extLst>
              <a:ext uri="{FF2B5EF4-FFF2-40B4-BE49-F238E27FC236}">
                <a16:creationId xmlns:a16="http://schemas.microsoft.com/office/drawing/2014/main" id="{B0E16016-A200-499D-AF46-97AE62E131C4}"/>
              </a:ext>
            </a:extLst>
          </p:cNvPr>
          <p:cNvSpPr/>
          <p:nvPr/>
        </p:nvSpPr>
        <p:spPr>
          <a:xfrm>
            <a:off x="1112989" y="1901822"/>
            <a:ext cx="9775728" cy="4436882"/>
          </a:xfrm>
          <a:prstGeom prst="roundRect">
            <a:avLst>
              <a:gd name="adj" fmla="val 72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50000"/>
              </a:lnSpc>
              <a:spcBef>
                <a:spcPts val="1000"/>
              </a:spcBef>
            </a:pPr>
            <a:r>
              <a:rPr lang="es-ES" sz="2000" b="1" dirty="0">
                <a:solidFill>
                  <a:schemeClr val="accent2">
                    <a:alpha val="70000"/>
                  </a:schemeClr>
                </a:solidFill>
              </a:rPr>
              <a:t>1mimamamemima </a:t>
            </a:r>
            <a:r>
              <a:rPr lang="es-ES" sz="2000" dirty="0">
                <a:solidFill>
                  <a:schemeClr val="tx1">
                    <a:alpha val="70000"/>
                  </a:schemeClr>
                </a:solidFill>
              </a:rPr>
              <a:t>es un nombre inválido porque empieza con un numero.</a:t>
            </a:r>
          </a:p>
          <a:p>
            <a:pPr>
              <a:lnSpc>
                <a:spcPct val="150000"/>
              </a:lnSpc>
              <a:spcBef>
                <a:spcPts val="1000"/>
              </a:spcBef>
            </a:pPr>
            <a:r>
              <a:rPr lang="es-ES" sz="2000" b="1" dirty="0">
                <a:solidFill>
                  <a:schemeClr val="accent2">
                    <a:alpha val="70000"/>
                  </a:schemeClr>
                </a:solidFill>
              </a:rPr>
              <a:t>mi mama me mima </a:t>
            </a:r>
            <a:r>
              <a:rPr lang="es-ES" sz="2000" dirty="0">
                <a:solidFill>
                  <a:schemeClr val="tx1">
                    <a:alpha val="70000"/>
                  </a:schemeClr>
                </a:solidFill>
              </a:rPr>
              <a:t>es inválido porque contiene espacios.</a:t>
            </a:r>
          </a:p>
          <a:p>
            <a:pPr>
              <a:lnSpc>
                <a:spcPct val="150000"/>
              </a:lnSpc>
              <a:spcBef>
                <a:spcPts val="1000"/>
              </a:spcBef>
            </a:pPr>
            <a:r>
              <a:rPr lang="es-ES" sz="2000" b="1" dirty="0">
                <a:solidFill>
                  <a:schemeClr val="accent2">
                    <a:alpha val="70000"/>
                  </a:schemeClr>
                </a:solidFill>
              </a:rPr>
              <a:t>%_</a:t>
            </a:r>
            <a:r>
              <a:rPr lang="es-ES" sz="2000" b="1" dirty="0" err="1">
                <a:solidFill>
                  <a:schemeClr val="accent2">
                    <a:alpha val="70000"/>
                  </a:schemeClr>
                </a:solidFill>
              </a:rPr>
              <a:t>de_Asistencia</a:t>
            </a:r>
            <a:r>
              <a:rPr lang="es-ES" sz="2000" b="1" dirty="0">
                <a:solidFill>
                  <a:schemeClr val="accent2">
                    <a:alpha val="70000"/>
                  </a:schemeClr>
                </a:solidFill>
              </a:rPr>
              <a:t> </a:t>
            </a:r>
            <a:r>
              <a:rPr lang="es-ES" sz="2000" dirty="0">
                <a:solidFill>
                  <a:schemeClr val="tx1">
                    <a:alpha val="70000"/>
                  </a:schemeClr>
                </a:solidFill>
              </a:rPr>
              <a:t>es inválido.</a:t>
            </a:r>
          </a:p>
          <a:p>
            <a:pPr>
              <a:lnSpc>
                <a:spcPct val="150000"/>
              </a:lnSpc>
              <a:spcBef>
                <a:spcPts val="1000"/>
              </a:spcBef>
            </a:pPr>
            <a:r>
              <a:rPr lang="es-ES" sz="2000" b="1" dirty="0" err="1">
                <a:solidFill>
                  <a:schemeClr val="accent6">
                    <a:alpha val="70000"/>
                  </a:schemeClr>
                </a:solidFill>
              </a:rPr>
              <a:t>porcentaje_asistencia</a:t>
            </a:r>
            <a:r>
              <a:rPr lang="es-ES" sz="2000" b="1" dirty="0">
                <a:solidFill>
                  <a:schemeClr val="accent6">
                    <a:alpha val="70000"/>
                  </a:schemeClr>
                </a:solidFill>
              </a:rPr>
              <a:t> </a:t>
            </a:r>
            <a:r>
              <a:rPr lang="es-ES" sz="2000" dirty="0">
                <a:solidFill>
                  <a:schemeClr val="tx1">
                    <a:alpha val="70000"/>
                  </a:schemeClr>
                </a:solidFill>
              </a:rPr>
              <a:t>es un nombre válido.</a:t>
            </a:r>
          </a:p>
          <a:p>
            <a:pPr>
              <a:lnSpc>
                <a:spcPct val="150000"/>
              </a:lnSpc>
              <a:spcBef>
                <a:spcPts val="1000"/>
              </a:spcBef>
            </a:pPr>
            <a:r>
              <a:rPr lang="es-ES" sz="2000" b="1" dirty="0">
                <a:solidFill>
                  <a:schemeClr val="accent6">
                    <a:alpha val="70000"/>
                  </a:schemeClr>
                </a:solidFill>
              </a:rPr>
              <a:t>PORCENTAJE_ASISTENCIA </a:t>
            </a:r>
            <a:r>
              <a:rPr lang="es-ES" sz="2000" dirty="0">
                <a:solidFill>
                  <a:schemeClr val="tx1">
                    <a:alpha val="70000"/>
                  </a:schemeClr>
                </a:solidFill>
              </a:rPr>
              <a:t>es válido.</a:t>
            </a:r>
          </a:p>
          <a:p>
            <a:pPr>
              <a:lnSpc>
                <a:spcPct val="150000"/>
              </a:lnSpc>
              <a:spcBef>
                <a:spcPts val="1000"/>
              </a:spcBef>
            </a:pPr>
            <a:r>
              <a:rPr lang="es-ES" sz="2000" b="1" dirty="0" err="1">
                <a:solidFill>
                  <a:schemeClr val="accent6">
                    <a:alpha val="70000"/>
                  </a:schemeClr>
                </a:solidFill>
              </a:rPr>
              <a:t>mi_mama_me_mima</a:t>
            </a:r>
            <a:r>
              <a:rPr lang="es-ES" sz="2000" b="1" dirty="0">
                <a:solidFill>
                  <a:schemeClr val="accent6">
                    <a:alpha val="70000"/>
                  </a:schemeClr>
                </a:solidFill>
              </a:rPr>
              <a:t> </a:t>
            </a:r>
            <a:r>
              <a:rPr lang="es-ES" sz="2000" dirty="0">
                <a:solidFill>
                  <a:schemeClr val="tx1">
                    <a:alpha val="70000"/>
                  </a:schemeClr>
                </a:solidFill>
              </a:rPr>
              <a:t>también es válido.</a:t>
            </a:r>
          </a:p>
        </p:txBody>
      </p:sp>
    </p:spTree>
    <p:extLst>
      <p:ext uri="{BB962C8B-B14F-4D97-AF65-F5344CB8AC3E}">
        <p14:creationId xmlns:p14="http://schemas.microsoft.com/office/powerpoint/2010/main" val="1870586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75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14000" decel="86000" fill="hold" grpId="1" nodeType="withEffect">
                                  <p:stCondLst>
                                    <p:cond delay="0"/>
                                  </p:stCondLst>
                                  <p:childTnLst>
                                    <p:animMotion origin="layout" path="M 3.75E-6 -2.59259E-6 L 3.75E-6 0.3926 " pathEditMode="relative" rAng="0" ptsTypes="AA">
                                      <p:cBhvr>
                                        <p:cTn id="14" dur="1250" spd="-100000" fill="hold"/>
                                        <p:tgtEl>
                                          <p:spTgt spid="5"/>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animBg="1"/>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Asignación de Variables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2"/>
            <a:ext cx="9783818" cy="1312024"/>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asignar un valor a una variable usamos el operador “=“ de la siguiente manera:</a:t>
            </a:r>
          </a:p>
        </p:txBody>
      </p:sp>
      <p:sp>
        <p:nvSpPr>
          <p:cNvPr id="8" name="Rectangle: Rounded Corners 58">
            <a:extLst>
              <a:ext uri="{FF2B5EF4-FFF2-40B4-BE49-F238E27FC236}">
                <a16:creationId xmlns:a16="http://schemas.microsoft.com/office/drawing/2014/main" id="{7A87E1EE-6698-48C6-9468-974877D6C9FD}"/>
              </a:ext>
            </a:extLst>
          </p:cNvPr>
          <p:cNvSpPr/>
          <p:nvPr/>
        </p:nvSpPr>
        <p:spPr>
          <a:xfrm>
            <a:off x="1112989" y="3662855"/>
            <a:ext cx="9783818" cy="1312024"/>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De esta manera lo que esta al lado DERECHO del signo “=“ se guardará en la variable del lado IZQUIERDO. </a:t>
            </a:r>
          </a:p>
        </p:txBody>
      </p:sp>
      <p:sp>
        <p:nvSpPr>
          <p:cNvPr id="10" name="Rectangle: Rounded Corners 8">
            <a:extLst>
              <a:ext uri="{FF2B5EF4-FFF2-40B4-BE49-F238E27FC236}">
                <a16:creationId xmlns:a16="http://schemas.microsoft.com/office/drawing/2014/main" id="{1E30CC49-3A96-4931-8406-A55038D523A1}"/>
              </a:ext>
            </a:extLst>
          </p:cNvPr>
          <p:cNvSpPr/>
          <p:nvPr/>
        </p:nvSpPr>
        <p:spPr>
          <a:xfrm>
            <a:off x="5728137" y="2587289"/>
            <a:ext cx="4719145" cy="792644"/>
          </a:xfrm>
          <a:prstGeom prst="roundRect">
            <a:avLst>
              <a:gd name="adj" fmla="val 26974"/>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400" dirty="0" err="1">
                <a:solidFill>
                  <a:srgbClr val="FFFFFF"/>
                </a:solidFill>
                <a:latin typeface="+mj-lt"/>
              </a:rPr>
              <a:t>nombre_variable</a:t>
            </a:r>
            <a:r>
              <a:rPr lang="es-ES" sz="2400" dirty="0">
                <a:solidFill>
                  <a:srgbClr val="FFFFFF"/>
                </a:solidFill>
                <a:latin typeface="+mj-lt"/>
              </a:rPr>
              <a:t> = valor</a:t>
            </a:r>
          </a:p>
        </p:txBody>
      </p:sp>
      <p:sp>
        <p:nvSpPr>
          <p:cNvPr id="14" name="Rectangle: Rounded Corners 61">
            <a:extLst>
              <a:ext uri="{FF2B5EF4-FFF2-40B4-BE49-F238E27FC236}">
                <a16:creationId xmlns:a16="http://schemas.microsoft.com/office/drawing/2014/main" id="{E9A50FEF-5A0C-4D82-BA1C-26BD4FD08CB3}"/>
              </a:ext>
            </a:extLst>
          </p:cNvPr>
          <p:cNvSpPr/>
          <p:nvPr/>
        </p:nvSpPr>
        <p:spPr>
          <a:xfrm>
            <a:off x="7416043" y="5257801"/>
            <a:ext cx="3472674" cy="682624"/>
          </a:xfrm>
          <a:prstGeom prst="roundRect">
            <a:avLst>
              <a:gd name="adj" fmla="val 260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s-CL" sz="2800" b="0" dirty="0">
                <a:solidFill>
                  <a:srgbClr val="333333"/>
                </a:solidFill>
                <a:effectLst/>
                <a:latin typeface="Consolas" panose="020B0609020204030204" pitchFamily="49" charset="0"/>
              </a:rPr>
              <a:t>saludo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Hola</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p:txBody>
      </p:sp>
      <p:sp>
        <p:nvSpPr>
          <p:cNvPr id="15" name="Rectangle: Rounded Corners 61">
            <a:extLst>
              <a:ext uri="{FF2B5EF4-FFF2-40B4-BE49-F238E27FC236}">
                <a16:creationId xmlns:a16="http://schemas.microsoft.com/office/drawing/2014/main" id="{BF58D942-99CC-4725-846F-C0630C8C6956}"/>
              </a:ext>
            </a:extLst>
          </p:cNvPr>
          <p:cNvSpPr/>
          <p:nvPr/>
        </p:nvSpPr>
        <p:spPr>
          <a:xfrm>
            <a:off x="3998937" y="5257801"/>
            <a:ext cx="2922916" cy="682624"/>
          </a:xfrm>
          <a:prstGeom prst="roundRect">
            <a:avLst>
              <a:gd name="adj" fmla="val 260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s-CL" sz="2800" b="0" dirty="0" err="1">
                <a:solidFill>
                  <a:srgbClr val="333333"/>
                </a:solidFill>
                <a:effectLst/>
                <a:latin typeface="Consolas" panose="020B0609020204030204" pitchFamily="49" charset="0"/>
              </a:rPr>
              <a:t>area</a:t>
            </a:r>
            <a:r>
              <a:rPr lang="es-CL" sz="2800" b="0" dirty="0">
                <a:solidFill>
                  <a:srgbClr val="333333"/>
                </a:solidFill>
                <a:effectLst/>
                <a:latin typeface="Consolas" panose="020B0609020204030204" pitchFamily="49" charset="0"/>
              </a:rPr>
              <a:t>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a:solidFill>
                  <a:srgbClr val="9C5D27"/>
                </a:solidFill>
                <a:effectLst/>
                <a:latin typeface="Consolas" panose="020B0609020204030204" pitchFamily="49" charset="0"/>
              </a:rPr>
              <a:t>10.29</a:t>
            </a:r>
            <a:endParaRPr lang="es-CL" sz="2800" b="0" dirty="0">
              <a:solidFill>
                <a:srgbClr val="333333"/>
              </a:solidFill>
              <a:effectLst/>
              <a:latin typeface="Consolas" panose="020B0609020204030204" pitchFamily="49" charset="0"/>
            </a:endParaRPr>
          </a:p>
        </p:txBody>
      </p:sp>
      <p:sp>
        <p:nvSpPr>
          <p:cNvPr id="16" name="Rectangle: Rounded Corners 61">
            <a:extLst>
              <a:ext uri="{FF2B5EF4-FFF2-40B4-BE49-F238E27FC236}">
                <a16:creationId xmlns:a16="http://schemas.microsoft.com/office/drawing/2014/main" id="{5F4EF28F-FBDE-496C-ADF7-44E39E143AB6}"/>
              </a:ext>
            </a:extLst>
          </p:cNvPr>
          <p:cNvSpPr/>
          <p:nvPr/>
        </p:nvSpPr>
        <p:spPr>
          <a:xfrm>
            <a:off x="1104899" y="5257801"/>
            <a:ext cx="2399849" cy="682624"/>
          </a:xfrm>
          <a:prstGeom prst="roundRect">
            <a:avLst>
              <a:gd name="adj" fmla="val 260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s-CL" sz="2800" b="0" dirty="0">
                <a:solidFill>
                  <a:srgbClr val="333333"/>
                </a:solidFill>
                <a:effectLst/>
                <a:latin typeface="Consolas" panose="020B0609020204030204" pitchFamily="49" charset="0"/>
              </a:rPr>
              <a:t>edad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a:solidFill>
                  <a:srgbClr val="9C5D27"/>
                </a:solidFill>
                <a:effectLst/>
                <a:latin typeface="Consolas" panose="020B0609020204030204" pitchFamily="49" charset="0"/>
              </a:rPr>
              <a:t>20</a:t>
            </a:r>
            <a:endParaRPr lang="es-CL" sz="2800" b="0" dirty="0">
              <a:solidFill>
                <a:srgbClr val="333333"/>
              </a:solidFill>
              <a:effectLst/>
              <a:latin typeface="Consolas" panose="020B0609020204030204" pitchFamily="49" charset="0"/>
            </a:endParaRPr>
          </a:p>
        </p:txBody>
      </p:sp>
      <p:pic>
        <p:nvPicPr>
          <p:cNvPr id="17" name="Google Shape;285;p22" descr="Flecha lineal: curva con sentido contrario a las agujas del reloj">
            <a:extLst>
              <a:ext uri="{FF2B5EF4-FFF2-40B4-BE49-F238E27FC236}">
                <a16:creationId xmlns:a16="http://schemas.microsoft.com/office/drawing/2014/main" id="{713D3834-16DE-4F2F-9574-3D6D335E32F5}"/>
              </a:ext>
            </a:extLst>
          </p:cNvPr>
          <p:cNvPicPr preferRelativeResize="0"/>
          <p:nvPr/>
        </p:nvPicPr>
        <p:blipFill rotWithShape="1">
          <a:blip r:embed="rId2">
            <a:alphaModFix/>
          </a:blip>
          <a:srcRect/>
          <a:stretch/>
        </p:blipFill>
        <p:spPr>
          <a:xfrm rot="15374346" flipH="1">
            <a:off x="2081527" y="5614969"/>
            <a:ext cx="782325" cy="782325"/>
          </a:xfrm>
          <a:prstGeom prst="rect">
            <a:avLst/>
          </a:prstGeom>
          <a:noFill/>
          <a:ln>
            <a:noFill/>
          </a:ln>
        </p:spPr>
      </p:pic>
      <p:pic>
        <p:nvPicPr>
          <p:cNvPr id="18" name="Google Shape;285;p22" descr="Flecha lineal: curva con sentido contrario a las agujas del reloj">
            <a:extLst>
              <a:ext uri="{FF2B5EF4-FFF2-40B4-BE49-F238E27FC236}">
                <a16:creationId xmlns:a16="http://schemas.microsoft.com/office/drawing/2014/main" id="{7FAF96D1-E0BA-47AF-A4F2-5CCB239024E2}"/>
              </a:ext>
            </a:extLst>
          </p:cNvPr>
          <p:cNvPicPr preferRelativeResize="0"/>
          <p:nvPr/>
        </p:nvPicPr>
        <p:blipFill rotWithShape="1">
          <a:blip r:embed="rId2">
            <a:alphaModFix/>
          </a:blip>
          <a:srcRect/>
          <a:stretch/>
        </p:blipFill>
        <p:spPr>
          <a:xfrm rot="15374346" flipH="1">
            <a:off x="8761217" y="5614969"/>
            <a:ext cx="782325" cy="782325"/>
          </a:xfrm>
          <a:prstGeom prst="rect">
            <a:avLst/>
          </a:prstGeom>
          <a:noFill/>
          <a:ln>
            <a:noFill/>
          </a:ln>
        </p:spPr>
      </p:pic>
      <p:pic>
        <p:nvPicPr>
          <p:cNvPr id="19" name="Google Shape;285;p22" descr="Flecha lineal: curva con sentido contrario a las agujas del reloj">
            <a:extLst>
              <a:ext uri="{FF2B5EF4-FFF2-40B4-BE49-F238E27FC236}">
                <a16:creationId xmlns:a16="http://schemas.microsoft.com/office/drawing/2014/main" id="{5B7FA0A0-6D4C-452A-8316-448851CC1277}"/>
              </a:ext>
            </a:extLst>
          </p:cNvPr>
          <p:cNvPicPr preferRelativeResize="0"/>
          <p:nvPr/>
        </p:nvPicPr>
        <p:blipFill rotWithShape="1">
          <a:blip r:embed="rId2">
            <a:alphaModFix/>
          </a:blip>
          <a:srcRect/>
          <a:stretch/>
        </p:blipFill>
        <p:spPr>
          <a:xfrm rot="15374346" flipH="1">
            <a:off x="5070054" y="5614969"/>
            <a:ext cx="782325" cy="782325"/>
          </a:xfrm>
          <a:prstGeom prst="rect">
            <a:avLst/>
          </a:prstGeom>
          <a:noFill/>
          <a:ln>
            <a:noFill/>
          </a:ln>
        </p:spPr>
      </p:pic>
    </p:spTree>
    <p:extLst>
      <p:ext uri="{BB962C8B-B14F-4D97-AF65-F5344CB8AC3E}">
        <p14:creationId xmlns:p14="http://schemas.microsoft.com/office/powerpoint/2010/main" val="349403452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Operadores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173093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Hay diferentes operaciones que podemos hacer al programar, como la suma y la resta, las potencias, entre otras. Para cada una existe un símbolo (operador) que te ayudará a hacerlas.</a:t>
            </a:r>
          </a:p>
        </p:txBody>
      </p:sp>
    </p:spTree>
    <p:extLst>
      <p:ext uri="{BB962C8B-B14F-4D97-AF65-F5344CB8AC3E}">
        <p14:creationId xmlns:p14="http://schemas.microsoft.com/office/powerpoint/2010/main" val="36854174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Operadores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 name="Rectangle: Rounded Corners 52">
            <a:extLst>
              <a:ext uri="{FF2B5EF4-FFF2-40B4-BE49-F238E27FC236}">
                <a16:creationId xmlns:a16="http://schemas.microsoft.com/office/drawing/2014/main" id="{EDF26E03-EB1E-4FB7-A1C2-6DFA5A993888}"/>
              </a:ext>
            </a:extLst>
          </p:cNvPr>
          <p:cNvSpPr/>
          <p:nvPr/>
        </p:nvSpPr>
        <p:spPr>
          <a:xfrm>
            <a:off x="1112988" y="1901819"/>
            <a:ext cx="9925050" cy="4656636"/>
          </a:xfrm>
          <a:prstGeom prst="roundRect">
            <a:avLst>
              <a:gd name="adj" fmla="val 6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sp>
        <p:nvSpPr>
          <p:cNvPr id="11" name="Rectangle: Rounded Corners 60">
            <a:extLst>
              <a:ext uri="{FF2B5EF4-FFF2-40B4-BE49-F238E27FC236}">
                <a16:creationId xmlns:a16="http://schemas.microsoft.com/office/drawing/2014/main" id="{2B3E1A62-1624-4605-9E96-55211FC1DAD4}"/>
              </a:ext>
            </a:extLst>
          </p:cNvPr>
          <p:cNvSpPr/>
          <p:nvPr/>
        </p:nvSpPr>
        <p:spPr>
          <a:xfrm>
            <a:off x="1112988" y="1901821"/>
            <a:ext cx="9925050" cy="727203"/>
          </a:xfrm>
          <a:prstGeom prst="roundRect">
            <a:avLst>
              <a:gd name="adj" fmla="val 1958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graphicFrame>
        <p:nvGraphicFramePr>
          <p:cNvPr id="12" name="Table 13">
            <a:extLst>
              <a:ext uri="{FF2B5EF4-FFF2-40B4-BE49-F238E27FC236}">
                <a16:creationId xmlns:a16="http://schemas.microsoft.com/office/drawing/2014/main" id="{23A92BB6-7571-4407-A0A6-EBB58308EDE1}"/>
              </a:ext>
            </a:extLst>
          </p:cNvPr>
          <p:cNvGraphicFramePr>
            <a:graphicFrameLocks noGrp="1"/>
          </p:cNvGraphicFramePr>
          <p:nvPr>
            <p:extLst>
              <p:ext uri="{D42A27DB-BD31-4B8C-83A1-F6EECF244321}">
                <p14:modId xmlns:p14="http://schemas.microsoft.com/office/powerpoint/2010/main" val="2746512279"/>
              </p:ext>
            </p:extLst>
          </p:nvPr>
        </p:nvGraphicFramePr>
        <p:xfrm>
          <a:off x="1319417" y="1901820"/>
          <a:ext cx="9512191" cy="4671559"/>
        </p:xfrm>
        <a:graphic>
          <a:graphicData uri="http://schemas.openxmlformats.org/drawingml/2006/table">
            <a:tbl>
              <a:tblPr firstRow="1" bandRow="1">
                <a:tableStyleId>{5C22544A-7EE6-4342-B048-85BDC9FD1C3A}</a:tableStyleId>
              </a:tblPr>
              <a:tblGrid>
                <a:gridCol w="3383293">
                  <a:extLst>
                    <a:ext uri="{9D8B030D-6E8A-4147-A177-3AD203B41FA5}">
                      <a16:colId xmlns:a16="http://schemas.microsoft.com/office/drawing/2014/main" val="1140498251"/>
                    </a:ext>
                  </a:extLst>
                </a:gridCol>
                <a:gridCol w="2107916">
                  <a:extLst>
                    <a:ext uri="{9D8B030D-6E8A-4147-A177-3AD203B41FA5}">
                      <a16:colId xmlns:a16="http://schemas.microsoft.com/office/drawing/2014/main" val="2946911220"/>
                    </a:ext>
                  </a:extLst>
                </a:gridCol>
                <a:gridCol w="2001634">
                  <a:extLst>
                    <a:ext uri="{9D8B030D-6E8A-4147-A177-3AD203B41FA5}">
                      <a16:colId xmlns:a16="http://schemas.microsoft.com/office/drawing/2014/main" val="733439769"/>
                    </a:ext>
                  </a:extLst>
                </a:gridCol>
                <a:gridCol w="2019348">
                  <a:extLst>
                    <a:ext uri="{9D8B030D-6E8A-4147-A177-3AD203B41FA5}">
                      <a16:colId xmlns:a16="http://schemas.microsoft.com/office/drawing/2014/main" val="902129997"/>
                    </a:ext>
                  </a:extLst>
                </a:gridCol>
              </a:tblGrid>
              <a:tr h="778615">
                <a:tc gridSpan="2">
                  <a:txBody>
                    <a:bodyPr/>
                    <a:lstStyle/>
                    <a:p>
                      <a:r>
                        <a:rPr lang="es-CL" sz="1800" b="1" kern="1200" noProof="0" dirty="0">
                          <a:solidFill>
                            <a:srgbClr val="FFFFFF"/>
                          </a:solidFill>
                          <a:latin typeface="+mj-lt"/>
                          <a:ea typeface="+mn-ea"/>
                          <a:cs typeface="+mn-cs"/>
                        </a:rPr>
                        <a:t>Operadores Aritméticos</a:t>
                      </a:r>
                      <a:endParaRPr lang="es-CL" sz="1800" b="1" noProof="0" dirty="0">
                        <a:solidFill>
                          <a:srgbClr val="FFFFFF"/>
                        </a:solidFill>
                        <a:latin typeface="+mj-lt"/>
                      </a:endParaRPr>
                    </a:p>
                  </a:txBody>
                  <a:tcPr marL="0" marR="0" marT="0"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r>
                        <a:rPr lang="en-US" sz="1200" b="0" dirty="0">
                          <a:solidFill>
                            <a:srgbClr val="FFFFFF"/>
                          </a:solidFill>
                          <a:latin typeface="+mj-lt"/>
                        </a:rPr>
                        <a:t>Month 5</a:t>
                      </a:r>
                    </a:p>
                  </a:txBody>
                  <a:tcPr marL="0" marR="0" marT="0"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Ejemplo</a:t>
                      </a:r>
                    </a:p>
                  </a:txBody>
                  <a:tcPr marL="0" marR="0" marT="0" marB="0" anchor="ctr">
                    <a:lnL w="12700" cmpd="sng">
                      <a:noFill/>
                    </a:lnL>
                    <a:lnR w="3810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Resultado</a:t>
                      </a:r>
                    </a:p>
                  </a:txBody>
                  <a:tcPr marL="0" marT="0" marB="0" anchor="ctr">
                    <a:lnL w="3810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4096943"/>
                  </a:ext>
                </a:extLst>
              </a:tr>
              <a:tr h="611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Suma</a:t>
                      </a:r>
                    </a:p>
                  </a:txBody>
                  <a:tcPr marL="0" marR="0" marT="0" marB="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2 + 2</a:t>
                      </a:r>
                    </a:p>
                  </a:txBody>
                  <a:tcPr marL="0" marR="182880" marT="0" marB="0" anchor="ctr">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4</a:t>
                      </a:r>
                    </a:p>
                  </a:txBody>
                  <a:tcPr marL="0" marT="0" marB="0" anchor="ctr">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6208739"/>
                  </a:ext>
                </a:extLst>
              </a:tr>
              <a:tr h="570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Resta</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6 – 4</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2</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65207"/>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Multiplicación</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3 * 6</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18</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197274"/>
                  </a:ext>
                </a:extLst>
              </a:tr>
              <a:tr h="559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Exponente</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3 ** 2</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9</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9080338"/>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División</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10 / 4</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2.5</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5143089"/>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División entera</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10 // 3</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3</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7740695"/>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Modulo, resto o residuo</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10 % 3</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919271"/>
                  </a:ext>
                </a:extLst>
              </a:tr>
            </a:tbl>
          </a:graphicData>
        </a:graphic>
      </p:graphicFrame>
    </p:spTree>
    <p:extLst>
      <p:ext uri="{BB962C8B-B14F-4D97-AF65-F5344CB8AC3E}">
        <p14:creationId xmlns:p14="http://schemas.microsoft.com/office/powerpoint/2010/main" val="7303569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Operadores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1217431"/>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Los operadores lógicos entregan como resultado un valor de tipo booleano, es decir, verdadero o falso.</a:t>
            </a:r>
          </a:p>
        </p:txBody>
      </p:sp>
      <p:sp>
        <p:nvSpPr>
          <p:cNvPr id="7" name="Rectangle: Rounded Corners 52">
            <a:extLst>
              <a:ext uri="{FF2B5EF4-FFF2-40B4-BE49-F238E27FC236}">
                <a16:creationId xmlns:a16="http://schemas.microsoft.com/office/drawing/2014/main" id="{EC3FA77F-58EB-4338-8104-76A5731C556F}"/>
              </a:ext>
            </a:extLst>
          </p:cNvPr>
          <p:cNvSpPr/>
          <p:nvPr/>
        </p:nvSpPr>
        <p:spPr>
          <a:xfrm>
            <a:off x="1104899" y="3461266"/>
            <a:ext cx="9783818" cy="2498845"/>
          </a:xfrm>
          <a:prstGeom prst="roundRect">
            <a:avLst>
              <a:gd name="adj" fmla="val 6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sp>
        <p:nvSpPr>
          <p:cNvPr id="8" name="Rectangle: Rounded Corners 60">
            <a:extLst>
              <a:ext uri="{FF2B5EF4-FFF2-40B4-BE49-F238E27FC236}">
                <a16:creationId xmlns:a16="http://schemas.microsoft.com/office/drawing/2014/main" id="{569A14B1-D248-4A0B-8F3F-3747D8BAB380}"/>
              </a:ext>
            </a:extLst>
          </p:cNvPr>
          <p:cNvSpPr/>
          <p:nvPr/>
        </p:nvSpPr>
        <p:spPr>
          <a:xfrm>
            <a:off x="1101184" y="3383473"/>
            <a:ext cx="9783818" cy="727203"/>
          </a:xfrm>
          <a:prstGeom prst="roundRect">
            <a:avLst>
              <a:gd name="adj" fmla="val 1958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graphicFrame>
        <p:nvGraphicFramePr>
          <p:cNvPr id="9" name="Table 13">
            <a:extLst>
              <a:ext uri="{FF2B5EF4-FFF2-40B4-BE49-F238E27FC236}">
                <a16:creationId xmlns:a16="http://schemas.microsoft.com/office/drawing/2014/main" id="{C6791997-7EEC-49B4-9108-300D9210CBC0}"/>
              </a:ext>
            </a:extLst>
          </p:cNvPr>
          <p:cNvGraphicFramePr>
            <a:graphicFrameLocks noGrp="1"/>
          </p:cNvGraphicFramePr>
          <p:nvPr>
            <p:extLst>
              <p:ext uri="{D42A27DB-BD31-4B8C-83A1-F6EECF244321}">
                <p14:modId xmlns:p14="http://schemas.microsoft.com/office/powerpoint/2010/main" val="46007793"/>
              </p:ext>
            </p:extLst>
          </p:nvPr>
        </p:nvGraphicFramePr>
        <p:xfrm>
          <a:off x="1380241" y="3371230"/>
          <a:ext cx="9512191" cy="2498845"/>
        </p:xfrm>
        <a:graphic>
          <a:graphicData uri="http://schemas.openxmlformats.org/drawingml/2006/table">
            <a:tbl>
              <a:tblPr firstRow="1" bandRow="1">
                <a:tableStyleId>{5C22544A-7EE6-4342-B048-85BDC9FD1C3A}</a:tableStyleId>
              </a:tblPr>
              <a:tblGrid>
                <a:gridCol w="5491209">
                  <a:extLst>
                    <a:ext uri="{9D8B030D-6E8A-4147-A177-3AD203B41FA5}">
                      <a16:colId xmlns:a16="http://schemas.microsoft.com/office/drawing/2014/main" val="1140498251"/>
                    </a:ext>
                  </a:extLst>
                </a:gridCol>
                <a:gridCol w="2001634">
                  <a:extLst>
                    <a:ext uri="{9D8B030D-6E8A-4147-A177-3AD203B41FA5}">
                      <a16:colId xmlns:a16="http://schemas.microsoft.com/office/drawing/2014/main" val="733439769"/>
                    </a:ext>
                  </a:extLst>
                </a:gridCol>
                <a:gridCol w="2019348">
                  <a:extLst>
                    <a:ext uri="{9D8B030D-6E8A-4147-A177-3AD203B41FA5}">
                      <a16:colId xmlns:a16="http://schemas.microsoft.com/office/drawing/2014/main" val="902129997"/>
                    </a:ext>
                  </a:extLst>
                </a:gridCol>
              </a:tblGrid>
              <a:tr h="778615">
                <a:tc>
                  <a:txBody>
                    <a:bodyPr/>
                    <a:lstStyle/>
                    <a:p>
                      <a:r>
                        <a:rPr lang="es-CL" sz="1800" b="1" kern="1200" noProof="0" dirty="0">
                          <a:solidFill>
                            <a:srgbClr val="FFFFFF"/>
                          </a:solidFill>
                          <a:latin typeface="+mj-lt"/>
                          <a:ea typeface="+mn-ea"/>
                          <a:cs typeface="+mn-cs"/>
                        </a:rPr>
                        <a:t>Operadores Lógicos</a:t>
                      </a:r>
                      <a:endParaRPr lang="es-CL" sz="1800" b="1" noProof="0" dirty="0">
                        <a:solidFill>
                          <a:srgbClr val="FFFFFF"/>
                        </a:solidFill>
                        <a:latin typeface="+mj-lt"/>
                      </a:endParaRPr>
                    </a:p>
                  </a:txBody>
                  <a:tcPr marL="0" marR="0" marT="0"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Ejemplo</a:t>
                      </a:r>
                    </a:p>
                  </a:txBody>
                  <a:tcPr marL="0" marR="0" marT="0" marB="0" anchor="ctr">
                    <a:lnL w="12700" cmpd="sng">
                      <a:noFill/>
                    </a:lnL>
                    <a:lnR w="3810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Resultado</a:t>
                      </a:r>
                    </a:p>
                  </a:txBody>
                  <a:tcPr marL="0" marT="0" marB="0" anchor="ctr">
                    <a:lnL w="3810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4096943"/>
                  </a:ext>
                </a:extLst>
              </a:tr>
              <a:tr h="611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and</a:t>
                      </a:r>
                    </a:p>
                  </a:txBody>
                  <a:tcPr marL="0" marR="0" marT="0" marB="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 </a:t>
                      </a:r>
                      <a:r>
                        <a:rPr kumimoji="0" lang="es-CL" sz="1800" b="1" i="0" u="none" strike="noStrike" kern="1200" cap="none" spc="0" normalizeH="0" baseline="0" noProof="0" dirty="0">
                          <a:ln>
                            <a:noFill/>
                          </a:ln>
                          <a:solidFill>
                            <a:prstClr val="black">
                              <a:alpha val="80000"/>
                            </a:prstClr>
                          </a:solidFill>
                          <a:effectLst/>
                          <a:uLnTx/>
                          <a:uFillTx/>
                          <a:latin typeface="+mn-lt"/>
                          <a:ea typeface="+mn-ea"/>
                          <a:cs typeface="+mn-cs"/>
                        </a:rPr>
                        <a:t>and </a:t>
                      </a: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R="182880" marT="0" marB="0" anchor="ctr">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T="0" marB="0" anchor="ctr">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6208739"/>
                  </a:ext>
                </a:extLst>
              </a:tr>
              <a:tr h="570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err="1">
                          <a:ln>
                            <a:noFill/>
                          </a:ln>
                          <a:solidFill>
                            <a:schemeClr val="tx1"/>
                          </a:solidFill>
                          <a:effectLst/>
                          <a:uLnTx/>
                          <a:uFillTx/>
                          <a:latin typeface="+mn-lt"/>
                          <a:ea typeface="+mn-ea"/>
                          <a:cs typeface="+mn-cs"/>
                        </a:rPr>
                        <a:t>or</a:t>
                      </a:r>
                      <a:endParaRPr kumimoji="0" lang="es-CL" sz="1400" b="1" i="0" u="none" strike="noStrike" kern="1200" cap="none" spc="0" normalizeH="0" baseline="0" noProof="0" dirty="0">
                        <a:ln>
                          <a:noFill/>
                        </a:ln>
                        <a:solidFill>
                          <a:schemeClr val="tx1"/>
                        </a:solidFill>
                        <a:effectLst/>
                        <a:uLnTx/>
                        <a:uFillTx/>
                        <a:latin typeface="+mn-lt"/>
                        <a:ea typeface="+mn-ea"/>
                        <a:cs typeface="+mn-cs"/>
                      </a:endParaRP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 </a:t>
                      </a:r>
                      <a:r>
                        <a:rPr kumimoji="0" lang="es-CL" sz="1800" b="1" i="0" u="none" strike="noStrike" kern="1200" cap="none" spc="0" normalizeH="0" baseline="0" noProof="0" dirty="0" err="1">
                          <a:ln>
                            <a:noFill/>
                          </a:ln>
                          <a:solidFill>
                            <a:prstClr val="black">
                              <a:alpha val="80000"/>
                            </a:prstClr>
                          </a:solidFill>
                          <a:effectLst/>
                          <a:uLnTx/>
                          <a:uFillTx/>
                          <a:latin typeface="+mn-lt"/>
                          <a:ea typeface="+mn-ea"/>
                          <a:cs typeface="+mn-cs"/>
                        </a:rPr>
                        <a:t>or</a:t>
                      </a: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 False</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65207"/>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err="1">
                          <a:ln>
                            <a:noFill/>
                          </a:ln>
                          <a:solidFill>
                            <a:schemeClr val="tx1"/>
                          </a:solidFill>
                          <a:effectLst/>
                          <a:uLnTx/>
                          <a:uFillTx/>
                          <a:latin typeface="+mn-lt"/>
                          <a:ea typeface="+mn-ea"/>
                          <a:cs typeface="+mn-cs"/>
                        </a:rPr>
                        <a:t>not</a:t>
                      </a:r>
                      <a:r>
                        <a:rPr kumimoji="0" lang="es-CL" sz="1400" b="1" i="0" u="none" strike="noStrike" kern="1200" cap="none" spc="0" normalizeH="0" baseline="0" noProof="0" dirty="0">
                          <a:ln>
                            <a:noFill/>
                          </a:ln>
                          <a:solidFill>
                            <a:schemeClr val="tx1"/>
                          </a:solidFill>
                          <a:effectLst/>
                          <a:uLnTx/>
                          <a:uFillTx/>
                          <a:latin typeface="+mn-lt"/>
                          <a:ea typeface="+mn-ea"/>
                          <a:cs typeface="+mn-cs"/>
                        </a:rPr>
                        <a:t> </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1" i="0" u="none" strike="noStrike" kern="1200" cap="none" spc="0" normalizeH="0" baseline="0" noProof="0" dirty="0" err="1">
                          <a:ln>
                            <a:noFill/>
                          </a:ln>
                          <a:solidFill>
                            <a:prstClr val="black">
                              <a:alpha val="80000"/>
                            </a:prstClr>
                          </a:solidFill>
                          <a:effectLst/>
                          <a:uLnTx/>
                          <a:uFillTx/>
                          <a:latin typeface="+mn-lt"/>
                          <a:ea typeface="+mn-ea"/>
                          <a:cs typeface="+mn-cs"/>
                        </a:rPr>
                        <a:t>Not</a:t>
                      </a: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 True</a:t>
                      </a:r>
                      <a:endParaRPr kumimoji="0" lang="es-CL" sz="1800" b="1" i="0" u="none" strike="noStrike" kern="1200" cap="none" spc="0" normalizeH="0" baseline="0" noProof="0" dirty="0">
                        <a:ln>
                          <a:noFill/>
                        </a:ln>
                        <a:solidFill>
                          <a:prstClr val="black">
                            <a:alpha val="80000"/>
                          </a:prstClr>
                        </a:solidFill>
                        <a:effectLst/>
                        <a:uLnTx/>
                        <a:uFillTx/>
                        <a:latin typeface="+mn-lt"/>
                        <a:ea typeface="+mn-ea"/>
                        <a:cs typeface="+mn-cs"/>
                      </a:endParaRP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197274"/>
                  </a:ext>
                </a:extLst>
              </a:tr>
            </a:tbl>
          </a:graphicData>
        </a:graphic>
      </p:graphicFrame>
      <p:sp>
        <p:nvSpPr>
          <p:cNvPr id="10" name="Rectangle: Rounded Corners 8">
            <a:extLst>
              <a:ext uri="{FF2B5EF4-FFF2-40B4-BE49-F238E27FC236}">
                <a16:creationId xmlns:a16="http://schemas.microsoft.com/office/drawing/2014/main" id="{E63E6ADB-6B34-4F74-96B7-8D8C36E5F70C}"/>
              </a:ext>
            </a:extLst>
          </p:cNvPr>
          <p:cNvSpPr/>
          <p:nvPr/>
        </p:nvSpPr>
        <p:spPr>
          <a:xfrm>
            <a:off x="1093754" y="1870879"/>
            <a:ext cx="9783817" cy="1217432"/>
          </a:xfrm>
          <a:prstGeom prst="roundRect">
            <a:avLst>
              <a:gd name="adj" fmla="val 11434"/>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pPr>
              <a:lnSpc>
                <a:spcPct val="120000"/>
              </a:lnSpc>
              <a:spcBef>
                <a:spcPts val="1000"/>
              </a:spcBef>
            </a:pPr>
            <a:r>
              <a:rPr lang="es-ES" sz="2000" dirty="0">
                <a:solidFill>
                  <a:schemeClr val="bg1"/>
                </a:solidFill>
              </a:rPr>
              <a:t>*Si no recuerdas como se obtienen estos resultados, puedes revisar las tablas de verdad de conjunción, disyunción y negación.</a:t>
            </a:r>
          </a:p>
        </p:txBody>
      </p:sp>
    </p:spTree>
    <p:extLst>
      <p:ext uri="{BB962C8B-B14F-4D97-AF65-F5344CB8AC3E}">
        <p14:creationId xmlns:p14="http://schemas.microsoft.com/office/powerpoint/2010/main" val="13197047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Operadores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173093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Los operadores relacionales se utilizan para comparar dos valores. El resultado de la operación también es booleano, retornando verdadero o falso según sea el caso.</a:t>
            </a:r>
          </a:p>
        </p:txBody>
      </p:sp>
    </p:spTree>
    <p:extLst>
      <p:ext uri="{BB962C8B-B14F-4D97-AF65-F5344CB8AC3E}">
        <p14:creationId xmlns:p14="http://schemas.microsoft.com/office/powerpoint/2010/main" val="36555115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Operadores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 name="Rectangle: Rounded Corners 52">
            <a:extLst>
              <a:ext uri="{FF2B5EF4-FFF2-40B4-BE49-F238E27FC236}">
                <a16:creationId xmlns:a16="http://schemas.microsoft.com/office/drawing/2014/main" id="{EDF26E03-EB1E-4FB7-A1C2-6DFA5A993888}"/>
              </a:ext>
            </a:extLst>
          </p:cNvPr>
          <p:cNvSpPr/>
          <p:nvPr/>
        </p:nvSpPr>
        <p:spPr>
          <a:xfrm>
            <a:off x="1112988" y="1901819"/>
            <a:ext cx="9925050" cy="4133867"/>
          </a:xfrm>
          <a:prstGeom prst="roundRect">
            <a:avLst>
              <a:gd name="adj" fmla="val 6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sp>
        <p:nvSpPr>
          <p:cNvPr id="11" name="Rectangle: Rounded Corners 60">
            <a:extLst>
              <a:ext uri="{FF2B5EF4-FFF2-40B4-BE49-F238E27FC236}">
                <a16:creationId xmlns:a16="http://schemas.microsoft.com/office/drawing/2014/main" id="{2B3E1A62-1624-4605-9E96-55211FC1DAD4}"/>
              </a:ext>
            </a:extLst>
          </p:cNvPr>
          <p:cNvSpPr/>
          <p:nvPr/>
        </p:nvSpPr>
        <p:spPr>
          <a:xfrm>
            <a:off x="1112988" y="1901821"/>
            <a:ext cx="9925050" cy="727203"/>
          </a:xfrm>
          <a:prstGeom prst="roundRect">
            <a:avLst>
              <a:gd name="adj" fmla="val 19588"/>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nchorCtr="0"/>
          <a:lstStyle/>
          <a:p>
            <a:pPr>
              <a:lnSpc>
                <a:spcPct val="120000"/>
              </a:lnSpc>
              <a:spcBef>
                <a:spcPts val="1000"/>
              </a:spcBef>
            </a:pPr>
            <a:endParaRPr lang="en-US" sz="1200" dirty="0">
              <a:solidFill>
                <a:schemeClr val="tx1"/>
              </a:solidFill>
              <a:latin typeface="+mj-lt"/>
            </a:endParaRPr>
          </a:p>
        </p:txBody>
      </p:sp>
      <p:graphicFrame>
        <p:nvGraphicFramePr>
          <p:cNvPr id="12" name="Table 13">
            <a:extLst>
              <a:ext uri="{FF2B5EF4-FFF2-40B4-BE49-F238E27FC236}">
                <a16:creationId xmlns:a16="http://schemas.microsoft.com/office/drawing/2014/main" id="{23A92BB6-7571-4407-A0A6-EBB58308EDE1}"/>
              </a:ext>
            </a:extLst>
          </p:cNvPr>
          <p:cNvGraphicFramePr>
            <a:graphicFrameLocks noGrp="1"/>
          </p:cNvGraphicFramePr>
          <p:nvPr>
            <p:extLst>
              <p:ext uri="{D42A27DB-BD31-4B8C-83A1-F6EECF244321}">
                <p14:modId xmlns:p14="http://schemas.microsoft.com/office/powerpoint/2010/main" val="1057556129"/>
              </p:ext>
            </p:extLst>
          </p:nvPr>
        </p:nvGraphicFramePr>
        <p:xfrm>
          <a:off x="1319417" y="1901820"/>
          <a:ext cx="9512191" cy="4133867"/>
        </p:xfrm>
        <a:graphic>
          <a:graphicData uri="http://schemas.openxmlformats.org/drawingml/2006/table">
            <a:tbl>
              <a:tblPr firstRow="1" bandRow="1">
                <a:tableStyleId>{5C22544A-7EE6-4342-B048-85BDC9FD1C3A}</a:tableStyleId>
              </a:tblPr>
              <a:tblGrid>
                <a:gridCol w="3383293">
                  <a:extLst>
                    <a:ext uri="{9D8B030D-6E8A-4147-A177-3AD203B41FA5}">
                      <a16:colId xmlns:a16="http://schemas.microsoft.com/office/drawing/2014/main" val="1140498251"/>
                    </a:ext>
                  </a:extLst>
                </a:gridCol>
                <a:gridCol w="2107916">
                  <a:extLst>
                    <a:ext uri="{9D8B030D-6E8A-4147-A177-3AD203B41FA5}">
                      <a16:colId xmlns:a16="http://schemas.microsoft.com/office/drawing/2014/main" val="2946911220"/>
                    </a:ext>
                  </a:extLst>
                </a:gridCol>
                <a:gridCol w="2001634">
                  <a:extLst>
                    <a:ext uri="{9D8B030D-6E8A-4147-A177-3AD203B41FA5}">
                      <a16:colId xmlns:a16="http://schemas.microsoft.com/office/drawing/2014/main" val="733439769"/>
                    </a:ext>
                  </a:extLst>
                </a:gridCol>
                <a:gridCol w="2019348">
                  <a:extLst>
                    <a:ext uri="{9D8B030D-6E8A-4147-A177-3AD203B41FA5}">
                      <a16:colId xmlns:a16="http://schemas.microsoft.com/office/drawing/2014/main" val="902129997"/>
                    </a:ext>
                  </a:extLst>
                </a:gridCol>
              </a:tblGrid>
              <a:tr h="778615">
                <a:tc gridSpan="2">
                  <a:txBody>
                    <a:bodyPr/>
                    <a:lstStyle/>
                    <a:p>
                      <a:r>
                        <a:rPr lang="es-CL" sz="1800" b="1" kern="1200" noProof="0" dirty="0">
                          <a:solidFill>
                            <a:srgbClr val="FFFFFF"/>
                          </a:solidFill>
                          <a:latin typeface="+mj-lt"/>
                          <a:ea typeface="+mn-ea"/>
                          <a:cs typeface="+mn-cs"/>
                        </a:rPr>
                        <a:t>Operadores Relacionales</a:t>
                      </a:r>
                      <a:endParaRPr lang="es-CL" sz="1800" b="1" noProof="0" dirty="0">
                        <a:solidFill>
                          <a:srgbClr val="FFFFFF"/>
                        </a:solidFill>
                        <a:latin typeface="+mj-lt"/>
                      </a:endParaRPr>
                    </a:p>
                  </a:txBody>
                  <a:tcPr marL="0" marR="0" marT="0"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r>
                        <a:rPr lang="en-US" sz="1200" b="0" dirty="0">
                          <a:solidFill>
                            <a:srgbClr val="FFFFFF"/>
                          </a:solidFill>
                          <a:latin typeface="+mj-lt"/>
                        </a:rPr>
                        <a:t>Month 5</a:t>
                      </a:r>
                    </a:p>
                  </a:txBody>
                  <a:tcPr marL="0" marR="0" marT="0"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Ejemplo</a:t>
                      </a:r>
                    </a:p>
                  </a:txBody>
                  <a:tcPr marL="0" marR="0" marT="0" marB="0" anchor="ctr">
                    <a:lnL w="12700" cmpd="sng">
                      <a:noFill/>
                    </a:lnL>
                    <a:lnR w="38100" cap="flat" cmpd="sng" algn="ctr">
                      <a:no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1600" b="1" noProof="0" dirty="0">
                          <a:solidFill>
                            <a:srgbClr val="FFFFFF"/>
                          </a:solidFill>
                          <a:latin typeface="+mj-lt"/>
                        </a:rPr>
                        <a:t>Resultado</a:t>
                      </a:r>
                    </a:p>
                  </a:txBody>
                  <a:tcPr marL="0" marT="0" marB="0" anchor="ctr">
                    <a:lnL w="3810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4096943"/>
                  </a:ext>
                </a:extLst>
              </a:tr>
              <a:tr h="611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Igual a</a:t>
                      </a:r>
                    </a:p>
                  </a:txBody>
                  <a:tcPr marL="0" marR="0" marT="0" marB="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5 == 4</a:t>
                      </a:r>
                    </a:p>
                  </a:txBody>
                  <a:tcPr marL="0" marR="182880" marT="0" marB="0" anchor="ctr">
                    <a:lnL w="12700" cmpd="sng">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T="0" marB="0" anchor="ctr">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6208739"/>
                  </a:ext>
                </a:extLst>
              </a:tr>
              <a:tr h="570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Distinto a</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6 != 4</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65207"/>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Menor que</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&lt; </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3 &lt; 6</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197274"/>
                  </a:ext>
                </a:extLst>
              </a:tr>
              <a:tr h="559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Mayor que</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&gt;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1 &gt; 2</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9080338"/>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Menor o igual</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&lt;= </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6 &lt;= 6</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True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5143089"/>
                  </a:ext>
                </a:extLst>
              </a:tr>
              <a:tr h="5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schemeClr val="tx1"/>
                          </a:solidFill>
                          <a:effectLst/>
                          <a:uLnTx/>
                          <a:uFillTx/>
                          <a:latin typeface="+mn-lt"/>
                          <a:ea typeface="+mn-ea"/>
                          <a:cs typeface="+mn-cs"/>
                        </a:rPr>
                        <a:t>Mayor o igual</a:t>
                      </a:r>
                    </a:p>
                  </a:txBody>
                  <a:tcPr marL="0"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&gt;=</a:t>
                      </a:r>
                    </a:p>
                  </a:txBody>
                  <a:tcPr marL="0" marR="1828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7 &gt;= 8</a:t>
                      </a:r>
                    </a:p>
                  </a:txBody>
                  <a:tcPr marL="0" marR="182880" marT="0" marB="0" anchor="ctr">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prstClr val="black">
                              <a:alpha val="80000"/>
                            </a:prstClr>
                          </a:solidFill>
                          <a:effectLst/>
                          <a:uLnTx/>
                          <a:uFillTx/>
                          <a:latin typeface="+mn-lt"/>
                          <a:ea typeface="+mn-ea"/>
                          <a:cs typeface="+mn-cs"/>
                        </a:rPr>
                        <a:t>False</a:t>
                      </a:r>
                    </a:p>
                  </a:txBody>
                  <a:tcPr marL="0" marT="0" marB="0" anchor="ctr">
                    <a:lnL w="381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7740695"/>
                  </a:ext>
                </a:extLst>
              </a:tr>
            </a:tbl>
          </a:graphicData>
        </a:graphic>
      </p:graphicFrame>
    </p:spTree>
    <p:extLst>
      <p:ext uri="{BB962C8B-B14F-4D97-AF65-F5344CB8AC3E}">
        <p14:creationId xmlns:p14="http://schemas.microsoft.com/office/powerpoint/2010/main" val="89393120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reeform 91">
            <a:extLst>
              <a:ext uri="{FF2B5EF4-FFF2-40B4-BE49-F238E27FC236}">
                <a16:creationId xmlns:a16="http://schemas.microsoft.com/office/drawing/2014/main" id="{FFE310A5-D98D-4844-9147-6B3F792CAD3C}"/>
              </a:ext>
            </a:extLst>
          </p:cNvPr>
          <p:cNvSpPr>
            <a:spLocks/>
          </p:cNvSpPr>
          <p:nvPr/>
        </p:nvSpPr>
        <p:spPr bwMode="auto">
          <a:xfrm flipH="1">
            <a:off x="8067618" y="2426541"/>
            <a:ext cx="2253401" cy="1420160"/>
          </a:xfrm>
          <a:custGeom>
            <a:avLst/>
            <a:gdLst>
              <a:gd name="T0" fmla="*/ 224 w 260"/>
              <a:gd name="T1" fmla="*/ 0 h 228"/>
              <a:gd name="T2" fmla="*/ 48 w 260"/>
              <a:gd name="T3" fmla="*/ 0 h 228"/>
              <a:gd name="T4" fmla="*/ 8 w 260"/>
              <a:gd name="T5" fmla="*/ 37 h 228"/>
              <a:gd name="T6" fmla="*/ 1 w 260"/>
              <a:gd name="T7" fmla="*/ 151 h 228"/>
              <a:gd name="T8" fmla="*/ 36 w 260"/>
              <a:gd name="T9" fmla="*/ 189 h 228"/>
              <a:gd name="T10" fmla="*/ 65 w 260"/>
              <a:gd name="T11" fmla="*/ 189 h 228"/>
              <a:gd name="T12" fmla="*/ 48 w 260"/>
              <a:gd name="T13" fmla="*/ 228 h 228"/>
              <a:gd name="T14" fmla="*/ 110 w 260"/>
              <a:gd name="T15" fmla="*/ 189 h 228"/>
              <a:gd name="T16" fmla="*/ 213 w 260"/>
              <a:gd name="T17" fmla="*/ 189 h 228"/>
              <a:gd name="T18" fmla="*/ 252 w 260"/>
              <a:gd name="T19" fmla="*/ 151 h 228"/>
              <a:gd name="T20" fmla="*/ 259 w 260"/>
              <a:gd name="T21" fmla="*/ 37 h 228"/>
              <a:gd name="T22" fmla="*/ 224 w 26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8">
                <a:moveTo>
                  <a:pt x="224" y="0"/>
                </a:moveTo>
                <a:cubicBezTo>
                  <a:pt x="48" y="0"/>
                  <a:pt x="48" y="0"/>
                  <a:pt x="48" y="0"/>
                </a:cubicBezTo>
                <a:cubicBezTo>
                  <a:pt x="27" y="0"/>
                  <a:pt x="9" y="17"/>
                  <a:pt x="8" y="37"/>
                </a:cubicBezTo>
                <a:cubicBezTo>
                  <a:pt x="1" y="151"/>
                  <a:pt x="1" y="151"/>
                  <a:pt x="1" y="151"/>
                </a:cubicBezTo>
                <a:cubicBezTo>
                  <a:pt x="0" y="172"/>
                  <a:pt x="15" y="189"/>
                  <a:pt x="36" y="189"/>
                </a:cubicBezTo>
                <a:cubicBezTo>
                  <a:pt x="65" y="189"/>
                  <a:pt x="65" y="189"/>
                  <a:pt x="65" y="189"/>
                </a:cubicBezTo>
                <a:cubicBezTo>
                  <a:pt x="48" y="228"/>
                  <a:pt x="48" y="228"/>
                  <a:pt x="48" y="228"/>
                </a:cubicBezTo>
                <a:cubicBezTo>
                  <a:pt x="110" y="189"/>
                  <a:pt x="110" y="189"/>
                  <a:pt x="110" y="189"/>
                </a:cubicBezTo>
                <a:cubicBezTo>
                  <a:pt x="213" y="189"/>
                  <a:pt x="213" y="189"/>
                  <a:pt x="213" y="189"/>
                </a:cubicBezTo>
                <a:cubicBezTo>
                  <a:pt x="233" y="189"/>
                  <a:pt x="251" y="172"/>
                  <a:pt x="252" y="151"/>
                </a:cubicBezTo>
                <a:cubicBezTo>
                  <a:pt x="259" y="37"/>
                  <a:pt x="259" y="37"/>
                  <a:pt x="259" y="37"/>
                </a:cubicBezTo>
                <a:cubicBezTo>
                  <a:pt x="260" y="17"/>
                  <a:pt x="245" y="0"/>
                  <a:pt x="224" y="0"/>
                </a:cubicBezTo>
              </a:path>
            </a:pathLst>
          </a:custGeom>
          <a:solidFill>
            <a:schemeClr val="bg1">
              <a:lumMod val="75000"/>
            </a:schemeClr>
          </a:solidFill>
          <a:ln>
            <a:noFill/>
          </a:ln>
        </p:spPr>
        <p:txBody>
          <a:bodyPr vert="horz" wrap="square" lIns="36000" tIns="0" rIns="91440" bIns="252000" numCol="1" anchor="ctr" anchorCtr="0" compatLnSpc="1">
            <a:prstTxWarp prst="textNoShape">
              <a:avLst/>
            </a:prstTxWarp>
          </a:bodyPr>
          <a:lstStyle/>
          <a:p>
            <a:pPr algn="ctr"/>
            <a:r>
              <a:rPr lang="es-CL" sz="3200" dirty="0">
                <a:solidFill>
                  <a:srgbClr val="333333"/>
                </a:solidFill>
                <a:latin typeface="Consolas" panose="020B0609020204030204" pitchFamily="49" charset="0"/>
              </a:rPr>
              <a:t>a </a:t>
            </a:r>
            <a:r>
              <a:rPr lang="es-CL" sz="3200" dirty="0">
                <a:solidFill>
                  <a:srgbClr val="777777"/>
                </a:solidFill>
                <a:latin typeface="Consolas" panose="020B0609020204030204" pitchFamily="49" charset="0"/>
              </a:rPr>
              <a:t>=</a:t>
            </a:r>
            <a:r>
              <a:rPr lang="es-CL" sz="3200" dirty="0">
                <a:solidFill>
                  <a:srgbClr val="333333"/>
                </a:solidFill>
                <a:latin typeface="Consolas" panose="020B0609020204030204" pitchFamily="49" charset="0"/>
              </a:rPr>
              <a:t> </a:t>
            </a:r>
            <a:r>
              <a:rPr lang="es-CL" sz="3200" dirty="0">
                <a:solidFill>
                  <a:srgbClr val="9C5D27"/>
                </a:solidFill>
                <a:latin typeface="Consolas" panose="020B0609020204030204" pitchFamily="49" charset="0"/>
              </a:rPr>
              <a:t>5</a:t>
            </a:r>
            <a:endParaRPr lang="es-CL" sz="3200" dirty="0">
              <a:solidFill>
                <a:srgbClr val="333333"/>
              </a:solidFill>
              <a:latin typeface="Consolas" panose="020B0609020204030204" pitchFamily="49" charset="0"/>
            </a:endParaRPr>
          </a:p>
        </p:txBody>
      </p:sp>
      <p:sp>
        <p:nvSpPr>
          <p:cNvPr id="6" name="TextBox 5">
            <a:extLst>
              <a:ext uri="{FF2B5EF4-FFF2-40B4-BE49-F238E27FC236}">
                <a16:creationId xmlns:a16="http://schemas.microsoft.com/office/drawing/2014/main" id="{5D5D8DF2-946F-4CA1-AE4E-4F306F503796}"/>
              </a:ext>
            </a:extLst>
          </p:cNvPr>
          <p:cNvSpPr txBox="1"/>
          <p:nvPr/>
        </p:nvSpPr>
        <p:spPr>
          <a:xfrm>
            <a:off x="1112989" y="1581818"/>
            <a:ext cx="6089167" cy="707886"/>
          </a:xfrm>
          <a:prstGeom prst="rect">
            <a:avLst/>
          </a:prstGeom>
          <a:noFill/>
        </p:spPr>
        <p:txBody>
          <a:bodyPr wrap="none" lIns="0" rtlCol="0">
            <a:spAutoFit/>
          </a:bodyPr>
          <a:lstStyle/>
          <a:p>
            <a:pPr>
              <a:spcBef>
                <a:spcPts val="1000"/>
              </a:spcBef>
            </a:pPr>
            <a:r>
              <a:rPr lang="es-CL" sz="4000" dirty="0">
                <a:latin typeface="+mj-lt"/>
              </a:rPr>
              <a:t>Cuidado con la Sintaxis</a:t>
            </a:r>
          </a:p>
        </p:txBody>
      </p:sp>
      <p:sp>
        <p:nvSpPr>
          <p:cNvPr id="7" name="TextBox 6">
            <a:extLst>
              <a:ext uri="{FF2B5EF4-FFF2-40B4-BE49-F238E27FC236}">
                <a16:creationId xmlns:a16="http://schemas.microsoft.com/office/drawing/2014/main" id="{09213D55-8C34-4BF9-BA89-3E74C5160CB8}"/>
              </a:ext>
            </a:extLst>
          </p:cNvPr>
          <p:cNvSpPr txBox="1"/>
          <p:nvPr/>
        </p:nvSpPr>
        <p:spPr>
          <a:xfrm>
            <a:off x="1112989" y="1211208"/>
            <a:ext cx="3852978" cy="313932"/>
          </a:xfrm>
          <a:prstGeom prst="rect">
            <a:avLst/>
          </a:prstGeom>
          <a:noFill/>
        </p:spPr>
        <p:txBody>
          <a:bodyPr wrap="none" lIns="0" rtlCol="0">
            <a:spAutoFit/>
          </a:bodyPr>
          <a:lstStyle/>
          <a:p>
            <a:pPr>
              <a:lnSpc>
                <a:spcPct val="120000"/>
              </a:lnSpc>
              <a:spcBef>
                <a:spcPts val="1000"/>
              </a:spcBef>
            </a:pPr>
            <a:r>
              <a:rPr lang="es-ES" sz="1200" dirty="0">
                <a:solidFill>
                  <a:schemeClr val="accent1"/>
                </a:solidFill>
              </a:rPr>
              <a:t>Clase 01: Elementos básicos de la programación</a:t>
            </a:r>
          </a:p>
        </p:txBody>
      </p:sp>
      <p:grpSp>
        <p:nvGrpSpPr>
          <p:cNvPr id="2" name="Grupo 1">
            <a:extLst>
              <a:ext uri="{FF2B5EF4-FFF2-40B4-BE49-F238E27FC236}">
                <a16:creationId xmlns:a16="http://schemas.microsoft.com/office/drawing/2014/main" id="{871A8E91-F8D8-41F7-B2B2-F8EA092871DF}"/>
              </a:ext>
            </a:extLst>
          </p:cNvPr>
          <p:cNvGrpSpPr/>
          <p:nvPr/>
        </p:nvGrpSpPr>
        <p:grpSpPr>
          <a:xfrm>
            <a:off x="8305742" y="2812362"/>
            <a:ext cx="6037262" cy="5512595"/>
            <a:chOff x="7507288" y="494506"/>
            <a:chExt cx="6037262" cy="5512595"/>
          </a:xfrm>
        </p:grpSpPr>
        <p:sp>
          <p:nvSpPr>
            <p:cNvPr id="28" name="Rectangle 6">
              <a:extLst>
                <a:ext uri="{FF2B5EF4-FFF2-40B4-BE49-F238E27FC236}">
                  <a16:creationId xmlns:a16="http://schemas.microsoft.com/office/drawing/2014/main" id="{549B236D-3A24-45CA-AEA8-E918E5B8DAE2}"/>
                </a:ext>
              </a:extLst>
            </p:cNvPr>
            <p:cNvSpPr>
              <a:spLocks noChangeArrowheads="1"/>
            </p:cNvSpPr>
            <p:nvPr/>
          </p:nvSpPr>
          <p:spPr bwMode="auto">
            <a:xfrm>
              <a:off x="7507288" y="5321301"/>
              <a:ext cx="6037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0">
              <a:extLst>
                <a:ext uri="{FF2B5EF4-FFF2-40B4-BE49-F238E27FC236}">
                  <a16:creationId xmlns:a16="http://schemas.microsoft.com/office/drawing/2014/main" id="{F1CC38A8-788E-426E-AF1D-2C9F735F1DAD}"/>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2">
              <a:extLst>
                <a:ext uri="{FF2B5EF4-FFF2-40B4-BE49-F238E27FC236}">
                  <a16:creationId xmlns:a16="http://schemas.microsoft.com/office/drawing/2014/main" id="{35FA71E6-692A-4E92-BA3B-04101EF48358}"/>
                </a:ext>
              </a:extLst>
            </p:cNvPr>
            <p:cNvSpPr>
              <a:spLocks/>
            </p:cNvSpPr>
            <p:nvPr/>
          </p:nvSpPr>
          <p:spPr bwMode="auto">
            <a:xfrm>
              <a:off x="9499600" y="1890713"/>
              <a:ext cx="2109787" cy="1885950"/>
            </a:xfrm>
            <a:custGeom>
              <a:avLst/>
              <a:gdLst>
                <a:gd name="T0" fmla="*/ 190 w 434"/>
                <a:gd name="T1" fmla="*/ 51 h 388"/>
                <a:gd name="T2" fmla="*/ 171 w 434"/>
                <a:gd name="T3" fmla="*/ 190 h 388"/>
                <a:gd name="T4" fmla="*/ 155 w 434"/>
                <a:gd name="T5" fmla="*/ 327 h 388"/>
                <a:gd name="T6" fmla="*/ 389 w 434"/>
                <a:gd name="T7" fmla="*/ 254 h 388"/>
                <a:gd name="T8" fmla="*/ 342 w 434"/>
                <a:gd name="T9" fmla="*/ 58 h 388"/>
                <a:gd name="T10" fmla="*/ 190 w 434"/>
                <a:gd name="T11" fmla="*/ 51 h 388"/>
              </a:gdLst>
              <a:ahLst/>
              <a:cxnLst>
                <a:cxn ang="0">
                  <a:pos x="T0" y="T1"/>
                </a:cxn>
                <a:cxn ang="0">
                  <a:pos x="T2" y="T3"/>
                </a:cxn>
                <a:cxn ang="0">
                  <a:pos x="T4" y="T5"/>
                </a:cxn>
                <a:cxn ang="0">
                  <a:pos x="T6" y="T7"/>
                </a:cxn>
                <a:cxn ang="0">
                  <a:pos x="T8" y="T9"/>
                </a:cxn>
                <a:cxn ang="0">
                  <a:pos x="T10" y="T11"/>
                </a:cxn>
              </a:cxnLst>
              <a:rect l="0" t="0" r="r" b="b"/>
              <a:pathLst>
                <a:path w="434" h="388">
                  <a:moveTo>
                    <a:pt x="190" y="51"/>
                  </a:moveTo>
                  <a:cubicBezTo>
                    <a:pt x="168" y="76"/>
                    <a:pt x="155" y="152"/>
                    <a:pt x="171" y="190"/>
                  </a:cubicBezTo>
                  <a:cubicBezTo>
                    <a:pt x="188" y="228"/>
                    <a:pt x="0" y="266"/>
                    <a:pt x="155" y="327"/>
                  </a:cubicBezTo>
                  <a:cubicBezTo>
                    <a:pt x="310" y="388"/>
                    <a:pt x="434" y="317"/>
                    <a:pt x="389" y="254"/>
                  </a:cubicBezTo>
                  <a:cubicBezTo>
                    <a:pt x="344" y="190"/>
                    <a:pt x="394" y="84"/>
                    <a:pt x="342" y="58"/>
                  </a:cubicBezTo>
                  <a:cubicBezTo>
                    <a:pt x="295" y="33"/>
                    <a:pt x="233" y="0"/>
                    <a:pt x="190" y="5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a:extLst>
                <a:ext uri="{FF2B5EF4-FFF2-40B4-BE49-F238E27FC236}">
                  <a16:creationId xmlns:a16="http://schemas.microsoft.com/office/drawing/2014/main" id="{C69FE716-5A26-4D4C-AB39-D8FC0B995615}"/>
                </a:ext>
              </a:extLst>
            </p:cNvPr>
            <p:cNvSpPr>
              <a:spLocks/>
            </p:cNvSpPr>
            <p:nvPr/>
          </p:nvSpPr>
          <p:spPr bwMode="auto">
            <a:xfrm>
              <a:off x="9096375" y="3562351"/>
              <a:ext cx="1098550" cy="1117600"/>
            </a:xfrm>
            <a:custGeom>
              <a:avLst/>
              <a:gdLst>
                <a:gd name="T0" fmla="*/ 226 w 226"/>
                <a:gd name="T1" fmla="*/ 16 h 230"/>
                <a:gd name="T2" fmla="*/ 200 w 226"/>
                <a:gd name="T3" fmla="*/ 100 h 230"/>
                <a:gd name="T4" fmla="*/ 172 w 226"/>
                <a:gd name="T5" fmla="*/ 183 h 230"/>
                <a:gd name="T6" fmla="*/ 168 w 226"/>
                <a:gd name="T7" fmla="*/ 194 h 230"/>
                <a:gd name="T8" fmla="*/ 166 w 226"/>
                <a:gd name="T9" fmla="*/ 199 h 230"/>
                <a:gd name="T10" fmla="*/ 166 w 226"/>
                <a:gd name="T11" fmla="*/ 200 h 230"/>
                <a:gd name="T12" fmla="*/ 165 w 226"/>
                <a:gd name="T13" fmla="*/ 203 h 230"/>
                <a:gd name="T14" fmla="*/ 162 w 226"/>
                <a:gd name="T15" fmla="*/ 208 h 230"/>
                <a:gd name="T16" fmla="*/ 145 w 226"/>
                <a:gd name="T17" fmla="*/ 225 h 230"/>
                <a:gd name="T18" fmla="*/ 124 w 226"/>
                <a:gd name="T19" fmla="*/ 230 h 230"/>
                <a:gd name="T20" fmla="*/ 95 w 226"/>
                <a:gd name="T21" fmla="*/ 224 h 230"/>
                <a:gd name="T22" fmla="*/ 72 w 226"/>
                <a:gd name="T23" fmla="*/ 213 h 230"/>
                <a:gd name="T24" fmla="*/ 0 w 226"/>
                <a:gd name="T25" fmla="*/ 155 h 230"/>
                <a:gd name="T26" fmla="*/ 18 w 226"/>
                <a:gd name="T27" fmla="*/ 135 h 230"/>
                <a:gd name="T28" fmla="*/ 36 w 226"/>
                <a:gd name="T29" fmla="*/ 146 h 230"/>
                <a:gd name="T30" fmla="*/ 54 w 226"/>
                <a:gd name="T31" fmla="*/ 157 h 230"/>
                <a:gd name="T32" fmla="*/ 91 w 226"/>
                <a:gd name="T33" fmla="*/ 176 h 230"/>
                <a:gd name="T34" fmla="*/ 109 w 226"/>
                <a:gd name="T35" fmla="*/ 182 h 230"/>
                <a:gd name="T36" fmla="*/ 122 w 226"/>
                <a:gd name="T37" fmla="*/ 184 h 230"/>
                <a:gd name="T38" fmla="*/ 122 w 226"/>
                <a:gd name="T39" fmla="*/ 184 h 230"/>
                <a:gd name="T40" fmla="*/ 120 w 226"/>
                <a:gd name="T41" fmla="*/ 185 h 230"/>
                <a:gd name="T42" fmla="*/ 120 w 226"/>
                <a:gd name="T43" fmla="*/ 185 h 230"/>
                <a:gd name="T44" fmla="*/ 120 w 226"/>
                <a:gd name="T45" fmla="*/ 184 h 230"/>
                <a:gd name="T46" fmla="*/ 120 w 226"/>
                <a:gd name="T47" fmla="*/ 183 h 230"/>
                <a:gd name="T48" fmla="*/ 122 w 226"/>
                <a:gd name="T49" fmla="*/ 178 h 230"/>
                <a:gd name="T50" fmla="*/ 125 w 226"/>
                <a:gd name="T51" fmla="*/ 168 h 230"/>
                <a:gd name="T52" fmla="*/ 149 w 226"/>
                <a:gd name="T53" fmla="*/ 84 h 230"/>
                <a:gd name="T54" fmla="*/ 175 w 226"/>
                <a:gd name="T55" fmla="*/ 0 h 230"/>
                <a:gd name="T56" fmla="*/ 226 w 226"/>
                <a:gd name="T5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30">
                  <a:moveTo>
                    <a:pt x="226" y="16"/>
                  </a:moveTo>
                  <a:cubicBezTo>
                    <a:pt x="218" y="44"/>
                    <a:pt x="209" y="72"/>
                    <a:pt x="200" y="100"/>
                  </a:cubicBezTo>
                  <a:cubicBezTo>
                    <a:pt x="191" y="128"/>
                    <a:pt x="182" y="155"/>
                    <a:pt x="172" y="183"/>
                  </a:cubicBezTo>
                  <a:cubicBezTo>
                    <a:pt x="168" y="194"/>
                    <a:pt x="168" y="194"/>
                    <a:pt x="168" y="194"/>
                  </a:cubicBezTo>
                  <a:cubicBezTo>
                    <a:pt x="166" y="199"/>
                    <a:pt x="166" y="199"/>
                    <a:pt x="166" y="199"/>
                  </a:cubicBezTo>
                  <a:cubicBezTo>
                    <a:pt x="166" y="200"/>
                    <a:pt x="166" y="200"/>
                    <a:pt x="166" y="200"/>
                  </a:cubicBezTo>
                  <a:cubicBezTo>
                    <a:pt x="165" y="203"/>
                    <a:pt x="165" y="203"/>
                    <a:pt x="165" y="203"/>
                  </a:cubicBezTo>
                  <a:cubicBezTo>
                    <a:pt x="164" y="204"/>
                    <a:pt x="163" y="206"/>
                    <a:pt x="162" y="208"/>
                  </a:cubicBezTo>
                  <a:cubicBezTo>
                    <a:pt x="159" y="214"/>
                    <a:pt x="153" y="221"/>
                    <a:pt x="145" y="225"/>
                  </a:cubicBezTo>
                  <a:cubicBezTo>
                    <a:pt x="138" y="229"/>
                    <a:pt x="131" y="230"/>
                    <a:pt x="124" y="230"/>
                  </a:cubicBezTo>
                  <a:cubicBezTo>
                    <a:pt x="112" y="230"/>
                    <a:pt x="103" y="227"/>
                    <a:pt x="95" y="224"/>
                  </a:cubicBezTo>
                  <a:cubicBezTo>
                    <a:pt x="86" y="221"/>
                    <a:pt x="79" y="217"/>
                    <a:pt x="72" y="213"/>
                  </a:cubicBezTo>
                  <a:cubicBezTo>
                    <a:pt x="44" y="197"/>
                    <a:pt x="22" y="177"/>
                    <a:pt x="0" y="155"/>
                  </a:cubicBezTo>
                  <a:cubicBezTo>
                    <a:pt x="18" y="135"/>
                    <a:pt x="18" y="135"/>
                    <a:pt x="18" y="135"/>
                  </a:cubicBezTo>
                  <a:cubicBezTo>
                    <a:pt x="24" y="139"/>
                    <a:pt x="30" y="143"/>
                    <a:pt x="36" y="146"/>
                  </a:cubicBezTo>
                  <a:cubicBezTo>
                    <a:pt x="42" y="150"/>
                    <a:pt x="48" y="154"/>
                    <a:pt x="54" y="157"/>
                  </a:cubicBezTo>
                  <a:cubicBezTo>
                    <a:pt x="66" y="164"/>
                    <a:pt x="79" y="171"/>
                    <a:pt x="91" y="176"/>
                  </a:cubicBezTo>
                  <a:cubicBezTo>
                    <a:pt x="97" y="179"/>
                    <a:pt x="103" y="181"/>
                    <a:pt x="109" y="182"/>
                  </a:cubicBezTo>
                  <a:cubicBezTo>
                    <a:pt x="114" y="184"/>
                    <a:pt x="120" y="184"/>
                    <a:pt x="122" y="184"/>
                  </a:cubicBezTo>
                  <a:cubicBezTo>
                    <a:pt x="123" y="184"/>
                    <a:pt x="123" y="183"/>
                    <a:pt x="122" y="184"/>
                  </a:cubicBezTo>
                  <a:cubicBezTo>
                    <a:pt x="121" y="184"/>
                    <a:pt x="120" y="185"/>
                    <a:pt x="120" y="185"/>
                  </a:cubicBezTo>
                  <a:cubicBezTo>
                    <a:pt x="120" y="185"/>
                    <a:pt x="120" y="185"/>
                    <a:pt x="120" y="185"/>
                  </a:cubicBezTo>
                  <a:cubicBezTo>
                    <a:pt x="120" y="184"/>
                    <a:pt x="120" y="184"/>
                    <a:pt x="120" y="184"/>
                  </a:cubicBezTo>
                  <a:cubicBezTo>
                    <a:pt x="120" y="183"/>
                    <a:pt x="120" y="183"/>
                    <a:pt x="120" y="183"/>
                  </a:cubicBezTo>
                  <a:cubicBezTo>
                    <a:pt x="122" y="178"/>
                    <a:pt x="122" y="178"/>
                    <a:pt x="122" y="178"/>
                  </a:cubicBezTo>
                  <a:cubicBezTo>
                    <a:pt x="125" y="168"/>
                    <a:pt x="125" y="168"/>
                    <a:pt x="125" y="168"/>
                  </a:cubicBezTo>
                  <a:cubicBezTo>
                    <a:pt x="149" y="84"/>
                    <a:pt x="149" y="84"/>
                    <a:pt x="149" y="84"/>
                  </a:cubicBezTo>
                  <a:cubicBezTo>
                    <a:pt x="157" y="56"/>
                    <a:pt x="166" y="28"/>
                    <a:pt x="175" y="0"/>
                  </a:cubicBezTo>
                  <a:cubicBezTo>
                    <a:pt x="226" y="16"/>
                    <a:pt x="226" y="16"/>
                    <a:pt x="226" y="16"/>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a:extLst>
                <a:ext uri="{FF2B5EF4-FFF2-40B4-BE49-F238E27FC236}">
                  <a16:creationId xmlns:a16="http://schemas.microsoft.com/office/drawing/2014/main" id="{5CFCC66F-5887-4775-ADC0-CCA1654044AF}"/>
                </a:ext>
              </a:extLst>
            </p:cNvPr>
            <p:cNvSpPr>
              <a:spLocks/>
            </p:cNvSpPr>
            <p:nvPr/>
          </p:nvSpPr>
          <p:spPr bwMode="auto">
            <a:xfrm>
              <a:off x="8950325" y="4130676"/>
              <a:ext cx="311150" cy="261938"/>
            </a:xfrm>
            <a:custGeom>
              <a:avLst/>
              <a:gdLst>
                <a:gd name="T0" fmla="*/ 46 w 64"/>
                <a:gd name="T1" fmla="*/ 17 h 54"/>
                <a:gd name="T2" fmla="*/ 0 w 64"/>
                <a:gd name="T3" fmla="*/ 0 h 54"/>
                <a:gd name="T4" fmla="*/ 19 w 64"/>
                <a:gd name="T5" fmla="*/ 49 h 54"/>
                <a:gd name="T6" fmla="*/ 64 w 64"/>
                <a:gd name="T7" fmla="*/ 37 h 54"/>
                <a:gd name="T8" fmla="*/ 54 w 64"/>
                <a:gd name="T9" fmla="*/ 23 h 54"/>
                <a:gd name="T10" fmla="*/ 46 w 64"/>
                <a:gd name="T11" fmla="*/ 17 h 54"/>
              </a:gdLst>
              <a:ahLst/>
              <a:cxnLst>
                <a:cxn ang="0">
                  <a:pos x="T0" y="T1"/>
                </a:cxn>
                <a:cxn ang="0">
                  <a:pos x="T2" y="T3"/>
                </a:cxn>
                <a:cxn ang="0">
                  <a:pos x="T4" y="T5"/>
                </a:cxn>
                <a:cxn ang="0">
                  <a:pos x="T6" y="T7"/>
                </a:cxn>
                <a:cxn ang="0">
                  <a:pos x="T8" y="T9"/>
                </a:cxn>
                <a:cxn ang="0">
                  <a:pos x="T10" y="T11"/>
                </a:cxn>
              </a:cxnLst>
              <a:rect l="0" t="0" r="r" b="b"/>
              <a:pathLst>
                <a:path w="64" h="54">
                  <a:moveTo>
                    <a:pt x="46" y="17"/>
                  </a:moveTo>
                  <a:cubicBezTo>
                    <a:pt x="0" y="0"/>
                    <a:pt x="0" y="0"/>
                    <a:pt x="0" y="0"/>
                  </a:cubicBezTo>
                  <a:cubicBezTo>
                    <a:pt x="19" y="49"/>
                    <a:pt x="19" y="49"/>
                    <a:pt x="19" y="49"/>
                  </a:cubicBezTo>
                  <a:cubicBezTo>
                    <a:pt x="19" y="49"/>
                    <a:pt x="51" y="54"/>
                    <a:pt x="64" y="37"/>
                  </a:cubicBezTo>
                  <a:cubicBezTo>
                    <a:pt x="54" y="23"/>
                    <a:pt x="54" y="23"/>
                    <a:pt x="54" y="23"/>
                  </a:cubicBezTo>
                  <a:cubicBezTo>
                    <a:pt x="52" y="20"/>
                    <a:pt x="49" y="18"/>
                    <a:pt x="46" y="17"/>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a:extLst>
                <a:ext uri="{FF2B5EF4-FFF2-40B4-BE49-F238E27FC236}">
                  <a16:creationId xmlns:a16="http://schemas.microsoft.com/office/drawing/2014/main" id="{3ACBBCC3-5E3E-4068-80EB-FC632CD871AA}"/>
                </a:ext>
              </a:extLst>
            </p:cNvPr>
            <p:cNvSpPr>
              <a:spLocks/>
            </p:cNvSpPr>
            <p:nvPr/>
          </p:nvSpPr>
          <p:spPr bwMode="auto">
            <a:xfrm>
              <a:off x="8751888" y="4130676"/>
              <a:ext cx="292100" cy="266700"/>
            </a:xfrm>
            <a:custGeom>
              <a:avLst/>
              <a:gdLst>
                <a:gd name="T0" fmla="*/ 0 w 184"/>
                <a:gd name="T1" fmla="*/ 43 h 168"/>
                <a:gd name="T2" fmla="*/ 55 w 184"/>
                <a:gd name="T3" fmla="*/ 168 h 168"/>
                <a:gd name="T4" fmla="*/ 184 w 184"/>
                <a:gd name="T5" fmla="*/ 150 h 168"/>
                <a:gd name="T6" fmla="*/ 125 w 184"/>
                <a:gd name="T7" fmla="*/ 0 h 168"/>
                <a:gd name="T8" fmla="*/ 0 w 184"/>
                <a:gd name="T9" fmla="*/ 43 h 168"/>
              </a:gdLst>
              <a:ahLst/>
              <a:cxnLst>
                <a:cxn ang="0">
                  <a:pos x="T0" y="T1"/>
                </a:cxn>
                <a:cxn ang="0">
                  <a:pos x="T2" y="T3"/>
                </a:cxn>
                <a:cxn ang="0">
                  <a:pos x="T4" y="T5"/>
                </a:cxn>
                <a:cxn ang="0">
                  <a:pos x="T6" y="T7"/>
                </a:cxn>
                <a:cxn ang="0">
                  <a:pos x="T8" y="T9"/>
                </a:cxn>
              </a:cxnLst>
              <a:rect l="0" t="0" r="r" b="b"/>
              <a:pathLst>
                <a:path w="184" h="168">
                  <a:moveTo>
                    <a:pt x="0" y="43"/>
                  </a:moveTo>
                  <a:lnTo>
                    <a:pt x="55" y="168"/>
                  </a:lnTo>
                  <a:lnTo>
                    <a:pt x="184" y="150"/>
                  </a:lnTo>
                  <a:lnTo>
                    <a:pt x="125" y="0"/>
                  </a:lnTo>
                  <a:lnTo>
                    <a:pt x="0" y="43"/>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E85A30F1-4C40-40A9-AD00-477997A7673A}"/>
                </a:ext>
              </a:extLst>
            </p:cNvPr>
            <p:cNvSpPr>
              <a:spLocks/>
            </p:cNvSpPr>
            <p:nvPr/>
          </p:nvSpPr>
          <p:spPr bwMode="auto">
            <a:xfrm>
              <a:off x="9855200" y="3246438"/>
              <a:ext cx="558800" cy="685800"/>
            </a:xfrm>
            <a:custGeom>
              <a:avLst/>
              <a:gdLst>
                <a:gd name="T0" fmla="*/ 36 w 115"/>
                <a:gd name="T1" fmla="*/ 8 h 141"/>
                <a:gd name="T2" fmla="*/ 0 w 115"/>
                <a:gd name="T3" fmla="*/ 101 h 141"/>
                <a:gd name="T4" fmla="*/ 59 w 115"/>
                <a:gd name="T5" fmla="*/ 141 h 141"/>
                <a:gd name="T6" fmla="*/ 99 w 115"/>
                <a:gd name="T7" fmla="*/ 29 h 141"/>
                <a:gd name="T8" fmla="*/ 36 w 115"/>
                <a:gd name="T9" fmla="*/ 8 h 141"/>
              </a:gdLst>
              <a:ahLst/>
              <a:cxnLst>
                <a:cxn ang="0">
                  <a:pos x="T0" y="T1"/>
                </a:cxn>
                <a:cxn ang="0">
                  <a:pos x="T2" y="T3"/>
                </a:cxn>
                <a:cxn ang="0">
                  <a:pos x="T4" y="T5"/>
                </a:cxn>
                <a:cxn ang="0">
                  <a:pos x="T6" y="T7"/>
                </a:cxn>
                <a:cxn ang="0">
                  <a:pos x="T8" y="T9"/>
                </a:cxn>
              </a:cxnLst>
              <a:rect l="0" t="0" r="r" b="b"/>
              <a:pathLst>
                <a:path w="115" h="141">
                  <a:moveTo>
                    <a:pt x="36" y="8"/>
                  </a:moveTo>
                  <a:cubicBezTo>
                    <a:pt x="15" y="14"/>
                    <a:pt x="0" y="101"/>
                    <a:pt x="0" y="101"/>
                  </a:cubicBezTo>
                  <a:cubicBezTo>
                    <a:pt x="59" y="141"/>
                    <a:pt x="59" y="141"/>
                    <a:pt x="59" y="141"/>
                  </a:cubicBezTo>
                  <a:cubicBezTo>
                    <a:pt x="59" y="141"/>
                    <a:pt x="115" y="53"/>
                    <a:pt x="99" y="29"/>
                  </a:cubicBezTo>
                  <a:cubicBezTo>
                    <a:pt x="82" y="5"/>
                    <a:pt x="67" y="0"/>
                    <a:pt x="3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EC044155-2488-411D-B50E-174FB5FB4E1B}"/>
                </a:ext>
              </a:extLst>
            </p:cNvPr>
            <p:cNvSpPr>
              <a:spLocks noEditPoints="1"/>
            </p:cNvSpPr>
            <p:nvPr/>
          </p:nvSpPr>
          <p:spPr bwMode="auto">
            <a:xfrm>
              <a:off x="9855200" y="3270251"/>
              <a:ext cx="257175" cy="544513"/>
            </a:xfrm>
            <a:custGeom>
              <a:avLst/>
              <a:gdLst>
                <a:gd name="T0" fmla="*/ 36 w 53"/>
                <a:gd name="T1" fmla="*/ 3 h 112"/>
                <a:gd name="T2" fmla="*/ 0 w 53"/>
                <a:gd name="T3" fmla="*/ 96 h 112"/>
                <a:gd name="T4" fmla="*/ 23 w 53"/>
                <a:gd name="T5" fmla="*/ 112 h 112"/>
                <a:gd name="T6" fmla="*/ 30 w 53"/>
                <a:gd name="T7" fmla="*/ 51 h 112"/>
                <a:gd name="T8" fmla="*/ 30 w 53"/>
                <a:gd name="T9" fmla="*/ 45 h 112"/>
                <a:gd name="T10" fmla="*/ 36 w 53"/>
                <a:gd name="T11" fmla="*/ 3 h 112"/>
                <a:gd name="T12" fmla="*/ 53 w 53"/>
                <a:gd name="T13" fmla="*/ 0 h 112"/>
                <a:gd name="T14" fmla="*/ 36 w 53"/>
                <a:gd name="T15" fmla="*/ 3 h 112"/>
                <a:gd name="T16" fmla="*/ 53 w 53"/>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2">
                  <a:moveTo>
                    <a:pt x="36" y="3"/>
                  </a:moveTo>
                  <a:cubicBezTo>
                    <a:pt x="15" y="9"/>
                    <a:pt x="0" y="96"/>
                    <a:pt x="0" y="96"/>
                  </a:cubicBezTo>
                  <a:cubicBezTo>
                    <a:pt x="23" y="112"/>
                    <a:pt x="23" y="112"/>
                    <a:pt x="23" y="112"/>
                  </a:cubicBezTo>
                  <a:cubicBezTo>
                    <a:pt x="24" y="97"/>
                    <a:pt x="27" y="70"/>
                    <a:pt x="30" y="51"/>
                  </a:cubicBezTo>
                  <a:cubicBezTo>
                    <a:pt x="30" y="49"/>
                    <a:pt x="30" y="47"/>
                    <a:pt x="30" y="45"/>
                  </a:cubicBezTo>
                  <a:cubicBezTo>
                    <a:pt x="30" y="5"/>
                    <a:pt x="36" y="3"/>
                    <a:pt x="36" y="3"/>
                  </a:cubicBezTo>
                  <a:moveTo>
                    <a:pt x="53" y="0"/>
                  </a:moveTo>
                  <a:cubicBezTo>
                    <a:pt x="48" y="1"/>
                    <a:pt x="42" y="2"/>
                    <a:pt x="36" y="3"/>
                  </a:cubicBezTo>
                  <a:cubicBezTo>
                    <a:pt x="36" y="3"/>
                    <a:pt x="43" y="2"/>
                    <a:pt x="53"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a:extLst>
                <a:ext uri="{FF2B5EF4-FFF2-40B4-BE49-F238E27FC236}">
                  <a16:creationId xmlns:a16="http://schemas.microsoft.com/office/drawing/2014/main" id="{65599BA6-CD90-4F17-9C13-78C2188621A9}"/>
                </a:ext>
              </a:extLst>
            </p:cNvPr>
            <p:cNvSpPr>
              <a:spLocks/>
            </p:cNvSpPr>
            <p:nvPr/>
          </p:nvSpPr>
          <p:spPr bwMode="auto">
            <a:xfrm>
              <a:off x="9966325" y="3814763"/>
              <a:ext cx="53975" cy="33338"/>
            </a:xfrm>
            <a:custGeom>
              <a:avLst/>
              <a:gdLst>
                <a:gd name="T0" fmla="*/ 0 w 11"/>
                <a:gd name="T1" fmla="*/ 0 h 7"/>
                <a:gd name="T2" fmla="*/ 0 w 11"/>
                <a:gd name="T3" fmla="*/ 0 h 7"/>
                <a:gd name="T4" fmla="*/ 11 w 11"/>
                <a:gd name="T5" fmla="*/ 7 h 7"/>
                <a:gd name="T6" fmla="*/ 11 w 11"/>
                <a:gd name="T7" fmla="*/ 7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cubicBezTo>
                    <a:pt x="0" y="0"/>
                    <a:pt x="0" y="0"/>
                    <a:pt x="0" y="0"/>
                  </a:cubicBezTo>
                  <a:cubicBezTo>
                    <a:pt x="11" y="7"/>
                    <a:pt x="11" y="7"/>
                    <a:pt x="11" y="7"/>
                  </a:cubicBezTo>
                  <a:cubicBezTo>
                    <a:pt x="11" y="7"/>
                    <a:pt x="11" y="7"/>
                    <a:pt x="11" y="7"/>
                  </a:cubicBezTo>
                  <a:cubicBezTo>
                    <a:pt x="0" y="0"/>
                    <a:pt x="0" y="0"/>
                    <a:pt x="0" y="0"/>
                  </a:cubicBezTo>
                </a:path>
              </a:pathLst>
            </a:custGeom>
            <a:solidFill>
              <a:srgbClr val="92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a:extLst>
                <a:ext uri="{FF2B5EF4-FFF2-40B4-BE49-F238E27FC236}">
                  <a16:creationId xmlns:a16="http://schemas.microsoft.com/office/drawing/2014/main" id="{DFC82449-F64B-4AC6-897C-2018248D46FC}"/>
                </a:ext>
              </a:extLst>
            </p:cNvPr>
            <p:cNvSpPr>
              <a:spLocks/>
            </p:cNvSpPr>
            <p:nvPr/>
          </p:nvSpPr>
          <p:spPr bwMode="auto">
            <a:xfrm>
              <a:off x="9966325" y="3517901"/>
              <a:ext cx="53975" cy="330200"/>
            </a:xfrm>
            <a:custGeom>
              <a:avLst/>
              <a:gdLst>
                <a:gd name="T0" fmla="*/ 7 w 11"/>
                <a:gd name="T1" fmla="*/ 0 h 68"/>
                <a:gd name="T2" fmla="*/ 0 w 11"/>
                <a:gd name="T3" fmla="*/ 61 h 68"/>
                <a:gd name="T4" fmla="*/ 11 w 11"/>
                <a:gd name="T5" fmla="*/ 68 h 68"/>
                <a:gd name="T6" fmla="*/ 7 w 11"/>
                <a:gd name="T7" fmla="*/ 0 h 68"/>
              </a:gdLst>
              <a:ahLst/>
              <a:cxnLst>
                <a:cxn ang="0">
                  <a:pos x="T0" y="T1"/>
                </a:cxn>
                <a:cxn ang="0">
                  <a:pos x="T2" y="T3"/>
                </a:cxn>
                <a:cxn ang="0">
                  <a:pos x="T4" y="T5"/>
                </a:cxn>
                <a:cxn ang="0">
                  <a:pos x="T6" y="T7"/>
                </a:cxn>
              </a:cxnLst>
              <a:rect l="0" t="0" r="r" b="b"/>
              <a:pathLst>
                <a:path w="11" h="68">
                  <a:moveTo>
                    <a:pt x="7" y="0"/>
                  </a:moveTo>
                  <a:cubicBezTo>
                    <a:pt x="4" y="19"/>
                    <a:pt x="1" y="46"/>
                    <a:pt x="0" y="61"/>
                  </a:cubicBezTo>
                  <a:cubicBezTo>
                    <a:pt x="11" y="68"/>
                    <a:pt x="11" y="68"/>
                    <a:pt x="11" y="68"/>
                  </a:cubicBezTo>
                  <a:cubicBezTo>
                    <a:pt x="9" y="39"/>
                    <a:pt x="7" y="16"/>
                    <a:pt x="7"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a:extLst>
                <a:ext uri="{FF2B5EF4-FFF2-40B4-BE49-F238E27FC236}">
                  <a16:creationId xmlns:a16="http://schemas.microsoft.com/office/drawing/2014/main" id="{5BDF5015-C512-4CA7-BA47-A3D422DCCDAC}"/>
                </a:ext>
              </a:extLst>
            </p:cNvPr>
            <p:cNvSpPr>
              <a:spLocks/>
            </p:cNvSpPr>
            <p:nvPr/>
          </p:nvSpPr>
          <p:spPr bwMode="auto">
            <a:xfrm>
              <a:off x="9913938" y="3206751"/>
              <a:ext cx="1438275" cy="1589088"/>
            </a:xfrm>
            <a:custGeom>
              <a:avLst/>
              <a:gdLst>
                <a:gd name="T0" fmla="*/ 24 w 296"/>
                <a:gd name="T1" fmla="*/ 16 h 327"/>
                <a:gd name="T2" fmla="*/ 49 w 296"/>
                <a:gd name="T3" fmla="*/ 327 h 327"/>
                <a:gd name="T4" fmla="*/ 258 w 296"/>
                <a:gd name="T5" fmla="*/ 327 h 327"/>
                <a:gd name="T6" fmla="*/ 296 w 296"/>
                <a:gd name="T7" fmla="*/ 15 h 327"/>
                <a:gd name="T8" fmla="*/ 207 w 296"/>
                <a:gd name="T9" fmla="*/ 3 h 327"/>
                <a:gd name="T10" fmla="*/ 111 w 296"/>
                <a:gd name="T11" fmla="*/ 3 h 327"/>
                <a:gd name="T12" fmla="*/ 24 w 296"/>
                <a:gd name="T13" fmla="*/ 16 h 327"/>
              </a:gdLst>
              <a:ahLst/>
              <a:cxnLst>
                <a:cxn ang="0">
                  <a:pos x="T0" y="T1"/>
                </a:cxn>
                <a:cxn ang="0">
                  <a:pos x="T2" y="T3"/>
                </a:cxn>
                <a:cxn ang="0">
                  <a:pos x="T4" y="T5"/>
                </a:cxn>
                <a:cxn ang="0">
                  <a:pos x="T6" y="T7"/>
                </a:cxn>
                <a:cxn ang="0">
                  <a:pos x="T8" y="T9"/>
                </a:cxn>
                <a:cxn ang="0">
                  <a:pos x="T10" y="T11"/>
                </a:cxn>
                <a:cxn ang="0">
                  <a:pos x="T12" y="T13"/>
                </a:cxn>
              </a:cxnLst>
              <a:rect l="0" t="0" r="r" b="b"/>
              <a:pathLst>
                <a:path w="296" h="327">
                  <a:moveTo>
                    <a:pt x="24" y="16"/>
                  </a:moveTo>
                  <a:cubicBezTo>
                    <a:pt x="24" y="16"/>
                    <a:pt x="0" y="25"/>
                    <a:pt x="49" y="327"/>
                  </a:cubicBezTo>
                  <a:cubicBezTo>
                    <a:pt x="132" y="327"/>
                    <a:pt x="218" y="327"/>
                    <a:pt x="258" y="327"/>
                  </a:cubicBezTo>
                  <a:cubicBezTo>
                    <a:pt x="255" y="242"/>
                    <a:pt x="255" y="190"/>
                    <a:pt x="296" y="15"/>
                  </a:cubicBezTo>
                  <a:cubicBezTo>
                    <a:pt x="296" y="15"/>
                    <a:pt x="252" y="5"/>
                    <a:pt x="207" y="3"/>
                  </a:cubicBezTo>
                  <a:cubicBezTo>
                    <a:pt x="171" y="1"/>
                    <a:pt x="142" y="0"/>
                    <a:pt x="111" y="3"/>
                  </a:cubicBezTo>
                  <a:cubicBezTo>
                    <a:pt x="71" y="7"/>
                    <a:pt x="24" y="16"/>
                    <a:pt x="2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a:extLst>
                <a:ext uri="{FF2B5EF4-FFF2-40B4-BE49-F238E27FC236}">
                  <a16:creationId xmlns:a16="http://schemas.microsoft.com/office/drawing/2014/main" id="{EBD1617B-E41C-47B6-B49F-76BA47706A97}"/>
                </a:ext>
              </a:extLst>
            </p:cNvPr>
            <p:cNvSpPr>
              <a:spLocks/>
            </p:cNvSpPr>
            <p:nvPr/>
          </p:nvSpPr>
          <p:spPr bwMode="auto">
            <a:xfrm>
              <a:off x="10001250" y="3222626"/>
              <a:ext cx="1327150" cy="1511300"/>
            </a:xfrm>
            <a:custGeom>
              <a:avLst/>
              <a:gdLst>
                <a:gd name="T0" fmla="*/ 189 w 273"/>
                <a:gd name="T1" fmla="*/ 0 h 311"/>
                <a:gd name="T2" fmla="*/ 116 w 273"/>
                <a:gd name="T3" fmla="*/ 46 h 311"/>
                <a:gd name="T4" fmla="*/ 93 w 273"/>
                <a:gd name="T5" fmla="*/ 0 h 311"/>
                <a:gd name="T6" fmla="*/ 6 w 273"/>
                <a:gd name="T7" fmla="*/ 13 h 311"/>
                <a:gd name="T8" fmla="*/ 0 w 273"/>
                <a:gd name="T9" fmla="*/ 55 h 311"/>
                <a:gd name="T10" fmla="*/ 29 w 273"/>
                <a:gd name="T11" fmla="*/ 311 h 311"/>
                <a:gd name="T12" fmla="*/ 240 w 273"/>
                <a:gd name="T13" fmla="*/ 311 h 311"/>
                <a:gd name="T14" fmla="*/ 239 w 273"/>
                <a:gd name="T15" fmla="*/ 269 h 311"/>
                <a:gd name="T16" fmla="*/ 243 w 273"/>
                <a:gd name="T17" fmla="*/ 195 h 311"/>
                <a:gd name="T18" fmla="*/ 228 w 273"/>
                <a:gd name="T19" fmla="*/ 110 h 311"/>
                <a:gd name="T20" fmla="*/ 220 w 273"/>
                <a:gd name="T21" fmla="*/ 71 h 311"/>
                <a:gd name="T22" fmla="*/ 221 w 273"/>
                <a:gd name="T23" fmla="*/ 61 h 311"/>
                <a:gd name="T24" fmla="*/ 270 w 273"/>
                <a:gd name="T25" fmla="*/ 11 h 311"/>
                <a:gd name="T26" fmla="*/ 273 w 273"/>
                <a:gd name="T27" fmla="*/ 11 h 311"/>
                <a:gd name="T28" fmla="*/ 189 w 273"/>
                <a:gd name="T29" fmla="*/ 0 h 311"/>
                <a:gd name="T30" fmla="*/ 189 w 273"/>
                <a:gd name="T3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311">
                  <a:moveTo>
                    <a:pt x="189" y="0"/>
                  </a:moveTo>
                  <a:cubicBezTo>
                    <a:pt x="189" y="0"/>
                    <a:pt x="169" y="46"/>
                    <a:pt x="116" y="46"/>
                  </a:cubicBezTo>
                  <a:cubicBezTo>
                    <a:pt x="62" y="46"/>
                    <a:pt x="93" y="0"/>
                    <a:pt x="93" y="0"/>
                  </a:cubicBezTo>
                  <a:cubicBezTo>
                    <a:pt x="53" y="4"/>
                    <a:pt x="6" y="13"/>
                    <a:pt x="6" y="13"/>
                  </a:cubicBezTo>
                  <a:cubicBezTo>
                    <a:pt x="6" y="13"/>
                    <a:pt x="0" y="15"/>
                    <a:pt x="0" y="55"/>
                  </a:cubicBezTo>
                  <a:cubicBezTo>
                    <a:pt x="0" y="94"/>
                    <a:pt x="6" y="168"/>
                    <a:pt x="29" y="311"/>
                  </a:cubicBezTo>
                  <a:cubicBezTo>
                    <a:pt x="240" y="311"/>
                    <a:pt x="240" y="311"/>
                    <a:pt x="240" y="311"/>
                  </a:cubicBezTo>
                  <a:cubicBezTo>
                    <a:pt x="239" y="296"/>
                    <a:pt x="239" y="283"/>
                    <a:pt x="239" y="269"/>
                  </a:cubicBezTo>
                  <a:cubicBezTo>
                    <a:pt x="239" y="246"/>
                    <a:pt x="240" y="222"/>
                    <a:pt x="243" y="195"/>
                  </a:cubicBezTo>
                  <a:cubicBezTo>
                    <a:pt x="239" y="177"/>
                    <a:pt x="231" y="135"/>
                    <a:pt x="228" y="110"/>
                  </a:cubicBezTo>
                  <a:cubicBezTo>
                    <a:pt x="224" y="96"/>
                    <a:pt x="220" y="82"/>
                    <a:pt x="220" y="71"/>
                  </a:cubicBezTo>
                  <a:cubicBezTo>
                    <a:pt x="220" y="67"/>
                    <a:pt x="220" y="64"/>
                    <a:pt x="221" y="61"/>
                  </a:cubicBezTo>
                  <a:cubicBezTo>
                    <a:pt x="230" y="36"/>
                    <a:pt x="249" y="11"/>
                    <a:pt x="270" y="11"/>
                  </a:cubicBezTo>
                  <a:cubicBezTo>
                    <a:pt x="271" y="11"/>
                    <a:pt x="272" y="11"/>
                    <a:pt x="273" y="11"/>
                  </a:cubicBezTo>
                  <a:cubicBezTo>
                    <a:pt x="260" y="8"/>
                    <a:pt x="225" y="2"/>
                    <a:pt x="189" y="0"/>
                  </a:cubicBezTo>
                  <a:cubicBezTo>
                    <a:pt x="189" y="0"/>
                    <a:pt x="189" y="0"/>
                    <a:pt x="189"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a:extLst>
                <a:ext uri="{FF2B5EF4-FFF2-40B4-BE49-F238E27FC236}">
                  <a16:creationId xmlns:a16="http://schemas.microsoft.com/office/drawing/2014/main" id="{C57A457B-8886-4F49-9995-8B79294611A5}"/>
                </a:ext>
              </a:extLst>
            </p:cNvPr>
            <p:cNvSpPr>
              <a:spLocks/>
            </p:cNvSpPr>
            <p:nvPr/>
          </p:nvSpPr>
          <p:spPr bwMode="auto">
            <a:xfrm>
              <a:off x="11182350" y="3984626"/>
              <a:ext cx="23812" cy="185738"/>
            </a:xfrm>
            <a:custGeom>
              <a:avLst/>
              <a:gdLst>
                <a:gd name="T0" fmla="*/ 5 w 5"/>
                <a:gd name="T1" fmla="*/ 0 h 38"/>
                <a:gd name="T2" fmla="*/ 0 w 5"/>
                <a:gd name="T3" fmla="*/ 38 h 38"/>
                <a:gd name="T4" fmla="*/ 0 w 5"/>
                <a:gd name="T5" fmla="*/ 38 h 38"/>
                <a:gd name="T6" fmla="*/ 5 w 5"/>
                <a:gd name="T7" fmla="*/ 0 h 38"/>
                <a:gd name="T8" fmla="*/ 5 w 5"/>
                <a:gd name="T9" fmla="*/ 0 h 38"/>
              </a:gdLst>
              <a:ahLst/>
              <a:cxnLst>
                <a:cxn ang="0">
                  <a:pos x="T0" y="T1"/>
                </a:cxn>
                <a:cxn ang="0">
                  <a:pos x="T2" y="T3"/>
                </a:cxn>
                <a:cxn ang="0">
                  <a:pos x="T4" y="T5"/>
                </a:cxn>
                <a:cxn ang="0">
                  <a:pos x="T6" y="T7"/>
                </a:cxn>
                <a:cxn ang="0">
                  <a:pos x="T8" y="T9"/>
                </a:cxn>
              </a:cxnLst>
              <a:rect l="0" t="0" r="r" b="b"/>
              <a:pathLst>
                <a:path w="5" h="38">
                  <a:moveTo>
                    <a:pt x="5" y="0"/>
                  </a:moveTo>
                  <a:cubicBezTo>
                    <a:pt x="3" y="13"/>
                    <a:pt x="1" y="26"/>
                    <a:pt x="0" y="38"/>
                  </a:cubicBezTo>
                  <a:cubicBezTo>
                    <a:pt x="0" y="38"/>
                    <a:pt x="0" y="38"/>
                    <a:pt x="0" y="38"/>
                  </a:cubicBezTo>
                  <a:cubicBezTo>
                    <a:pt x="1" y="26"/>
                    <a:pt x="3" y="13"/>
                    <a:pt x="5" y="0"/>
                  </a:cubicBezTo>
                  <a:cubicBezTo>
                    <a:pt x="5" y="0"/>
                    <a:pt x="5" y="0"/>
                    <a:pt x="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a:extLst>
                <a:ext uri="{FF2B5EF4-FFF2-40B4-BE49-F238E27FC236}">
                  <a16:creationId xmlns:a16="http://schemas.microsoft.com/office/drawing/2014/main" id="{11F96C95-D68B-4D18-B20F-FCC9B1387059}"/>
                </a:ext>
              </a:extLst>
            </p:cNvPr>
            <p:cNvSpPr>
              <a:spLocks/>
            </p:cNvSpPr>
            <p:nvPr/>
          </p:nvSpPr>
          <p:spPr bwMode="auto">
            <a:xfrm>
              <a:off x="11109325" y="3756026"/>
              <a:ext cx="96837" cy="414338"/>
            </a:xfrm>
            <a:custGeom>
              <a:avLst/>
              <a:gdLst>
                <a:gd name="T0" fmla="*/ 0 w 20"/>
                <a:gd name="T1" fmla="*/ 0 h 85"/>
                <a:gd name="T2" fmla="*/ 15 w 20"/>
                <a:gd name="T3" fmla="*/ 85 h 85"/>
                <a:gd name="T4" fmla="*/ 20 w 20"/>
                <a:gd name="T5" fmla="*/ 47 h 85"/>
                <a:gd name="T6" fmla="*/ 0 w 20"/>
                <a:gd name="T7" fmla="*/ 0 h 85"/>
              </a:gdLst>
              <a:ahLst/>
              <a:cxnLst>
                <a:cxn ang="0">
                  <a:pos x="T0" y="T1"/>
                </a:cxn>
                <a:cxn ang="0">
                  <a:pos x="T2" y="T3"/>
                </a:cxn>
                <a:cxn ang="0">
                  <a:pos x="T4" y="T5"/>
                </a:cxn>
                <a:cxn ang="0">
                  <a:pos x="T6" y="T7"/>
                </a:cxn>
              </a:cxnLst>
              <a:rect l="0" t="0" r="r" b="b"/>
              <a:pathLst>
                <a:path w="20" h="85">
                  <a:moveTo>
                    <a:pt x="0" y="0"/>
                  </a:moveTo>
                  <a:cubicBezTo>
                    <a:pt x="3" y="25"/>
                    <a:pt x="11" y="67"/>
                    <a:pt x="15" y="85"/>
                  </a:cubicBezTo>
                  <a:cubicBezTo>
                    <a:pt x="16" y="73"/>
                    <a:pt x="18" y="60"/>
                    <a:pt x="20" y="47"/>
                  </a:cubicBezTo>
                  <a:cubicBezTo>
                    <a:pt x="17" y="40"/>
                    <a:pt x="7" y="21"/>
                    <a:pt x="0"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a:extLst>
                <a:ext uri="{FF2B5EF4-FFF2-40B4-BE49-F238E27FC236}">
                  <a16:creationId xmlns:a16="http://schemas.microsoft.com/office/drawing/2014/main" id="{81355EE5-BE32-41B2-A693-D25F1B781CFC}"/>
                </a:ext>
              </a:extLst>
            </p:cNvPr>
            <p:cNvSpPr>
              <a:spLocks/>
            </p:cNvSpPr>
            <p:nvPr/>
          </p:nvSpPr>
          <p:spPr bwMode="auto">
            <a:xfrm>
              <a:off x="10302875" y="2701926"/>
              <a:ext cx="617537" cy="742950"/>
            </a:xfrm>
            <a:custGeom>
              <a:avLst/>
              <a:gdLst>
                <a:gd name="T0" fmla="*/ 117 w 127"/>
                <a:gd name="T1" fmla="*/ 0 h 153"/>
                <a:gd name="T2" fmla="*/ 127 w 127"/>
                <a:gd name="T3" fmla="*/ 107 h 153"/>
                <a:gd name="T4" fmla="*/ 54 w 127"/>
                <a:gd name="T5" fmla="*/ 153 h 153"/>
                <a:gd name="T6" fmla="*/ 31 w 127"/>
                <a:gd name="T7" fmla="*/ 107 h 153"/>
                <a:gd name="T8" fmla="*/ 59 w 127"/>
                <a:gd name="T9" fmla="*/ 50 h 153"/>
                <a:gd name="T10" fmla="*/ 117 w 127"/>
                <a:gd name="T11" fmla="*/ 0 h 153"/>
              </a:gdLst>
              <a:ahLst/>
              <a:cxnLst>
                <a:cxn ang="0">
                  <a:pos x="T0" y="T1"/>
                </a:cxn>
                <a:cxn ang="0">
                  <a:pos x="T2" y="T3"/>
                </a:cxn>
                <a:cxn ang="0">
                  <a:pos x="T4" y="T5"/>
                </a:cxn>
                <a:cxn ang="0">
                  <a:pos x="T6" y="T7"/>
                </a:cxn>
                <a:cxn ang="0">
                  <a:pos x="T8" y="T9"/>
                </a:cxn>
                <a:cxn ang="0">
                  <a:pos x="T10" y="T11"/>
                </a:cxn>
              </a:cxnLst>
              <a:rect l="0" t="0" r="r" b="b"/>
              <a:pathLst>
                <a:path w="127" h="153">
                  <a:moveTo>
                    <a:pt x="117" y="0"/>
                  </a:moveTo>
                  <a:cubicBezTo>
                    <a:pt x="111" y="30"/>
                    <a:pt x="105" y="87"/>
                    <a:pt x="127" y="107"/>
                  </a:cubicBezTo>
                  <a:cubicBezTo>
                    <a:pt x="127" y="107"/>
                    <a:pt x="107" y="153"/>
                    <a:pt x="54" y="153"/>
                  </a:cubicBezTo>
                  <a:cubicBezTo>
                    <a:pt x="0" y="153"/>
                    <a:pt x="31" y="107"/>
                    <a:pt x="31" y="107"/>
                  </a:cubicBezTo>
                  <a:cubicBezTo>
                    <a:pt x="66" y="99"/>
                    <a:pt x="65" y="74"/>
                    <a:pt x="59" y="50"/>
                  </a:cubicBezTo>
                  <a:cubicBezTo>
                    <a:pt x="117" y="0"/>
                    <a:pt x="117" y="0"/>
                    <a:pt x="117"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a:extLst>
                <a:ext uri="{FF2B5EF4-FFF2-40B4-BE49-F238E27FC236}">
                  <a16:creationId xmlns:a16="http://schemas.microsoft.com/office/drawing/2014/main" id="{E7AEED8C-A47B-4EA4-9CF1-C0DD56FBA75E}"/>
                </a:ext>
              </a:extLst>
            </p:cNvPr>
            <p:cNvSpPr>
              <a:spLocks/>
            </p:cNvSpPr>
            <p:nvPr/>
          </p:nvSpPr>
          <p:spPr bwMode="auto">
            <a:xfrm>
              <a:off x="10321925" y="3149601"/>
              <a:ext cx="660400" cy="339725"/>
            </a:xfrm>
            <a:custGeom>
              <a:avLst/>
              <a:gdLst>
                <a:gd name="T0" fmla="*/ 116 w 136"/>
                <a:gd name="T1" fmla="*/ 4 h 70"/>
                <a:gd name="T2" fmla="*/ 49 w 136"/>
                <a:gd name="T3" fmla="*/ 45 h 70"/>
                <a:gd name="T4" fmla="*/ 46 w 136"/>
                <a:gd name="T5" fmla="*/ 45 h 70"/>
                <a:gd name="T6" fmla="*/ 35 w 136"/>
                <a:gd name="T7" fmla="*/ 12 h 70"/>
                <a:gd name="T8" fmla="*/ 29 w 136"/>
                <a:gd name="T9" fmla="*/ 6 h 70"/>
                <a:gd name="T10" fmla="*/ 19 w 136"/>
                <a:gd name="T11" fmla="*/ 11 h 70"/>
                <a:gd name="T12" fmla="*/ 17 w 136"/>
                <a:gd name="T13" fmla="*/ 13 h 70"/>
                <a:gd name="T14" fmla="*/ 41 w 136"/>
                <a:gd name="T15" fmla="*/ 69 h 70"/>
                <a:gd name="T16" fmla="*/ 43 w 136"/>
                <a:gd name="T17" fmla="*/ 69 h 70"/>
                <a:gd name="T18" fmla="*/ 136 w 136"/>
                <a:gd name="T19" fmla="*/ 17 h 70"/>
                <a:gd name="T20" fmla="*/ 135 w 136"/>
                <a:gd name="T21" fmla="*/ 11 h 70"/>
                <a:gd name="T22" fmla="*/ 123 w 136"/>
                <a:gd name="T23" fmla="*/ 2 h 70"/>
                <a:gd name="T24" fmla="*/ 116 w 136"/>
                <a:gd name="T2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0">
                  <a:moveTo>
                    <a:pt x="116" y="4"/>
                  </a:moveTo>
                  <a:cubicBezTo>
                    <a:pt x="111" y="14"/>
                    <a:pt x="95" y="37"/>
                    <a:pt x="49" y="45"/>
                  </a:cubicBezTo>
                  <a:cubicBezTo>
                    <a:pt x="48" y="46"/>
                    <a:pt x="47" y="45"/>
                    <a:pt x="46" y="45"/>
                  </a:cubicBezTo>
                  <a:cubicBezTo>
                    <a:pt x="37" y="39"/>
                    <a:pt x="32" y="26"/>
                    <a:pt x="35" y="12"/>
                  </a:cubicBezTo>
                  <a:cubicBezTo>
                    <a:pt x="37" y="8"/>
                    <a:pt x="33" y="4"/>
                    <a:pt x="29" y="6"/>
                  </a:cubicBezTo>
                  <a:cubicBezTo>
                    <a:pt x="24" y="8"/>
                    <a:pt x="21" y="10"/>
                    <a:pt x="19" y="11"/>
                  </a:cubicBezTo>
                  <a:cubicBezTo>
                    <a:pt x="18" y="12"/>
                    <a:pt x="18" y="12"/>
                    <a:pt x="17" y="13"/>
                  </a:cubicBezTo>
                  <a:cubicBezTo>
                    <a:pt x="14" y="19"/>
                    <a:pt x="0" y="50"/>
                    <a:pt x="41" y="69"/>
                  </a:cubicBezTo>
                  <a:cubicBezTo>
                    <a:pt x="42" y="69"/>
                    <a:pt x="42" y="69"/>
                    <a:pt x="43" y="69"/>
                  </a:cubicBezTo>
                  <a:cubicBezTo>
                    <a:pt x="67" y="70"/>
                    <a:pt x="109" y="65"/>
                    <a:pt x="136" y="17"/>
                  </a:cubicBezTo>
                  <a:cubicBezTo>
                    <a:pt x="136" y="15"/>
                    <a:pt x="136" y="13"/>
                    <a:pt x="135" y="11"/>
                  </a:cubicBezTo>
                  <a:cubicBezTo>
                    <a:pt x="132" y="8"/>
                    <a:pt x="127" y="4"/>
                    <a:pt x="123" y="2"/>
                  </a:cubicBezTo>
                  <a:cubicBezTo>
                    <a:pt x="120" y="0"/>
                    <a:pt x="117" y="1"/>
                    <a:pt x="1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a:extLst>
                <a:ext uri="{FF2B5EF4-FFF2-40B4-BE49-F238E27FC236}">
                  <a16:creationId xmlns:a16="http://schemas.microsoft.com/office/drawing/2014/main" id="{72934D7C-C447-4095-B8AA-940DECA41CA8}"/>
                </a:ext>
              </a:extLst>
            </p:cNvPr>
            <p:cNvSpPr>
              <a:spLocks/>
            </p:cNvSpPr>
            <p:nvPr/>
          </p:nvSpPr>
          <p:spPr bwMode="auto">
            <a:xfrm>
              <a:off x="10656888" y="3698876"/>
              <a:ext cx="306387" cy="82550"/>
            </a:xfrm>
            <a:custGeom>
              <a:avLst/>
              <a:gdLst>
                <a:gd name="T0" fmla="*/ 58 w 63"/>
                <a:gd name="T1" fmla="*/ 16 h 17"/>
                <a:gd name="T2" fmla="*/ 4 w 63"/>
                <a:gd name="T3" fmla="*/ 15 h 17"/>
                <a:gd name="T4" fmla="*/ 0 w 63"/>
                <a:gd name="T5" fmla="*/ 10 h 17"/>
                <a:gd name="T6" fmla="*/ 0 w 63"/>
                <a:gd name="T7" fmla="*/ 4 h 17"/>
                <a:gd name="T8" fmla="*/ 5 w 63"/>
                <a:gd name="T9" fmla="*/ 0 h 17"/>
                <a:gd name="T10" fmla="*/ 59 w 63"/>
                <a:gd name="T11" fmla="*/ 1 h 17"/>
                <a:gd name="T12" fmla="*/ 63 w 63"/>
                <a:gd name="T13" fmla="*/ 6 h 17"/>
                <a:gd name="T14" fmla="*/ 63 w 63"/>
                <a:gd name="T15" fmla="*/ 12 h 17"/>
                <a:gd name="T16" fmla="*/ 58 w 6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7">
                  <a:moveTo>
                    <a:pt x="58" y="16"/>
                  </a:moveTo>
                  <a:cubicBezTo>
                    <a:pt x="4" y="15"/>
                    <a:pt x="4" y="15"/>
                    <a:pt x="4" y="15"/>
                  </a:cubicBezTo>
                  <a:cubicBezTo>
                    <a:pt x="2" y="15"/>
                    <a:pt x="0" y="13"/>
                    <a:pt x="0" y="10"/>
                  </a:cubicBezTo>
                  <a:cubicBezTo>
                    <a:pt x="0" y="4"/>
                    <a:pt x="0" y="4"/>
                    <a:pt x="0" y="4"/>
                  </a:cubicBezTo>
                  <a:cubicBezTo>
                    <a:pt x="1" y="1"/>
                    <a:pt x="3" y="0"/>
                    <a:pt x="5" y="0"/>
                  </a:cubicBezTo>
                  <a:cubicBezTo>
                    <a:pt x="59" y="1"/>
                    <a:pt x="59" y="1"/>
                    <a:pt x="59" y="1"/>
                  </a:cubicBezTo>
                  <a:cubicBezTo>
                    <a:pt x="62" y="1"/>
                    <a:pt x="63" y="3"/>
                    <a:pt x="63" y="6"/>
                  </a:cubicBezTo>
                  <a:cubicBezTo>
                    <a:pt x="63" y="12"/>
                    <a:pt x="63" y="12"/>
                    <a:pt x="63" y="12"/>
                  </a:cubicBezTo>
                  <a:cubicBezTo>
                    <a:pt x="62" y="15"/>
                    <a:pt x="60" y="17"/>
                    <a:pt x="58"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a:extLst>
                <a:ext uri="{FF2B5EF4-FFF2-40B4-BE49-F238E27FC236}">
                  <a16:creationId xmlns:a16="http://schemas.microsoft.com/office/drawing/2014/main" id="{0C6BDD20-BDDB-4026-95CC-7F6D6D5750D8}"/>
                </a:ext>
              </a:extLst>
            </p:cNvPr>
            <p:cNvSpPr>
              <a:spLocks/>
            </p:cNvSpPr>
            <p:nvPr/>
          </p:nvSpPr>
          <p:spPr bwMode="auto">
            <a:xfrm>
              <a:off x="10604500" y="3017838"/>
              <a:ext cx="0" cy="95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1"/>
                    <a:pt x="0" y="1"/>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a:extLst>
                <a:ext uri="{FF2B5EF4-FFF2-40B4-BE49-F238E27FC236}">
                  <a16:creationId xmlns:a16="http://schemas.microsoft.com/office/drawing/2014/main" id="{03ED950C-DEDB-4B53-B142-807C76783248}"/>
                </a:ext>
              </a:extLst>
            </p:cNvPr>
            <p:cNvSpPr>
              <a:spLocks/>
            </p:cNvSpPr>
            <p:nvPr/>
          </p:nvSpPr>
          <p:spPr bwMode="auto">
            <a:xfrm>
              <a:off x="10588625" y="2949576"/>
              <a:ext cx="141287" cy="77788"/>
            </a:xfrm>
            <a:custGeom>
              <a:avLst/>
              <a:gdLst>
                <a:gd name="T0" fmla="*/ 29 w 29"/>
                <a:gd name="T1" fmla="*/ 0 h 16"/>
                <a:gd name="T2" fmla="*/ 12 w 29"/>
                <a:gd name="T3" fmla="*/ 2 h 16"/>
                <a:gd name="T4" fmla="*/ 0 w 29"/>
                <a:gd name="T5" fmla="*/ 1 h 16"/>
                <a:gd name="T6" fmla="*/ 3 w 29"/>
                <a:gd name="T7" fmla="*/ 14 h 16"/>
                <a:gd name="T8" fmla="*/ 3 w 29"/>
                <a:gd name="T9" fmla="*/ 16 h 16"/>
                <a:gd name="T10" fmla="*/ 29 w 29"/>
                <a:gd name="T11" fmla="*/ 0 h 16"/>
              </a:gdLst>
              <a:ahLst/>
              <a:cxnLst>
                <a:cxn ang="0">
                  <a:pos x="T0" y="T1"/>
                </a:cxn>
                <a:cxn ang="0">
                  <a:pos x="T2" y="T3"/>
                </a:cxn>
                <a:cxn ang="0">
                  <a:pos x="T4" y="T5"/>
                </a:cxn>
                <a:cxn ang="0">
                  <a:pos x="T6" y="T7"/>
                </a:cxn>
                <a:cxn ang="0">
                  <a:pos x="T8" y="T9"/>
                </a:cxn>
                <a:cxn ang="0">
                  <a:pos x="T10" y="T11"/>
                </a:cxn>
              </a:cxnLst>
              <a:rect l="0" t="0" r="r" b="b"/>
              <a:pathLst>
                <a:path w="29" h="16">
                  <a:moveTo>
                    <a:pt x="29" y="0"/>
                  </a:moveTo>
                  <a:cubicBezTo>
                    <a:pt x="23" y="1"/>
                    <a:pt x="17" y="2"/>
                    <a:pt x="12" y="2"/>
                  </a:cubicBezTo>
                  <a:cubicBezTo>
                    <a:pt x="8" y="2"/>
                    <a:pt x="4" y="1"/>
                    <a:pt x="0" y="1"/>
                  </a:cubicBezTo>
                  <a:cubicBezTo>
                    <a:pt x="1" y="5"/>
                    <a:pt x="2" y="10"/>
                    <a:pt x="3" y="14"/>
                  </a:cubicBezTo>
                  <a:cubicBezTo>
                    <a:pt x="3" y="15"/>
                    <a:pt x="3" y="15"/>
                    <a:pt x="3" y="16"/>
                  </a:cubicBezTo>
                  <a:cubicBezTo>
                    <a:pt x="11" y="14"/>
                    <a:pt x="22" y="8"/>
                    <a:pt x="29" y="0"/>
                  </a:cubicBezTo>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C344C460-8689-4D8F-A242-771FC18EC681}"/>
                </a:ext>
              </a:extLst>
            </p:cNvPr>
            <p:cNvSpPr>
              <a:spLocks/>
            </p:cNvSpPr>
            <p:nvPr/>
          </p:nvSpPr>
          <p:spPr bwMode="auto">
            <a:xfrm>
              <a:off x="10312400" y="1958976"/>
              <a:ext cx="801687" cy="1087438"/>
            </a:xfrm>
            <a:custGeom>
              <a:avLst/>
              <a:gdLst>
                <a:gd name="T0" fmla="*/ 155 w 165"/>
                <a:gd name="T1" fmla="*/ 95 h 224"/>
                <a:gd name="T2" fmla="*/ 114 w 165"/>
                <a:gd name="T3" fmla="*/ 190 h 224"/>
                <a:gd name="T4" fmla="*/ 5 w 165"/>
                <a:gd name="T5" fmla="*/ 149 h 224"/>
                <a:gd name="T6" fmla="*/ 69 w 165"/>
                <a:gd name="T7" fmla="*/ 14 h 224"/>
                <a:gd name="T8" fmla="*/ 155 w 165"/>
                <a:gd name="T9" fmla="*/ 95 h 224"/>
              </a:gdLst>
              <a:ahLst/>
              <a:cxnLst>
                <a:cxn ang="0">
                  <a:pos x="T0" y="T1"/>
                </a:cxn>
                <a:cxn ang="0">
                  <a:pos x="T2" y="T3"/>
                </a:cxn>
                <a:cxn ang="0">
                  <a:pos x="T4" y="T5"/>
                </a:cxn>
                <a:cxn ang="0">
                  <a:pos x="T6" y="T7"/>
                </a:cxn>
                <a:cxn ang="0">
                  <a:pos x="T8" y="T9"/>
                </a:cxn>
              </a:cxnLst>
              <a:rect l="0" t="0" r="r" b="b"/>
              <a:pathLst>
                <a:path w="165" h="224">
                  <a:moveTo>
                    <a:pt x="155" y="95"/>
                  </a:moveTo>
                  <a:cubicBezTo>
                    <a:pt x="146" y="145"/>
                    <a:pt x="143" y="167"/>
                    <a:pt x="114" y="190"/>
                  </a:cubicBezTo>
                  <a:cubicBezTo>
                    <a:pt x="70" y="224"/>
                    <a:pt x="11" y="201"/>
                    <a:pt x="5" y="149"/>
                  </a:cubicBezTo>
                  <a:cubicBezTo>
                    <a:pt x="0" y="102"/>
                    <a:pt x="17" y="27"/>
                    <a:pt x="69" y="14"/>
                  </a:cubicBezTo>
                  <a:cubicBezTo>
                    <a:pt x="120" y="0"/>
                    <a:pt x="165" y="45"/>
                    <a:pt x="155" y="95"/>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F9CD7D11-4846-4E39-8891-07782BBB2F7F}"/>
                </a:ext>
              </a:extLst>
            </p:cNvPr>
            <p:cNvSpPr>
              <a:spLocks/>
            </p:cNvSpPr>
            <p:nvPr/>
          </p:nvSpPr>
          <p:spPr bwMode="auto">
            <a:xfrm>
              <a:off x="10890250" y="1982788"/>
              <a:ext cx="393700" cy="612775"/>
            </a:xfrm>
            <a:custGeom>
              <a:avLst/>
              <a:gdLst>
                <a:gd name="T0" fmla="*/ 8 w 81"/>
                <a:gd name="T1" fmla="*/ 53 h 126"/>
                <a:gd name="T2" fmla="*/ 29 w 81"/>
                <a:gd name="T3" fmla="*/ 126 h 126"/>
                <a:gd name="T4" fmla="*/ 56 w 81"/>
                <a:gd name="T5" fmla="*/ 39 h 126"/>
                <a:gd name="T6" fmla="*/ 8 w 81"/>
                <a:gd name="T7" fmla="*/ 53 h 126"/>
              </a:gdLst>
              <a:ahLst/>
              <a:cxnLst>
                <a:cxn ang="0">
                  <a:pos x="T0" y="T1"/>
                </a:cxn>
                <a:cxn ang="0">
                  <a:pos x="T2" y="T3"/>
                </a:cxn>
                <a:cxn ang="0">
                  <a:pos x="T4" y="T5"/>
                </a:cxn>
                <a:cxn ang="0">
                  <a:pos x="T6" y="T7"/>
                </a:cxn>
              </a:cxnLst>
              <a:rect l="0" t="0" r="r" b="b"/>
              <a:pathLst>
                <a:path w="81" h="126">
                  <a:moveTo>
                    <a:pt x="8" y="53"/>
                  </a:moveTo>
                  <a:cubicBezTo>
                    <a:pt x="2" y="84"/>
                    <a:pt x="0" y="126"/>
                    <a:pt x="29" y="126"/>
                  </a:cubicBezTo>
                  <a:cubicBezTo>
                    <a:pt x="58" y="126"/>
                    <a:pt x="81" y="77"/>
                    <a:pt x="56" y="39"/>
                  </a:cubicBezTo>
                  <a:cubicBezTo>
                    <a:pt x="31" y="0"/>
                    <a:pt x="12" y="34"/>
                    <a:pt x="8" y="5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C78B9F0C-DFE5-4D69-9577-0944505B9367}"/>
                </a:ext>
              </a:extLst>
            </p:cNvPr>
            <p:cNvSpPr>
              <a:spLocks/>
            </p:cNvSpPr>
            <p:nvPr/>
          </p:nvSpPr>
          <p:spPr bwMode="auto">
            <a:xfrm>
              <a:off x="10293350" y="1763713"/>
              <a:ext cx="879475" cy="660400"/>
            </a:xfrm>
            <a:custGeom>
              <a:avLst/>
              <a:gdLst>
                <a:gd name="T0" fmla="*/ 181 w 181"/>
                <a:gd name="T1" fmla="*/ 102 h 136"/>
                <a:gd name="T2" fmla="*/ 119 w 181"/>
                <a:gd name="T3" fmla="*/ 104 h 136"/>
                <a:gd name="T4" fmla="*/ 63 w 181"/>
                <a:gd name="T5" fmla="*/ 91 h 136"/>
                <a:gd name="T6" fmla="*/ 10 w 181"/>
                <a:gd name="T7" fmla="*/ 72 h 136"/>
                <a:gd name="T8" fmla="*/ 24 w 181"/>
                <a:gd name="T9" fmla="*/ 47 h 136"/>
                <a:gd name="T10" fmla="*/ 46 w 181"/>
                <a:gd name="T11" fmla="*/ 13 h 136"/>
                <a:gd name="T12" fmla="*/ 108 w 181"/>
                <a:gd name="T13" fmla="*/ 34 h 136"/>
                <a:gd name="T14" fmla="*/ 181 w 181"/>
                <a:gd name="T15" fmla="*/ 102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36">
                  <a:moveTo>
                    <a:pt x="181" y="102"/>
                  </a:moveTo>
                  <a:cubicBezTo>
                    <a:pt x="181" y="136"/>
                    <a:pt x="138" y="119"/>
                    <a:pt x="119" y="104"/>
                  </a:cubicBezTo>
                  <a:cubicBezTo>
                    <a:pt x="99" y="89"/>
                    <a:pt x="98" y="91"/>
                    <a:pt x="63" y="91"/>
                  </a:cubicBezTo>
                  <a:cubicBezTo>
                    <a:pt x="28" y="91"/>
                    <a:pt x="21" y="89"/>
                    <a:pt x="10" y="72"/>
                  </a:cubicBezTo>
                  <a:cubicBezTo>
                    <a:pt x="0" y="55"/>
                    <a:pt x="1" y="44"/>
                    <a:pt x="24" y="47"/>
                  </a:cubicBezTo>
                  <a:cubicBezTo>
                    <a:pt x="48" y="51"/>
                    <a:pt x="28" y="27"/>
                    <a:pt x="46" y="13"/>
                  </a:cubicBezTo>
                  <a:cubicBezTo>
                    <a:pt x="63" y="0"/>
                    <a:pt x="84" y="4"/>
                    <a:pt x="108" y="34"/>
                  </a:cubicBezTo>
                  <a:cubicBezTo>
                    <a:pt x="132" y="64"/>
                    <a:pt x="181" y="42"/>
                    <a:pt x="181" y="10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E0A97423-033E-4E96-82F8-44E1D5A6E716}"/>
                </a:ext>
              </a:extLst>
            </p:cNvPr>
            <p:cNvSpPr>
              <a:spLocks/>
            </p:cNvSpPr>
            <p:nvPr/>
          </p:nvSpPr>
          <p:spPr bwMode="auto">
            <a:xfrm>
              <a:off x="10423525" y="2439988"/>
              <a:ext cx="87312" cy="146050"/>
            </a:xfrm>
            <a:custGeom>
              <a:avLst/>
              <a:gdLst>
                <a:gd name="T0" fmla="*/ 18 w 18"/>
                <a:gd name="T1" fmla="*/ 0 h 30"/>
                <a:gd name="T2" fmla="*/ 0 w 18"/>
                <a:gd name="T3" fmla="*/ 25 h 30"/>
                <a:gd name="T4" fmla="*/ 14 w 18"/>
                <a:gd name="T5" fmla="*/ 29 h 30"/>
                <a:gd name="T6" fmla="*/ 18 w 18"/>
                <a:gd name="T7" fmla="*/ 0 h 30"/>
              </a:gdLst>
              <a:ahLst/>
              <a:cxnLst>
                <a:cxn ang="0">
                  <a:pos x="T0" y="T1"/>
                </a:cxn>
                <a:cxn ang="0">
                  <a:pos x="T2" y="T3"/>
                </a:cxn>
                <a:cxn ang="0">
                  <a:pos x="T4" y="T5"/>
                </a:cxn>
                <a:cxn ang="0">
                  <a:pos x="T6" y="T7"/>
                </a:cxn>
              </a:cxnLst>
              <a:rect l="0" t="0" r="r" b="b"/>
              <a:pathLst>
                <a:path w="18" h="30">
                  <a:moveTo>
                    <a:pt x="18" y="0"/>
                  </a:moveTo>
                  <a:cubicBezTo>
                    <a:pt x="18" y="0"/>
                    <a:pt x="8" y="17"/>
                    <a:pt x="0" y="25"/>
                  </a:cubicBezTo>
                  <a:cubicBezTo>
                    <a:pt x="4" y="30"/>
                    <a:pt x="14" y="29"/>
                    <a:pt x="14" y="29"/>
                  </a:cubicBezTo>
                  <a:lnTo>
                    <a:pt x="18"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7779A386-46A3-4144-8B58-8438BBC64779}"/>
                </a:ext>
              </a:extLst>
            </p:cNvPr>
            <p:cNvSpPr>
              <a:spLocks/>
            </p:cNvSpPr>
            <p:nvPr/>
          </p:nvSpPr>
          <p:spPr bwMode="auto">
            <a:xfrm>
              <a:off x="10550525" y="2643188"/>
              <a:ext cx="125412" cy="53975"/>
            </a:xfrm>
            <a:custGeom>
              <a:avLst/>
              <a:gdLst>
                <a:gd name="T0" fmla="*/ 1 w 26"/>
                <a:gd name="T1" fmla="*/ 9 h 11"/>
                <a:gd name="T2" fmla="*/ 1 w 26"/>
                <a:gd name="T3" fmla="*/ 9 h 11"/>
                <a:gd name="T4" fmla="*/ 26 w 26"/>
                <a:gd name="T5" fmla="*/ 1 h 11"/>
                <a:gd name="T6" fmla="*/ 26 w 26"/>
                <a:gd name="T7" fmla="*/ 0 h 11"/>
                <a:gd name="T8" fmla="*/ 25 w 26"/>
                <a:gd name="T9" fmla="*/ 0 h 11"/>
                <a:gd name="T10" fmla="*/ 1 w 26"/>
                <a:gd name="T11" fmla="*/ 7 h 11"/>
                <a:gd name="T12" fmla="*/ 0 w 26"/>
                <a:gd name="T13" fmla="*/ 8 h 11"/>
                <a:gd name="T14" fmla="*/ 1 w 26"/>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1">
                  <a:moveTo>
                    <a:pt x="1" y="9"/>
                  </a:moveTo>
                  <a:cubicBezTo>
                    <a:pt x="1" y="9"/>
                    <a:pt x="1" y="9"/>
                    <a:pt x="1" y="9"/>
                  </a:cubicBezTo>
                  <a:cubicBezTo>
                    <a:pt x="15" y="11"/>
                    <a:pt x="26" y="2"/>
                    <a:pt x="26" y="1"/>
                  </a:cubicBezTo>
                  <a:cubicBezTo>
                    <a:pt x="26" y="0"/>
                    <a:pt x="26" y="0"/>
                    <a:pt x="26" y="0"/>
                  </a:cubicBezTo>
                  <a:cubicBezTo>
                    <a:pt x="25" y="0"/>
                    <a:pt x="25" y="0"/>
                    <a:pt x="25" y="0"/>
                  </a:cubicBezTo>
                  <a:cubicBezTo>
                    <a:pt x="25" y="0"/>
                    <a:pt x="14" y="9"/>
                    <a:pt x="1" y="7"/>
                  </a:cubicBezTo>
                  <a:cubicBezTo>
                    <a:pt x="1" y="7"/>
                    <a:pt x="0" y="8"/>
                    <a:pt x="0"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89011A44-F3B8-4BA2-9022-1ED524C885B7}"/>
                </a:ext>
              </a:extLst>
            </p:cNvPr>
            <p:cNvSpPr>
              <a:spLocks/>
            </p:cNvSpPr>
            <p:nvPr/>
          </p:nvSpPr>
          <p:spPr bwMode="auto">
            <a:xfrm>
              <a:off x="10687050" y="2279651"/>
              <a:ext cx="101600" cy="68263"/>
            </a:xfrm>
            <a:custGeom>
              <a:avLst/>
              <a:gdLst>
                <a:gd name="T0" fmla="*/ 18 w 21"/>
                <a:gd name="T1" fmla="*/ 13 h 14"/>
                <a:gd name="T2" fmla="*/ 20 w 21"/>
                <a:gd name="T3" fmla="*/ 13 h 14"/>
                <a:gd name="T4" fmla="*/ 20 w 21"/>
                <a:gd name="T5" fmla="*/ 11 h 14"/>
                <a:gd name="T6" fmla="*/ 2 w 21"/>
                <a:gd name="T7" fmla="*/ 0 h 14"/>
                <a:gd name="T8" fmla="*/ 0 w 21"/>
                <a:gd name="T9" fmla="*/ 1 h 14"/>
                <a:gd name="T10" fmla="*/ 2 w 21"/>
                <a:gd name="T11" fmla="*/ 3 h 14"/>
                <a:gd name="T12" fmla="*/ 18 w 2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21" h="14">
                  <a:moveTo>
                    <a:pt x="18" y="13"/>
                  </a:moveTo>
                  <a:cubicBezTo>
                    <a:pt x="19" y="14"/>
                    <a:pt x="19" y="14"/>
                    <a:pt x="20" y="13"/>
                  </a:cubicBezTo>
                  <a:cubicBezTo>
                    <a:pt x="20" y="13"/>
                    <a:pt x="21" y="12"/>
                    <a:pt x="20" y="11"/>
                  </a:cubicBezTo>
                  <a:cubicBezTo>
                    <a:pt x="13" y="0"/>
                    <a:pt x="2" y="0"/>
                    <a:pt x="2" y="0"/>
                  </a:cubicBezTo>
                  <a:cubicBezTo>
                    <a:pt x="1" y="0"/>
                    <a:pt x="0" y="0"/>
                    <a:pt x="0" y="1"/>
                  </a:cubicBezTo>
                  <a:cubicBezTo>
                    <a:pt x="0" y="2"/>
                    <a:pt x="1" y="3"/>
                    <a:pt x="2" y="3"/>
                  </a:cubicBezTo>
                  <a:cubicBezTo>
                    <a:pt x="2" y="3"/>
                    <a:pt x="12" y="3"/>
                    <a:pt x="1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7D83C5CF-75EE-46CB-9831-DC1799FE0FCE}"/>
                </a:ext>
              </a:extLst>
            </p:cNvPr>
            <p:cNvSpPr>
              <a:spLocks/>
            </p:cNvSpPr>
            <p:nvPr/>
          </p:nvSpPr>
          <p:spPr bwMode="auto">
            <a:xfrm>
              <a:off x="10614025" y="2400301"/>
              <a:ext cx="52387" cy="77788"/>
            </a:xfrm>
            <a:custGeom>
              <a:avLst/>
              <a:gdLst>
                <a:gd name="T0" fmla="*/ 10 w 11"/>
                <a:gd name="T1" fmla="*/ 9 h 16"/>
                <a:gd name="T2" fmla="*/ 4 w 11"/>
                <a:gd name="T3" fmla="*/ 16 h 16"/>
                <a:gd name="T4" fmla="*/ 1 w 11"/>
                <a:gd name="T5" fmla="*/ 7 h 16"/>
                <a:gd name="T6" fmla="*/ 7 w 11"/>
                <a:gd name="T7" fmla="*/ 1 h 16"/>
                <a:gd name="T8" fmla="*/ 10 w 11"/>
                <a:gd name="T9" fmla="*/ 9 h 16"/>
              </a:gdLst>
              <a:ahLst/>
              <a:cxnLst>
                <a:cxn ang="0">
                  <a:pos x="T0" y="T1"/>
                </a:cxn>
                <a:cxn ang="0">
                  <a:pos x="T2" y="T3"/>
                </a:cxn>
                <a:cxn ang="0">
                  <a:pos x="T4" y="T5"/>
                </a:cxn>
                <a:cxn ang="0">
                  <a:pos x="T6" y="T7"/>
                </a:cxn>
                <a:cxn ang="0">
                  <a:pos x="T8" y="T9"/>
                </a:cxn>
              </a:cxnLst>
              <a:rect l="0" t="0" r="r" b="b"/>
              <a:pathLst>
                <a:path w="11" h="16">
                  <a:moveTo>
                    <a:pt x="10" y="9"/>
                  </a:moveTo>
                  <a:cubicBezTo>
                    <a:pt x="10" y="13"/>
                    <a:pt x="7" y="16"/>
                    <a:pt x="4" y="16"/>
                  </a:cubicBezTo>
                  <a:cubicBezTo>
                    <a:pt x="2" y="15"/>
                    <a:pt x="0" y="11"/>
                    <a:pt x="1" y="7"/>
                  </a:cubicBezTo>
                  <a:cubicBezTo>
                    <a:pt x="1" y="3"/>
                    <a:pt x="4" y="0"/>
                    <a:pt x="7" y="1"/>
                  </a:cubicBezTo>
                  <a:cubicBezTo>
                    <a:pt x="9" y="1"/>
                    <a:pt x="11" y="5"/>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a:extLst>
                <a:ext uri="{FF2B5EF4-FFF2-40B4-BE49-F238E27FC236}">
                  <a16:creationId xmlns:a16="http://schemas.microsoft.com/office/drawing/2014/main" id="{01607476-FFB7-4E92-82C4-68615F298D28}"/>
                </a:ext>
              </a:extLst>
            </p:cNvPr>
            <p:cNvSpPr>
              <a:spLocks/>
            </p:cNvSpPr>
            <p:nvPr/>
          </p:nvSpPr>
          <p:spPr bwMode="auto">
            <a:xfrm>
              <a:off x="10385425" y="2362201"/>
              <a:ext cx="52387" cy="77788"/>
            </a:xfrm>
            <a:custGeom>
              <a:avLst/>
              <a:gdLst>
                <a:gd name="T0" fmla="*/ 11 w 11"/>
                <a:gd name="T1" fmla="*/ 9 h 16"/>
                <a:gd name="T2" fmla="*/ 5 w 11"/>
                <a:gd name="T3" fmla="*/ 16 h 16"/>
                <a:gd name="T4" fmla="*/ 1 w 11"/>
                <a:gd name="T5" fmla="*/ 7 h 16"/>
                <a:gd name="T6" fmla="*/ 7 w 11"/>
                <a:gd name="T7" fmla="*/ 1 h 16"/>
                <a:gd name="T8" fmla="*/ 11 w 11"/>
                <a:gd name="T9" fmla="*/ 9 h 16"/>
              </a:gdLst>
              <a:ahLst/>
              <a:cxnLst>
                <a:cxn ang="0">
                  <a:pos x="T0" y="T1"/>
                </a:cxn>
                <a:cxn ang="0">
                  <a:pos x="T2" y="T3"/>
                </a:cxn>
                <a:cxn ang="0">
                  <a:pos x="T4" y="T5"/>
                </a:cxn>
                <a:cxn ang="0">
                  <a:pos x="T6" y="T7"/>
                </a:cxn>
                <a:cxn ang="0">
                  <a:pos x="T8" y="T9"/>
                </a:cxn>
              </a:cxnLst>
              <a:rect l="0" t="0" r="r" b="b"/>
              <a:pathLst>
                <a:path w="11" h="16">
                  <a:moveTo>
                    <a:pt x="11" y="9"/>
                  </a:moveTo>
                  <a:cubicBezTo>
                    <a:pt x="10" y="13"/>
                    <a:pt x="7" y="16"/>
                    <a:pt x="5" y="16"/>
                  </a:cubicBezTo>
                  <a:cubicBezTo>
                    <a:pt x="2" y="15"/>
                    <a:pt x="0" y="11"/>
                    <a:pt x="1" y="7"/>
                  </a:cubicBezTo>
                  <a:cubicBezTo>
                    <a:pt x="2" y="3"/>
                    <a:pt x="4" y="0"/>
                    <a:pt x="7" y="1"/>
                  </a:cubicBezTo>
                  <a:cubicBezTo>
                    <a:pt x="10" y="1"/>
                    <a:pt x="11" y="5"/>
                    <a:pt x="1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a:extLst>
                <a:ext uri="{FF2B5EF4-FFF2-40B4-BE49-F238E27FC236}">
                  <a16:creationId xmlns:a16="http://schemas.microsoft.com/office/drawing/2014/main" id="{050C23B2-7306-4081-9C9B-E885BBC8968E}"/>
                </a:ext>
              </a:extLst>
            </p:cNvPr>
            <p:cNvSpPr>
              <a:spLocks/>
            </p:cNvSpPr>
            <p:nvPr/>
          </p:nvSpPr>
          <p:spPr bwMode="auto">
            <a:xfrm>
              <a:off x="10380663" y="2347913"/>
              <a:ext cx="42862" cy="38100"/>
            </a:xfrm>
            <a:custGeom>
              <a:avLst/>
              <a:gdLst>
                <a:gd name="T0" fmla="*/ 9 w 9"/>
                <a:gd name="T1" fmla="*/ 4 h 8"/>
                <a:gd name="T2" fmla="*/ 0 w 9"/>
                <a:gd name="T3" fmla="*/ 0 h 8"/>
                <a:gd name="T4" fmla="*/ 9 w 9"/>
                <a:gd name="T5" fmla="*/ 4 h 8"/>
              </a:gdLst>
              <a:ahLst/>
              <a:cxnLst>
                <a:cxn ang="0">
                  <a:pos x="T0" y="T1"/>
                </a:cxn>
                <a:cxn ang="0">
                  <a:pos x="T2" y="T3"/>
                </a:cxn>
                <a:cxn ang="0">
                  <a:pos x="T4" y="T5"/>
                </a:cxn>
              </a:cxnLst>
              <a:rect l="0" t="0" r="r" b="b"/>
              <a:pathLst>
                <a:path w="9" h="8">
                  <a:moveTo>
                    <a:pt x="9" y="4"/>
                  </a:moveTo>
                  <a:cubicBezTo>
                    <a:pt x="0" y="0"/>
                    <a:pt x="0" y="0"/>
                    <a:pt x="0" y="0"/>
                  </a:cubicBezTo>
                  <a:cubicBezTo>
                    <a:pt x="0" y="0"/>
                    <a:pt x="4" y="8"/>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3">
              <a:extLst>
                <a:ext uri="{FF2B5EF4-FFF2-40B4-BE49-F238E27FC236}">
                  <a16:creationId xmlns:a16="http://schemas.microsoft.com/office/drawing/2014/main" id="{6D52AAA8-5354-4108-8AD0-C6AB576747FA}"/>
                </a:ext>
              </a:extLst>
            </p:cNvPr>
            <p:cNvSpPr>
              <a:spLocks/>
            </p:cNvSpPr>
            <p:nvPr/>
          </p:nvSpPr>
          <p:spPr bwMode="auto">
            <a:xfrm>
              <a:off x="10604500" y="2381251"/>
              <a:ext cx="47625" cy="42863"/>
            </a:xfrm>
            <a:custGeom>
              <a:avLst/>
              <a:gdLst>
                <a:gd name="T0" fmla="*/ 10 w 10"/>
                <a:gd name="T1" fmla="*/ 5 h 9"/>
                <a:gd name="T2" fmla="*/ 0 w 10"/>
                <a:gd name="T3" fmla="*/ 0 h 9"/>
                <a:gd name="T4" fmla="*/ 10 w 10"/>
                <a:gd name="T5" fmla="*/ 5 h 9"/>
              </a:gdLst>
              <a:ahLst/>
              <a:cxnLst>
                <a:cxn ang="0">
                  <a:pos x="T0" y="T1"/>
                </a:cxn>
                <a:cxn ang="0">
                  <a:pos x="T2" y="T3"/>
                </a:cxn>
                <a:cxn ang="0">
                  <a:pos x="T4" y="T5"/>
                </a:cxn>
              </a:cxnLst>
              <a:rect l="0" t="0" r="r" b="b"/>
              <a:pathLst>
                <a:path w="10" h="9">
                  <a:moveTo>
                    <a:pt x="10" y="5"/>
                  </a:moveTo>
                  <a:cubicBezTo>
                    <a:pt x="0" y="0"/>
                    <a:pt x="0" y="0"/>
                    <a:pt x="0" y="0"/>
                  </a:cubicBezTo>
                  <a:cubicBezTo>
                    <a:pt x="0" y="0"/>
                    <a:pt x="4" y="9"/>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4">
              <a:extLst>
                <a:ext uri="{FF2B5EF4-FFF2-40B4-BE49-F238E27FC236}">
                  <a16:creationId xmlns:a16="http://schemas.microsoft.com/office/drawing/2014/main" id="{61A507F0-E3BE-47DB-B752-1375B397B792}"/>
                </a:ext>
              </a:extLst>
            </p:cNvPr>
            <p:cNvSpPr>
              <a:spLocks/>
            </p:cNvSpPr>
            <p:nvPr/>
          </p:nvSpPr>
          <p:spPr bwMode="auto">
            <a:xfrm>
              <a:off x="10355263" y="2216151"/>
              <a:ext cx="112712" cy="53975"/>
            </a:xfrm>
            <a:custGeom>
              <a:avLst/>
              <a:gdLst>
                <a:gd name="T0" fmla="*/ 1 w 23"/>
                <a:gd name="T1" fmla="*/ 11 h 11"/>
                <a:gd name="T2" fmla="*/ 2 w 23"/>
                <a:gd name="T3" fmla="*/ 11 h 11"/>
                <a:gd name="T4" fmla="*/ 21 w 23"/>
                <a:gd name="T5" fmla="*/ 7 h 11"/>
                <a:gd name="T6" fmla="*/ 23 w 23"/>
                <a:gd name="T7" fmla="*/ 6 h 11"/>
                <a:gd name="T8" fmla="*/ 22 w 23"/>
                <a:gd name="T9" fmla="*/ 4 h 11"/>
                <a:gd name="T10" fmla="*/ 1 w 23"/>
                <a:gd name="T11" fmla="*/ 8 h 11"/>
                <a:gd name="T12" fmla="*/ 0 w 23"/>
                <a:gd name="T13" fmla="*/ 11 h 11"/>
                <a:gd name="T14" fmla="*/ 1 w 2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1" y="11"/>
                  </a:moveTo>
                  <a:cubicBezTo>
                    <a:pt x="1" y="11"/>
                    <a:pt x="2" y="11"/>
                    <a:pt x="2" y="11"/>
                  </a:cubicBezTo>
                  <a:cubicBezTo>
                    <a:pt x="11" y="4"/>
                    <a:pt x="20" y="7"/>
                    <a:pt x="21" y="7"/>
                  </a:cubicBezTo>
                  <a:cubicBezTo>
                    <a:pt x="21" y="7"/>
                    <a:pt x="22" y="7"/>
                    <a:pt x="23" y="6"/>
                  </a:cubicBezTo>
                  <a:cubicBezTo>
                    <a:pt x="23" y="5"/>
                    <a:pt x="22" y="4"/>
                    <a:pt x="22" y="4"/>
                  </a:cubicBezTo>
                  <a:cubicBezTo>
                    <a:pt x="21" y="4"/>
                    <a:pt x="11" y="0"/>
                    <a:pt x="1" y="8"/>
                  </a:cubicBezTo>
                  <a:cubicBezTo>
                    <a:pt x="0" y="9"/>
                    <a:pt x="0" y="10"/>
                    <a:pt x="0" y="11"/>
                  </a:cubicBezTo>
                  <a:lnTo>
                    <a:pt x="1"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0C9F93BB-8709-4976-879E-FC984F953442}"/>
                </a:ext>
              </a:extLst>
            </p:cNvPr>
            <p:cNvSpPr>
              <a:spLocks/>
            </p:cNvSpPr>
            <p:nvPr/>
          </p:nvSpPr>
          <p:spPr bwMode="auto">
            <a:xfrm>
              <a:off x="10107613" y="4795838"/>
              <a:ext cx="1176337" cy="249238"/>
            </a:xfrm>
            <a:custGeom>
              <a:avLst/>
              <a:gdLst>
                <a:gd name="T0" fmla="*/ 1 w 242"/>
                <a:gd name="T1" fmla="*/ 51 h 51"/>
                <a:gd name="T2" fmla="*/ 9 w 242"/>
                <a:gd name="T3" fmla="*/ 0 h 51"/>
                <a:gd name="T4" fmla="*/ 218 w 242"/>
                <a:gd name="T5" fmla="*/ 0 h 51"/>
                <a:gd name="T6" fmla="*/ 242 w 242"/>
                <a:gd name="T7" fmla="*/ 51 h 51"/>
                <a:gd name="T8" fmla="*/ 1 w 242"/>
                <a:gd name="T9" fmla="*/ 51 h 51"/>
              </a:gdLst>
              <a:ahLst/>
              <a:cxnLst>
                <a:cxn ang="0">
                  <a:pos x="T0" y="T1"/>
                </a:cxn>
                <a:cxn ang="0">
                  <a:pos x="T2" y="T3"/>
                </a:cxn>
                <a:cxn ang="0">
                  <a:pos x="T4" y="T5"/>
                </a:cxn>
                <a:cxn ang="0">
                  <a:pos x="T6" y="T7"/>
                </a:cxn>
                <a:cxn ang="0">
                  <a:pos x="T8" y="T9"/>
                </a:cxn>
              </a:cxnLst>
              <a:rect l="0" t="0" r="r" b="b"/>
              <a:pathLst>
                <a:path w="242" h="51">
                  <a:moveTo>
                    <a:pt x="1" y="51"/>
                  </a:moveTo>
                  <a:cubicBezTo>
                    <a:pt x="1" y="51"/>
                    <a:pt x="0" y="23"/>
                    <a:pt x="9" y="0"/>
                  </a:cubicBezTo>
                  <a:cubicBezTo>
                    <a:pt x="27" y="0"/>
                    <a:pt x="218" y="0"/>
                    <a:pt x="218" y="0"/>
                  </a:cubicBezTo>
                  <a:cubicBezTo>
                    <a:pt x="218" y="0"/>
                    <a:pt x="237" y="31"/>
                    <a:pt x="242" y="51"/>
                  </a:cubicBezTo>
                  <a:cubicBezTo>
                    <a:pt x="219" y="51"/>
                    <a:pt x="1" y="51"/>
                    <a:pt x="1" y="5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6">
              <a:extLst>
                <a:ext uri="{FF2B5EF4-FFF2-40B4-BE49-F238E27FC236}">
                  <a16:creationId xmlns:a16="http://schemas.microsoft.com/office/drawing/2014/main" id="{D5E05552-7CF2-4C33-84CF-BD911762B522}"/>
                </a:ext>
              </a:extLst>
            </p:cNvPr>
            <p:cNvSpPr>
              <a:spLocks/>
            </p:cNvSpPr>
            <p:nvPr/>
          </p:nvSpPr>
          <p:spPr bwMode="auto">
            <a:xfrm>
              <a:off x="10117138" y="4733926"/>
              <a:ext cx="1079500" cy="111125"/>
            </a:xfrm>
            <a:custGeom>
              <a:avLst/>
              <a:gdLst>
                <a:gd name="T0" fmla="*/ 220 w 222"/>
                <a:gd name="T1" fmla="*/ 1 h 23"/>
                <a:gd name="T2" fmla="*/ 221 w 222"/>
                <a:gd name="T3" fmla="*/ 20 h 23"/>
                <a:gd name="T4" fmla="*/ 218 w 222"/>
                <a:gd name="T5" fmla="*/ 23 h 23"/>
                <a:gd name="T6" fmla="*/ 6 w 222"/>
                <a:gd name="T7" fmla="*/ 23 h 23"/>
                <a:gd name="T8" fmla="*/ 2 w 222"/>
                <a:gd name="T9" fmla="*/ 21 h 23"/>
                <a:gd name="T10" fmla="*/ 0 w 222"/>
                <a:gd name="T11" fmla="*/ 2 h 23"/>
                <a:gd name="T12" fmla="*/ 4 w 222"/>
                <a:gd name="T13" fmla="*/ 0 h 23"/>
                <a:gd name="T14" fmla="*/ 216 w 222"/>
                <a:gd name="T15" fmla="*/ 0 h 23"/>
                <a:gd name="T16" fmla="*/ 220 w 2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3">
                  <a:moveTo>
                    <a:pt x="220" y="1"/>
                  </a:moveTo>
                  <a:cubicBezTo>
                    <a:pt x="221" y="20"/>
                    <a:pt x="221" y="20"/>
                    <a:pt x="221" y="20"/>
                  </a:cubicBezTo>
                  <a:cubicBezTo>
                    <a:pt x="222" y="21"/>
                    <a:pt x="220" y="23"/>
                    <a:pt x="218" y="23"/>
                  </a:cubicBezTo>
                  <a:cubicBezTo>
                    <a:pt x="6" y="23"/>
                    <a:pt x="6" y="23"/>
                    <a:pt x="6" y="23"/>
                  </a:cubicBezTo>
                  <a:cubicBezTo>
                    <a:pt x="4" y="23"/>
                    <a:pt x="2" y="22"/>
                    <a:pt x="2" y="21"/>
                  </a:cubicBezTo>
                  <a:cubicBezTo>
                    <a:pt x="0" y="2"/>
                    <a:pt x="0" y="2"/>
                    <a:pt x="0" y="2"/>
                  </a:cubicBezTo>
                  <a:cubicBezTo>
                    <a:pt x="0" y="1"/>
                    <a:pt x="2" y="0"/>
                    <a:pt x="4" y="0"/>
                  </a:cubicBezTo>
                  <a:cubicBezTo>
                    <a:pt x="216" y="0"/>
                    <a:pt x="216" y="0"/>
                    <a:pt x="216" y="0"/>
                  </a:cubicBezTo>
                  <a:cubicBezTo>
                    <a:pt x="218" y="0"/>
                    <a:pt x="219" y="0"/>
                    <a:pt x="220" y="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EF50FF9E-34CE-4896-BDD9-1925F9820E94}"/>
                </a:ext>
              </a:extLst>
            </p:cNvPr>
            <p:cNvSpPr>
              <a:spLocks/>
            </p:cNvSpPr>
            <p:nvPr/>
          </p:nvSpPr>
          <p:spPr bwMode="auto">
            <a:xfrm>
              <a:off x="10117138" y="4733926"/>
              <a:ext cx="1074737" cy="111125"/>
            </a:xfrm>
            <a:custGeom>
              <a:avLst/>
              <a:gdLst>
                <a:gd name="T0" fmla="*/ 216 w 221"/>
                <a:gd name="T1" fmla="*/ 0 h 23"/>
                <a:gd name="T2" fmla="*/ 216 w 221"/>
                <a:gd name="T3" fmla="*/ 0 h 23"/>
                <a:gd name="T4" fmla="*/ 5 w 221"/>
                <a:gd name="T5" fmla="*/ 0 h 23"/>
                <a:gd name="T6" fmla="*/ 4 w 221"/>
                <a:gd name="T7" fmla="*/ 0 h 23"/>
                <a:gd name="T8" fmla="*/ 0 w 221"/>
                <a:gd name="T9" fmla="*/ 2 h 23"/>
                <a:gd name="T10" fmla="*/ 0 w 221"/>
                <a:gd name="T11" fmla="*/ 2 h 23"/>
                <a:gd name="T12" fmla="*/ 2 w 221"/>
                <a:gd name="T13" fmla="*/ 21 h 23"/>
                <a:gd name="T14" fmla="*/ 6 w 221"/>
                <a:gd name="T15" fmla="*/ 23 h 23"/>
                <a:gd name="T16" fmla="*/ 218 w 221"/>
                <a:gd name="T17" fmla="*/ 23 h 23"/>
                <a:gd name="T18" fmla="*/ 221 w 221"/>
                <a:gd name="T19" fmla="*/ 21 h 23"/>
                <a:gd name="T20" fmla="*/ 221 w 221"/>
                <a:gd name="T21" fmla="*/ 20 h 23"/>
                <a:gd name="T22" fmla="*/ 220 w 221"/>
                <a:gd name="T23" fmla="*/ 1 h 23"/>
                <a:gd name="T24" fmla="*/ 216 w 22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3">
                  <a:moveTo>
                    <a:pt x="216" y="0"/>
                  </a:moveTo>
                  <a:cubicBezTo>
                    <a:pt x="216" y="0"/>
                    <a:pt x="216" y="0"/>
                    <a:pt x="216" y="0"/>
                  </a:cubicBezTo>
                  <a:cubicBezTo>
                    <a:pt x="5" y="0"/>
                    <a:pt x="5" y="0"/>
                    <a:pt x="5" y="0"/>
                  </a:cubicBezTo>
                  <a:cubicBezTo>
                    <a:pt x="4" y="0"/>
                    <a:pt x="4" y="0"/>
                    <a:pt x="4" y="0"/>
                  </a:cubicBezTo>
                  <a:cubicBezTo>
                    <a:pt x="2" y="0"/>
                    <a:pt x="0" y="1"/>
                    <a:pt x="0" y="2"/>
                  </a:cubicBezTo>
                  <a:cubicBezTo>
                    <a:pt x="0" y="2"/>
                    <a:pt x="0" y="2"/>
                    <a:pt x="0" y="2"/>
                  </a:cubicBezTo>
                  <a:cubicBezTo>
                    <a:pt x="2" y="21"/>
                    <a:pt x="2" y="21"/>
                    <a:pt x="2" y="21"/>
                  </a:cubicBezTo>
                  <a:cubicBezTo>
                    <a:pt x="2" y="22"/>
                    <a:pt x="4" y="23"/>
                    <a:pt x="6" y="23"/>
                  </a:cubicBezTo>
                  <a:cubicBezTo>
                    <a:pt x="218" y="23"/>
                    <a:pt x="218" y="23"/>
                    <a:pt x="218" y="23"/>
                  </a:cubicBezTo>
                  <a:cubicBezTo>
                    <a:pt x="220" y="23"/>
                    <a:pt x="221" y="22"/>
                    <a:pt x="221" y="21"/>
                  </a:cubicBezTo>
                  <a:cubicBezTo>
                    <a:pt x="221" y="20"/>
                    <a:pt x="221" y="20"/>
                    <a:pt x="221" y="20"/>
                  </a:cubicBezTo>
                  <a:cubicBezTo>
                    <a:pt x="220" y="1"/>
                    <a:pt x="220" y="1"/>
                    <a:pt x="220" y="1"/>
                  </a:cubicBezTo>
                  <a:cubicBezTo>
                    <a:pt x="219" y="0"/>
                    <a:pt x="218" y="0"/>
                    <a:pt x="216" y="0"/>
                  </a:cubicBezTo>
                </a:path>
              </a:pathLst>
            </a:custGeom>
            <a:solidFill>
              <a:srgbClr val="78A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8">
              <a:extLst>
                <a:ext uri="{FF2B5EF4-FFF2-40B4-BE49-F238E27FC236}">
                  <a16:creationId xmlns:a16="http://schemas.microsoft.com/office/drawing/2014/main" id="{EA187C6E-F0E2-4355-B8E1-3F4A2A1A6003}"/>
                </a:ext>
              </a:extLst>
            </p:cNvPr>
            <p:cNvSpPr>
              <a:spLocks/>
            </p:cNvSpPr>
            <p:nvPr/>
          </p:nvSpPr>
          <p:spPr bwMode="auto">
            <a:xfrm>
              <a:off x="11022013" y="4724401"/>
              <a:ext cx="63500" cy="130175"/>
            </a:xfrm>
            <a:custGeom>
              <a:avLst/>
              <a:gdLst>
                <a:gd name="T0" fmla="*/ 5 w 13"/>
                <a:gd name="T1" fmla="*/ 27 h 27"/>
                <a:gd name="T2" fmla="*/ 11 w 13"/>
                <a:gd name="T3" fmla="*/ 27 h 27"/>
                <a:gd name="T4" fmla="*/ 13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3"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9">
              <a:extLst>
                <a:ext uri="{FF2B5EF4-FFF2-40B4-BE49-F238E27FC236}">
                  <a16:creationId xmlns:a16="http://schemas.microsoft.com/office/drawing/2014/main" id="{ACFA4A27-2179-426F-823C-CCDC307D3661}"/>
                </a:ext>
              </a:extLst>
            </p:cNvPr>
            <p:cNvSpPr>
              <a:spLocks/>
            </p:cNvSpPr>
            <p:nvPr/>
          </p:nvSpPr>
          <p:spPr bwMode="auto">
            <a:xfrm>
              <a:off x="10199688" y="4724401"/>
              <a:ext cx="63500" cy="130175"/>
            </a:xfrm>
            <a:custGeom>
              <a:avLst/>
              <a:gdLst>
                <a:gd name="T0" fmla="*/ 5 w 13"/>
                <a:gd name="T1" fmla="*/ 27 h 27"/>
                <a:gd name="T2" fmla="*/ 11 w 13"/>
                <a:gd name="T3" fmla="*/ 27 h 27"/>
                <a:gd name="T4" fmla="*/ 12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2"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0">
              <a:extLst>
                <a:ext uri="{FF2B5EF4-FFF2-40B4-BE49-F238E27FC236}">
                  <a16:creationId xmlns:a16="http://schemas.microsoft.com/office/drawing/2014/main" id="{E2A1614F-4D0B-491D-938E-FD57D179A180}"/>
                </a:ext>
              </a:extLst>
            </p:cNvPr>
            <p:cNvSpPr>
              <a:spLocks/>
            </p:cNvSpPr>
            <p:nvPr/>
          </p:nvSpPr>
          <p:spPr bwMode="auto">
            <a:xfrm>
              <a:off x="10614025" y="4724401"/>
              <a:ext cx="57150" cy="130175"/>
            </a:xfrm>
            <a:custGeom>
              <a:avLst/>
              <a:gdLst>
                <a:gd name="T0" fmla="*/ 4 w 12"/>
                <a:gd name="T1" fmla="*/ 27 h 27"/>
                <a:gd name="T2" fmla="*/ 10 w 12"/>
                <a:gd name="T3" fmla="*/ 27 h 27"/>
                <a:gd name="T4" fmla="*/ 12 w 12"/>
                <a:gd name="T5" fmla="*/ 26 h 27"/>
                <a:gd name="T6" fmla="*/ 9 w 12"/>
                <a:gd name="T7" fmla="*/ 1 h 27"/>
                <a:gd name="T8" fmla="*/ 7 w 12"/>
                <a:gd name="T9" fmla="*/ 0 h 27"/>
                <a:gd name="T10" fmla="*/ 2 w 12"/>
                <a:gd name="T11" fmla="*/ 0 h 27"/>
                <a:gd name="T12" fmla="*/ 0 w 12"/>
                <a:gd name="T13" fmla="*/ 1 h 27"/>
                <a:gd name="T14" fmla="*/ 2 w 12"/>
                <a:gd name="T15" fmla="*/ 26 h 27"/>
                <a:gd name="T16" fmla="*/ 4 w 1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7">
                  <a:moveTo>
                    <a:pt x="4" y="27"/>
                  </a:moveTo>
                  <a:cubicBezTo>
                    <a:pt x="10" y="27"/>
                    <a:pt x="10" y="27"/>
                    <a:pt x="10" y="27"/>
                  </a:cubicBezTo>
                  <a:cubicBezTo>
                    <a:pt x="11" y="27"/>
                    <a:pt x="12" y="26"/>
                    <a:pt x="12" y="26"/>
                  </a:cubicBezTo>
                  <a:cubicBezTo>
                    <a:pt x="9" y="1"/>
                    <a:pt x="9" y="1"/>
                    <a:pt x="9" y="1"/>
                  </a:cubicBezTo>
                  <a:cubicBezTo>
                    <a:pt x="9" y="1"/>
                    <a:pt x="8" y="0"/>
                    <a:pt x="7" y="0"/>
                  </a:cubicBezTo>
                  <a:cubicBezTo>
                    <a:pt x="2" y="0"/>
                    <a:pt x="2" y="0"/>
                    <a:pt x="2" y="0"/>
                  </a:cubicBezTo>
                  <a:cubicBezTo>
                    <a:pt x="0" y="0"/>
                    <a:pt x="0" y="1"/>
                    <a:pt x="0" y="1"/>
                  </a:cubicBezTo>
                  <a:cubicBezTo>
                    <a:pt x="2" y="26"/>
                    <a:pt x="2" y="26"/>
                    <a:pt x="2" y="26"/>
                  </a:cubicBezTo>
                  <a:cubicBezTo>
                    <a:pt x="2" y="26"/>
                    <a:pt x="3" y="27"/>
                    <a:pt x="4"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278A8CF0-319E-4BAD-8534-311888A1188F}"/>
                </a:ext>
              </a:extLst>
            </p:cNvPr>
            <p:cNvSpPr>
              <a:spLocks/>
            </p:cNvSpPr>
            <p:nvPr/>
          </p:nvSpPr>
          <p:spPr bwMode="auto">
            <a:xfrm>
              <a:off x="11187113" y="3567113"/>
              <a:ext cx="831850" cy="1001713"/>
            </a:xfrm>
            <a:custGeom>
              <a:avLst/>
              <a:gdLst>
                <a:gd name="T0" fmla="*/ 51 w 171"/>
                <a:gd name="T1" fmla="*/ 0 h 206"/>
                <a:gd name="T2" fmla="*/ 78 w 171"/>
                <a:gd name="T3" fmla="*/ 90 h 206"/>
                <a:gd name="T4" fmla="*/ 91 w 171"/>
                <a:gd name="T5" fmla="*/ 135 h 206"/>
                <a:gd name="T6" fmla="*/ 97 w 171"/>
                <a:gd name="T7" fmla="*/ 157 h 206"/>
                <a:gd name="T8" fmla="*/ 99 w 171"/>
                <a:gd name="T9" fmla="*/ 163 h 206"/>
                <a:gd name="T10" fmla="*/ 99 w 171"/>
                <a:gd name="T11" fmla="*/ 166 h 206"/>
                <a:gd name="T12" fmla="*/ 100 w 171"/>
                <a:gd name="T13" fmla="*/ 166 h 206"/>
                <a:gd name="T14" fmla="*/ 100 w 171"/>
                <a:gd name="T15" fmla="*/ 166 h 206"/>
                <a:gd name="T16" fmla="*/ 100 w 171"/>
                <a:gd name="T17" fmla="*/ 167 h 206"/>
                <a:gd name="T18" fmla="*/ 99 w 171"/>
                <a:gd name="T19" fmla="*/ 166 h 206"/>
                <a:gd name="T20" fmla="*/ 95 w 171"/>
                <a:gd name="T21" fmla="*/ 162 h 206"/>
                <a:gd name="T22" fmla="*/ 85 w 171"/>
                <a:gd name="T23" fmla="*/ 158 h 206"/>
                <a:gd name="T24" fmla="*/ 76 w 171"/>
                <a:gd name="T25" fmla="*/ 160 h 206"/>
                <a:gd name="T26" fmla="*/ 74 w 171"/>
                <a:gd name="T27" fmla="*/ 161 h 206"/>
                <a:gd name="T28" fmla="*/ 76 w 171"/>
                <a:gd name="T29" fmla="*/ 159 h 206"/>
                <a:gd name="T30" fmla="*/ 81 w 171"/>
                <a:gd name="T31" fmla="*/ 152 h 206"/>
                <a:gd name="T32" fmla="*/ 91 w 171"/>
                <a:gd name="T33" fmla="*/ 133 h 206"/>
                <a:gd name="T34" fmla="*/ 110 w 171"/>
                <a:gd name="T35" fmla="*/ 92 h 206"/>
                <a:gd name="T36" fmla="*/ 128 w 171"/>
                <a:gd name="T37" fmla="*/ 49 h 206"/>
                <a:gd name="T38" fmla="*/ 146 w 171"/>
                <a:gd name="T39" fmla="*/ 5 h 206"/>
                <a:gd name="T40" fmla="*/ 171 w 171"/>
                <a:gd name="T41" fmla="*/ 13 h 206"/>
                <a:gd name="T42" fmla="*/ 148 w 171"/>
                <a:gd name="T43" fmla="*/ 105 h 206"/>
                <a:gd name="T44" fmla="*/ 132 w 171"/>
                <a:gd name="T45" fmla="*/ 151 h 206"/>
                <a:gd name="T46" fmla="*/ 121 w 171"/>
                <a:gd name="T47" fmla="*/ 174 h 206"/>
                <a:gd name="T48" fmla="*/ 114 w 171"/>
                <a:gd name="T49" fmla="*/ 187 h 206"/>
                <a:gd name="T50" fmla="*/ 108 w 171"/>
                <a:gd name="T51" fmla="*/ 194 h 206"/>
                <a:gd name="T52" fmla="*/ 96 w 171"/>
                <a:gd name="T53" fmla="*/ 203 h 206"/>
                <a:gd name="T54" fmla="*/ 82 w 171"/>
                <a:gd name="T55" fmla="*/ 206 h 206"/>
                <a:gd name="T56" fmla="*/ 66 w 171"/>
                <a:gd name="T57" fmla="*/ 200 h 206"/>
                <a:gd name="T58" fmla="*/ 59 w 171"/>
                <a:gd name="T59" fmla="*/ 192 h 206"/>
                <a:gd name="T60" fmla="*/ 55 w 171"/>
                <a:gd name="T61" fmla="*/ 186 h 206"/>
                <a:gd name="T62" fmla="*/ 54 w 171"/>
                <a:gd name="T63" fmla="*/ 183 h 206"/>
                <a:gd name="T64" fmla="*/ 53 w 171"/>
                <a:gd name="T65" fmla="*/ 181 h 206"/>
                <a:gd name="T66" fmla="*/ 52 w 171"/>
                <a:gd name="T67" fmla="*/ 178 h 206"/>
                <a:gd name="T68" fmla="*/ 50 w 171"/>
                <a:gd name="T69" fmla="*/ 173 h 206"/>
                <a:gd name="T70" fmla="*/ 42 w 171"/>
                <a:gd name="T71" fmla="*/ 150 h 206"/>
                <a:gd name="T72" fmla="*/ 27 w 171"/>
                <a:gd name="T73" fmla="*/ 105 h 206"/>
                <a:gd name="T74" fmla="*/ 0 w 171"/>
                <a:gd name="T75" fmla="*/ 15 h 206"/>
                <a:gd name="T76" fmla="*/ 51 w 171"/>
                <a:gd name="T7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06">
                  <a:moveTo>
                    <a:pt x="51" y="0"/>
                  </a:moveTo>
                  <a:cubicBezTo>
                    <a:pt x="61" y="30"/>
                    <a:pt x="69" y="60"/>
                    <a:pt x="78" y="90"/>
                  </a:cubicBezTo>
                  <a:cubicBezTo>
                    <a:pt x="91" y="135"/>
                    <a:pt x="91" y="135"/>
                    <a:pt x="91" y="135"/>
                  </a:cubicBezTo>
                  <a:cubicBezTo>
                    <a:pt x="97" y="157"/>
                    <a:pt x="97" y="157"/>
                    <a:pt x="97" y="157"/>
                  </a:cubicBezTo>
                  <a:cubicBezTo>
                    <a:pt x="99" y="163"/>
                    <a:pt x="99" y="163"/>
                    <a:pt x="99" y="163"/>
                  </a:cubicBezTo>
                  <a:cubicBezTo>
                    <a:pt x="99" y="166"/>
                    <a:pt x="99" y="166"/>
                    <a:pt x="99" y="166"/>
                  </a:cubicBezTo>
                  <a:cubicBezTo>
                    <a:pt x="100" y="166"/>
                    <a:pt x="100" y="166"/>
                    <a:pt x="100" y="166"/>
                  </a:cubicBezTo>
                  <a:cubicBezTo>
                    <a:pt x="100" y="166"/>
                    <a:pt x="100" y="166"/>
                    <a:pt x="100" y="166"/>
                  </a:cubicBezTo>
                  <a:cubicBezTo>
                    <a:pt x="100" y="167"/>
                    <a:pt x="100" y="167"/>
                    <a:pt x="100" y="167"/>
                  </a:cubicBezTo>
                  <a:cubicBezTo>
                    <a:pt x="99" y="166"/>
                    <a:pt x="99" y="166"/>
                    <a:pt x="99" y="166"/>
                  </a:cubicBezTo>
                  <a:cubicBezTo>
                    <a:pt x="99" y="165"/>
                    <a:pt x="98" y="164"/>
                    <a:pt x="95" y="162"/>
                  </a:cubicBezTo>
                  <a:cubicBezTo>
                    <a:pt x="93" y="160"/>
                    <a:pt x="89" y="158"/>
                    <a:pt x="85" y="158"/>
                  </a:cubicBezTo>
                  <a:cubicBezTo>
                    <a:pt x="81" y="158"/>
                    <a:pt x="78" y="159"/>
                    <a:pt x="76" y="160"/>
                  </a:cubicBezTo>
                  <a:cubicBezTo>
                    <a:pt x="73" y="161"/>
                    <a:pt x="74" y="162"/>
                    <a:pt x="74" y="161"/>
                  </a:cubicBezTo>
                  <a:cubicBezTo>
                    <a:pt x="74" y="161"/>
                    <a:pt x="75" y="160"/>
                    <a:pt x="76" y="159"/>
                  </a:cubicBezTo>
                  <a:cubicBezTo>
                    <a:pt x="77" y="157"/>
                    <a:pt x="79" y="155"/>
                    <a:pt x="81" y="152"/>
                  </a:cubicBezTo>
                  <a:cubicBezTo>
                    <a:pt x="84" y="146"/>
                    <a:pt x="88" y="140"/>
                    <a:pt x="91" y="133"/>
                  </a:cubicBezTo>
                  <a:cubicBezTo>
                    <a:pt x="98" y="120"/>
                    <a:pt x="104" y="106"/>
                    <a:pt x="110" y="92"/>
                  </a:cubicBezTo>
                  <a:cubicBezTo>
                    <a:pt x="116" y="77"/>
                    <a:pt x="122" y="63"/>
                    <a:pt x="128" y="49"/>
                  </a:cubicBezTo>
                  <a:cubicBezTo>
                    <a:pt x="134" y="34"/>
                    <a:pt x="140" y="20"/>
                    <a:pt x="146" y="5"/>
                  </a:cubicBezTo>
                  <a:cubicBezTo>
                    <a:pt x="171" y="13"/>
                    <a:pt x="171" y="13"/>
                    <a:pt x="171" y="13"/>
                  </a:cubicBezTo>
                  <a:cubicBezTo>
                    <a:pt x="165" y="44"/>
                    <a:pt x="157" y="75"/>
                    <a:pt x="148" y="105"/>
                  </a:cubicBezTo>
                  <a:cubicBezTo>
                    <a:pt x="143" y="121"/>
                    <a:pt x="138" y="136"/>
                    <a:pt x="132" y="151"/>
                  </a:cubicBezTo>
                  <a:cubicBezTo>
                    <a:pt x="128" y="159"/>
                    <a:pt x="125" y="167"/>
                    <a:pt x="121" y="174"/>
                  </a:cubicBezTo>
                  <a:cubicBezTo>
                    <a:pt x="119" y="178"/>
                    <a:pt x="117" y="183"/>
                    <a:pt x="114" y="187"/>
                  </a:cubicBezTo>
                  <a:cubicBezTo>
                    <a:pt x="112" y="189"/>
                    <a:pt x="110" y="192"/>
                    <a:pt x="108" y="194"/>
                  </a:cubicBezTo>
                  <a:cubicBezTo>
                    <a:pt x="106" y="197"/>
                    <a:pt x="103" y="200"/>
                    <a:pt x="96" y="203"/>
                  </a:cubicBezTo>
                  <a:cubicBezTo>
                    <a:pt x="93" y="204"/>
                    <a:pt x="88" y="206"/>
                    <a:pt x="82" y="206"/>
                  </a:cubicBezTo>
                  <a:cubicBezTo>
                    <a:pt x="76" y="206"/>
                    <a:pt x="70" y="203"/>
                    <a:pt x="66" y="200"/>
                  </a:cubicBezTo>
                  <a:cubicBezTo>
                    <a:pt x="62" y="197"/>
                    <a:pt x="60" y="194"/>
                    <a:pt x="59" y="192"/>
                  </a:cubicBezTo>
                  <a:cubicBezTo>
                    <a:pt x="57" y="189"/>
                    <a:pt x="56" y="188"/>
                    <a:pt x="55" y="186"/>
                  </a:cubicBezTo>
                  <a:cubicBezTo>
                    <a:pt x="55" y="185"/>
                    <a:pt x="54" y="184"/>
                    <a:pt x="54" y="183"/>
                  </a:cubicBezTo>
                  <a:cubicBezTo>
                    <a:pt x="53" y="181"/>
                    <a:pt x="53" y="181"/>
                    <a:pt x="53" y="181"/>
                  </a:cubicBezTo>
                  <a:cubicBezTo>
                    <a:pt x="52" y="178"/>
                    <a:pt x="52" y="178"/>
                    <a:pt x="52" y="178"/>
                  </a:cubicBezTo>
                  <a:cubicBezTo>
                    <a:pt x="50" y="173"/>
                    <a:pt x="50" y="173"/>
                    <a:pt x="50" y="173"/>
                  </a:cubicBezTo>
                  <a:cubicBezTo>
                    <a:pt x="48" y="165"/>
                    <a:pt x="45" y="158"/>
                    <a:pt x="42" y="150"/>
                  </a:cubicBezTo>
                  <a:cubicBezTo>
                    <a:pt x="37" y="135"/>
                    <a:pt x="32" y="120"/>
                    <a:pt x="27" y="105"/>
                  </a:cubicBezTo>
                  <a:cubicBezTo>
                    <a:pt x="17" y="75"/>
                    <a:pt x="8" y="45"/>
                    <a:pt x="0" y="15"/>
                  </a:cubicBezTo>
                  <a:cubicBezTo>
                    <a:pt x="51" y="0"/>
                    <a:pt x="51" y="0"/>
                    <a:pt x="51" y="0"/>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82">
              <a:extLst>
                <a:ext uri="{FF2B5EF4-FFF2-40B4-BE49-F238E27FC236}">
                  <a16:creationId xmlns:a16="http://schemas.microsoft.com/office/drawing/2014/main" id="{B1E57FE4-9F83-4FF3-9BBF-1A8B9ED09152}"/>
                </a:ext>
              </a:extLst>
            </p:cNvPr>
            <p:cNvSpPr>
              <a:spLocks/>
            </p:cNvSpPr>
            <p:nvPr/>
          </p:nvSpPr>
          <p:spPr bwMode="auto">
            <a:xfrm>
              <a:off x="11036300" y="3241676"/>
              <a:ext cx="573087" cy="752475"/>
            </a:xfrm>
            <a:custGeom>
              <a:avLst/>
              <a:gdLst>
                <a:gd name="T0" fmla="*/ 65 w 118"/>
                <a:gd name="T1" fmla="*/ 8 h 155"/>
                <a:gd name="T2" fmla="*/ 118 w 118"/>
                <a:gd name="T3" fmla="*/ 96 h 155"/>
                <a:gd name="T4" fmla="*/ 36 w 118"/>
                <a:gd name="T5" fmla="*/ 155 h 155"/>
                <a:gd name="T6" fmla="*/ 8 w 118"/>
                <a:gd name="T7" fmla="*/ 57 h 155"/>
                <a:gd name="T8" fmla="*/ 65 w 118"/>
                <a:gd name="T9" fmla="*/ 8 h 155"/>
              </a:gdLst>
              <a:ahLst/>
              <a:cxnLst>
                <a:cxn ang="0">
                  <a:pos x="T0" y="T1"/>
                </a:cxn>
                <a:cxn ang="0">
                  <a:pos x="T2" y="T3"/>
                </a:cxn>
                <a:cxn ang="0">
                  <a:pos x="T4" y="T5"/>
                </a:cxn>
                <a:cxn ang="0">
                  <a:pos x="T6" y="T7"/>
                </a:cxn>
                <a:cxn ang="0">
                  <a:pos x="T8" y="T9"/>
                </a:cxn>
              </a:cxnLst>
              <a:rect l="0" t="0" r="r" b="b"/>
              <a:pathLst>
                <a:path w="118" h="155">
                  <a:moveTo>
                    <a:pt x="65" y="8"/>
                  </a:moveTo>
                  <a:cubicBezTo>
                    <a:pt x="86" y="14"/>
                    <a:pt x="118" y="96"/>
                    <a:pt x="118" y="96"/>
                  </a:cubicBezTo>
                  <a:cubicBezTo>
                    <a:pt x="36" y="155"/>
                    <a:pt x="36" y="155"/>
                    <a:pt x="36" y="155"/>
                  </a:cubicBezTo>
                  <a:cubicBezTo>
                    <a:pt x="36" y="155"/>
                    <a:pt x="0" y="84"/>
                    <a:pt x="8" y="57"/>
                  </a:cubicBezTo>
                  <a:cubicBezTo>
                    <a:pt x="18" y="29"/>
                    <a:pt x="41" y="0"/>
                    <a:pt x="65"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a:extLst>
                <a:ext uri="{FF2B5EF4-FFF2-40B4-BE49-F238E27FC236}">
                  <a16:creationId xmlns:a16="http://schemas.microsoft.com/office/drawing/2014/main" id="{012FD4E2-8F3B-4A07-B65F-BE33D90AE3AC}"/>
                </a:ext>
              </a:extLst>
            </p:cNvPr>
            <p:cNvSpPr>
              <a:spLocks/>
            </p:cNvSpPr>
            <p:nvPr/>
          </p:nvSpPr>
          <p:spPr bwMode="auto">
            <a:xfrm>
              <a:off x="11069638" y="3275013"/>
              <a:ext cx="539750" cy="719138"/>
            </a:xfrm>
            <a:custGeom>
              <a:avLst/>
              <a:gdLst>
                <a:gd name="T0" fmla="*/ 50 w 111"/>
                <a:gd name="T1" fmla="*/ 0 h 148"/>
                <a:gd name="T2" fmla="*/ 1 w 111"/>
                <a:gd name="T3" fmla="*/ 50 h 148"/>
                <a:gd name="T4" fmla="*/ 0 w 111"/>
                <a:gd name="T5" fmla="*/ 60 h 148"/>
                <a:gd name="T6" fmla="*/ 29 w 111"/>
                <a:gd name="T7" fmla="*/ 148 h 148"/>
                <a:gd name="T8" fmla="*/ 111 w 111"/>
                <a:gd name="T9" fmla="*/ 89 h 148"/>
                <a:gd name="T10" fmla="*/ 108 w 111"/>
                <a:gd name="T11" fmla="*/ 84 h 148"/>
                <a:gd name="T12" fmla="*/ 80 w 111"/>
                <a:gd name="T13" fmla="*/ 26 h 148"/>
                <a:gd name="T14" fmla="*/ 58 w 111"/>
                <a:gd name="T15" fmla="*/ 1 h 148"/>
                <a:gd name="T16" fmla="*/ 50 w 11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8">
                  <a:moveTo>
                    <a:pt x="50" y="0"/>
                  </a:moveTo>
                  <a:cubicBezTo>
                    <a:pt x="29" y="0"/>
                    <a:pt x="10" y="25"/>
                    <a:pt x="1" y="50"/>
                  </a:cubicBezTo>
                  <a:cubicBezTo>
                    <a:pt x="0" y="53"/>
                    <a:pt x="0" y="56"/>
                    <a:pt x="0" y="60"/>
                  </a:cubicBezTo>
                  <a:cubicBezTo>
                    <a:pt x="0" y="92"/>
                    <a:pt x="29" y="148"/>
                    <a:pt x="29" y="148"/>
                  </a:cubicBezTo>
                  <a:cubicBezTo>
                    <a:pt x="111" y="89"/>
                    <a:pt x="111" y="89"/>
                    <a:pt x="111" y="89"/>
                  </a:cubicBezTo>
                  <a:cubicBezTo>
                    <a:pt x="111" y="89"/>
                    <a:pt x="110" y="87"/>
                    <a:pt x="108" y="84"/>
                  </a:cubicBezTo>
                  <a:cubicBezTo>
                    <a:pt x="104" y="73"/>
                    <a:pt x="93" y="46"/>
                    <a:pt x="80" y="26"/>
                  </a:cubicBezTo>
                  <a:cubicBezTo>
                    <a:pt x="73" y="13"/>
                    <a:pt x="64" y="3"/>
                    <a:pt x="58" y="1"/>
                  </a:cubicBezTo>
                  <a:cubicBezTo>
                    <a:pt x="55" y="0"/>
                    <a:pt x="52" y="0"/>
                    <a:pt x="50"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956F5B26-428E-40B1-A650-905EA7067D70}"/>
                </a:ext>
              </a:extLst>
            </p:cNvPr>
            <p:cNvSpPr>
              <a:spLocks/>
            </p:cNvSpPr>
            <p:nvPr/>
          </p:nvSpPr>
          <p:spPr bwMode="auto">
            <a:xfrm>
              <a:off x="11847513" y="3406776"/>
              <a:ext cx="228600" cy="330200"/>
            </a:xfrm>
            <a:custGeom>
              <a:avLst/>
              <a:gdLst>
                <a:gd name="T0" fmla="*/ 11 w 47"/>
                <a:gd name="T1" fmla="*/ 49 h 68"/>
                <a:gd name="T2" fmla="*/ 0 w 47"/>
                <a:gd name="T3" fmla="*/ 0 h 68"/>
                <a:gd name="T4" fmla="*/ 46 w 47"/>
                <a:gd name="T5" fmla="*/ 24 h 68"/>
                <a:gd name="T6" fmla="*/ 28 w 47"/>
                <a:gd name="T7" fmla="*/ 68 h 68"/>
                <a:gd name="T8" fmla="*/ 11 w 47"/>
                <a:gd name="T9" fmla="*/ 49 h 68"/>
              </a:gdLst>
              <a:ahLst/>
              <a:cxnLst>
                <a:cxn ang="0">
                  <a:pos x="T0" y="T1"/>
                </a:cxn>
                <a:cxn ang="0">
                  <a:pos x="T2" y="T3"/>
                </a:cxn>
                <a:cxn ang="0">
                  <a:pos x="T4" y="T5"/>
                </a:cxn>
                <a:cxn ang="0">
                  <a:pos x="T6" y="T7"/>
                </a:cxn>
                <a:cxn ang="0">
                  <a:pos x="T8" y="T9"/>
                </a:cxn>
              </a:cxnLst>
              <a:rect l="0" t="0" r="r" b="b"/>
              <a:pathLst>
                <a:path w="47" h="68">
                  <a:moveTo>
                    <a:pt x="11" y="49"/>
                  </a:moveTo>
                  <a:cubicBezTo>
                    <a:pt x="0" y="0"/>
                    <a:pt x="0" y="0"/>
                    <a:pt x="0" y="0"/>
                  </a:cubicBezTo>
                  <a:cubicBezTo>
                    <a:pt x="46" y="24"/>
                    <a:pt x="46" y="24"/>
                    <a:pt x="46" y="24"/>
                  </a:cubicBezTo>
                  <a:cubicBezTo>
                    <a:pt x="46" y="24"/>
                    <a:pt x="47" y="58"/>
                    <a:pt x="28" y="68"/>
                  </a:cubicBezTo>
                  <a:lnTo>
                    <a:pt x="11" y="49"/>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63EE6A0F-CF3F-48CC-8E73-6D99F842F091}"/>
                </a:ext>
              </a:extLst>
            </p:cNvPr>
            <p:cNvSpPr>
              <a:spLocks/>
            </p:cNvSpPr>
            <p:nvPr/>
          </p:nvSpPr>
          <p:spPr bwMode="auto">
            <a:xfrm>
              <a:off x="11847513" y="3216276"/>
              <a:ext cx="238125" cy="306388"/>
            </a:xfrm>
            <a:custGeom>
              <a:avLst/>
              <a:gdLst>
                <a:gd name="T0" fmla="*/ 59 w 150"/>
                <a:gd name="T1" fmla="*/ 0 h 193"/>
                <a:gd name="T2" fmla="*/ 150 w 150"/>
                <a:gd name="T3" fmla="*/ 65 h 193"/>
                <a:gd name="T4" fmla="*/ 141 w 150"/>
                <a:gd name="T5" fmla="*/ 193 h 193"/>
                <a:gd name="T6" fmla="*/ 0 w 150"/>
                <a:gd name="T7" fmla="*/ 120 h 193"/>
                <a:gd name="T8" fmla="*/ 59 w 150"/>
                <a:gd name="T9" fmla="*/ 0 h 193"/>
              </a:gdLst>
              <a:ahLst/>
              <a:cxnLst>
                <a:cxn ang="0">
                  <a:pos x="T0" y="T1"/>
                </a:cxn>
                <a:cxn ang="0">
                  <a:pos x="T2" y="T3"/>
                </a:cxn>
                <a:cxn ang="0">
                  <a:pos x="T4" y="T5"/>
                </a:cxn>
                <a:cxn ang="0">
                  <a:pos x="T6" y="T7"/>
                </a:cxn>
                <a:cxn ang="0">
                  <a:pos x="T8" y="T9"/>
                </a:cxn>
              </a:cxnLst>
              <a:rect l="0" t="0" r="r" b="b"/>
              <a:pathLst>
                <a:path w="150" h="193">
                  <a:moveTo>
                    <a:pt x="59" y="0"/>
                  </a:moveTo>
                  <a:lnTo>
                    <a:pt x="150" y="65"/>
                  </a:lnTo>
                  <a:lnTo>
                    <a:pt x="141" y="193"/>
                  </a:lnTo>
                  <a:lnTo>
                    <a:pt x="0" y="120"/>
                  </a:lnTo>
                  <a:lnTo>
                    <a:pt x="59"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43B9A0C8-0358-47B1-A8D7-0C84FE7748D1}"/>
                </a:ext>
              </a:extLst>
            </p:cNvPr>
            <p:cNvSpPr>
              <a:spLocks/>
            </p:cNvSpPr>
            <p:nvPr/>
          </p:nvSpPr>
          <p:spPr bwMode="auto">
            <a:xfrm flipH="1">
              <a:off x="9645650" y="494506"/>
              <a:ext cx="1424775" cy="1249363"/>
            </a:xfrm>
            <a:custGeom>
              <a:avLst/>
              <a:gdLst>
                <a:gd name="T0" fmla="*/ 224 w 260"/>
                <a:gd name="T1" fmla="*/ 0 h 228"/>
                <a:gd name="T2" fmla="*/ 48 w 260"/>
                <a:gd name="T3" fmla="*/ 0 h 228"/>
                <a:gd name="T4" fmla="*/ 8 w 260"/>
                <a:gd name="T5" fmla="*/ 37 h 228"/>
                <a:gd name="T6" fmla="*/ 1 w 260"/>
                <a:gd name="T7" fmla="*/ 151 h 228"/>
                <a:gd name="T8" fmla="*/ 36 w 260"/>
                <a:gd name="T9" fmla="*/ 189 h 228"/>
                <a:gd name="T10" fmla="*/ 65 w 260"/>
                <a:gd name="T11" fmla="*/ 189 h 228"/>
                <a:gd name="T12" fmla="*/ 48 w 260"/>
                <a:gd name="T13" fmla="*/ 228 h 228"/>
                <a:gd name="T14" fmla="*/ 110 w 260"/>
                <a:gd name="T15" fmla="*/ 189 h 228"/>
                <a:gd name="T16" fmla="*/ 213 w 260"/>
                <a:gd name="T17" fmla="*/ 189 h 228"/>
                <a:gd name="T18" fmla="*/ 252 w 260"/>
                <a:gd name="T19" fmla="*/ 151 h 228"/>
                <a:gd name="T20" fmla="*/ 259 w 260"/>
                <a:gd name="T21" fmla="*/ 37 h 228"/>
                <a:gd name="T22" fmla="*/ 224 w 26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8">
                  <a:moveTo>
                    <a:pt x="224" y="0"/>
                  </a:moveTo>
                  <a:cubicBezTo>
                    <a:pt x="48" y="0"/>
                    <a:pt x="48" y="0"/>
                    <a:pt x="48" y="0"/>
                  </a:cubicBezTo>
                  <a:cubicBezTo>
                    <a:pt x="27" y="0"/>
                    <a:pt x="9" y="17"/>
                    <a:pt x="8" y="37"/>
                  </a:cubicBezTo>
                  <a:cubicBezTo>
                    <a:pt x="1" y="151"/>
                    <a:pt x="1" y="151"/>
                    <a:pt x="1" y="151"/>
                  </a:cubicBezTo>
                  <a:cubicBezTo>
                    <a:pt x="0" y="172"/>
                    <a:pt x="15" y="189"/>
                    <a:pt x="36" y="189"/>
                  </a:cubicBezTo>
                  <a:cubicBezTo>
                    <a:pt x="65" y="189"/>
                    <a:pt x="65" y="189"/>
                    <a:pt x="65" y="189"/>
                  </a:cubicBezTo>
                  <a:cubicBezTo>
                    <a:pt x="48" y="228"/>
                    <a:pt x="48" y="228"/>
                    <a:pt x="48" y="228"/>
                  </a:cubicBezTo>
                  <a:cubicBezTo>
                    <a:pt x="110" y="189"/>
                    <a:pt x="110" y="189"/>
                    <a:pt x="110" y="189"/>
                  </a:cubicBezTo>
                  <a:cubicBezTo>
                    <a:pt x="213" y="189"/>
                    <a:pt x="213" y="189"/>
                    <a:pt x="213" y="189"/>
                  </a:cubicBezTo>
                  <a:cubicBezTo>
                    <a:pt x="233" y="189"/>
                    <a:pt x="251" y="172"/>
                    <a:pt x="252" y="151"/>
                  </a:cubicBezTo>
                  <a:cubicBezTo>
                    <a:pt x="259" y="37"/>
                    <a:pt x="259" y="37"/>
                    <a:pt x="259" y="37"/>
                  </a:cubicBezTo>
                  <a:cubicBezTo>
                    <a:pt x="260" y="17"/>
                    <a:pt x="245" y="0"/>
                    <a:pt x="224"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6000" b="1" i="1" dirty="0">
                  <a:solidFill>
                    <a:schemeClr val="bg1"/>
                  </a:solidFill>
                </a:rPr>
                <a:t>!</a:t>
              </a:r>
              <a:endParaRPr lang="en-US" b="1" i="1" dirty="0">
                <a:solidFill>
                  <a:schemeClr val="bg1"/>
                </a:solidFill>
              </a:endParaRPr>
            </a:p>
          </p:txBody>
        </p:sp>
      </p:grpSp>
      <p:sp>
        <p:nvSpPr>
          <p:cNvPr id="114" name="Rectangle: Rounded Corners 58">
            <a:extLst>
              <a:ext uri="{FF2B5EF4-FFF2-40B4-BE49-F238E27FC236}">
                <a16:creationId xmlns:a16="http://schemas.microsoft.com/office/drawing/2014/main" id="{766DC94B-594D-455B-BE5F-D70D02C4CAA3}"/>
              </a:ext>
            </a:extLst>
          </p:cNvPr>
          <p:cNvSpPr/>
          <p:nvPr/>
        </p:nvSpPr>
        <p:spPr>
          <a:xfrm>
            <a:off x="1112989" y="2507730"/>
            <a:ext cx="6502002" cy="1312024"/>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No confundas la sintaxis de asignación con el operador relacional de igualdad. </a:t>
            </a:r>
          </a:p>
        </p:txBody>
      </p:sp>
      <p:sp>
        <p:nvSpPr>
          <p:cNvPr id="118" name="Rectangle: Rounded Corners 58">
            <a:extLst>
              <a:ext uri="{FF2B5EF4-FFF2-40B4-BE49-F238E27FC236}">
                <a16:creationId xmlns:a16="http://schemas.microsoft.com/office/drawing/2014/main" id="{B2EBD6B0-53CE-4AD4-949B-9414FC7A47E0}"/>
              </a:ext>
            </a:extLst>
          </p:cNvPr>
          <p:cNvSpPr/>
          <p:nvPr/>
        </p:nvSpPr>
        <p:spPr>
          <a:xfrm>
            <a:off x="1112989" y="4076014"/>
            <a:ext cx="8435765" cy="1312024"/>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En el primer caso el programa se preguntará si el valor guardado en </a:t>
            </a:r>
            <a:r>
              <a:rPr lang="es-ES" sz="2000" b="1" dirty="0">
                <a:solidFill>
                  <a:schemeClr val="tx1">
                    <a:alpha val="70000"/>
                  </a:schemeClr>
                </a:solidFill>
              </a:rPr>
              <a:t>a</a:t>
            </a:r>
            <a:r>
              <a:rPr lang="es-ES" sz="2000" dirty="0">
                <a:solidFill>
                  <a:schemeClr val="tx1">
                    <a:alpha val="70000"/>
                  </a:schemeClr>
                </a:solidFill>
              </a:rPr>
              <a:t> es igual a 5.</a:t>
            </a:r>
          </a:p>
        </p:txBody>
      </p:sp>
      <p:sp>
        <p:nvSpPr>
          <p:cNvPr id="119" name="Rectangle: Rounded Corners 58">
            <a:extLst>
              <a:ext uri="{FF2B5EF4-FFF2-40B4-BE49-F238E27FC236}">
                <a16:creationId xmlns:a16="http://schemas.microsoft.com/office/drawing/2014/main" id="{FCA116C1-23E2-4A5F-8542-7324A9DA0453}"/>
              </a:ext>
            </a:extLst>
          </p:cNvPr>
          <p:cNvSpPr/>
          <p:nvPr/>
        </p:nvSpPr>
        <p:spPr>
          <a:xfrm>
            <a:off x="1112989" y="5644298"/>
            <a:ext cx="8435765" cy="731325"/>
          </a:xfrm>
          <a:prstGeom prst="roundRect">
            <a:avLst>
              <a:gd name="adj" fmla="val 21904"/>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En el segundo caso se guardará el valor 5 en la variable </a:t>
            </a:r>
            <a:r>
              <a:rPr lang="es-ES" sz="2000" b="1" dirty="0">
                <a:solidFill>
                  <a:schemeClr val="tx1">
                    <a:alpha val="70000"/>
                  </a:schemeClr>
                </a:solidFill>
              </a:rPr>
              <a:t>a</a:t>
            </a:r>
            <a:r>
              <a:rPr lang="es-ES" sz="2000" dirty="0">
                <a:solidFill>
                  <a:schemeClr val="tx1">
                    <a:alpha val="70000"/>
                  </a:schemeClr>
                </a:solidFill>
              </a:rPr>
              <a:t>.</a:t>
            </a:r>
            <a:endParaRPr lang="es-ES" sz="2000" b="1" dirty="0">
              <a:solidFill>
                <a:schemeClr val="tx1">
                  <a:alpha val="70000"/>
                </a:schemeClr>
              </a:solidFill>
            </a:endParaRPr>
          </a:p>
        </p:txBody>
      </p:sp>
      <p:sp>
        <p:nvSpPr>
          <p:cNvPr id="121" name="Freeform 91">
            <a:extLst>
              <a:ext uri="{FF2B5EF4-FFF2-40B4-BE49-F238E27FC236}">
                <a16:creationId xmlns:a16="http://schemas.microsoft.com/office/drawing/2014/main" id="{A60EE22D-EC62-4777-AF26-90075403A2C3}"/>
              </a:ext>
            </a:extLst>
          </p:cNvPr>
          <p:cNvSpPr>
            <a:spLocks/>
          </p:cNvSpPr>
          <p:nvPr/>
        </p:nvSpPr>
        <p:spPr bwMode="auto">
          <a:xfrm flipH="1">
            <a:off x="7491089" y="922334"/>
            <a:ext cx="2253401" cy="1420160"/>
          </a:xfrm>
          <a:custGeom>
            <a:avLst/>
            <a:gdLst>
              <a:gd name="T0" fmla="*/ 224 w 260"/>
              <a:gd name="T1" fmla="*/ 0 h 228"/>
              <a:gd name="T2" fmla="*/ 48 w 260"/>
              <a:gd name="T3" fmla="*/ 0 h 228"/>
              <a:gd name="T4" fmla="*/ 8 w 260"/>
              <a:gd name="T5" fmla="*/ 37 h 228"/>
              <a:gd name="T6" fmla="*/ 1 w 260"/>
              <a:gd name="T7" fmla="*/ 151 h 228"/>
              <a:gd name="T8" fmla="*/ 36 w 260"/>
              <a:gd name="T9" fmla="*/ 189 h 228"/>
              <a:gd name="T10" fmla="*/ 65 w 260"/>
              <a:gd name="T11" fmla="*/ 189 h 228"/>
              <a:gd name="T12" fmla="*/ 48 w 260"/>
              <a:gd name="T13" fmla="*/ 228 h 228"/>
              <a:gd name="T14" fmla="*/ 110 w 260"/>
              <a:gd name="T15" fmla="*/ 189 h 228"/>
              <a:gd name="T16" fmla="*/ 213 w 260"/>
              <a:gd name="T17" fmla="*/ 189 h 228"/>
              <a:gd name="T18" fmla="*/ 252 w 260"/>
              <a:gd name="T19" fmla="*/ 151 h 228"/>
              <a:gd name="T20" fmla="*/ 259 w 260"/>
              <a:gd name="T21" fmla="*/ 37 h 228"/>
              <a:gd name="T22" fmla="*/ 224 w 26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8">
                <a:moveTo>
                  <a:pt x="224" y="0"/>
                </a:moveTo>
                <a:cubicBezTo>
                  <a:pt x="48" y="0"/>
                  <a:pt x="48" y="0"/>
                  <a:pt x="48" y="0"/>
                </a:cubicBezTo>
                <a:cubicBezTo>
                  <a:pt x="27" y="0"/>
                  <a:pt x="9" y="17"/>
                  <a:pt x="8" y="37"/>
                </a:cubicBezTo>
                <a:cubicBezTo>
                  <a:pt x="1" y="151"/>
                  <a:pt x="1" y="151"/>
                  <a:pt x="1" y="151"/>
                </a:cubicBezTo>
                <a:cubicBezTo>
                  <a:pt x="0" y="172"/>
                  <a:pt x="15" y="189"/>
                  <a:pt x="36" y="189"/>
                </a:cubicBezTo>
                <a:cubicBezTo>
                  <a:pt x="65" y="189"/>
                  <a:pt x="65" y="189"/>
                  <a:pt x="65" y="189"/>
                </a:cubicBezTo>
                <a:cubicBezTo>
                  <a:pt x="48" y="228"/>
                  <a:pt x="48" y="228"/>
                  <a:pt x="48" y="228"/>
                </a:cubicBezTo>
                <a:cubicBezTo>
                  <a:pt x="110" y="189"/>
                  <a:pt x="110" y="189"/>
                  <a:pt x="110" y="189"/>
                </a:cubicBezTo>
                <a:cubicBezTo>
                  <a:pt x="213" y="189"/>
                  <a:pt x="213" y="189"/>
                  <a:pt x="213" y="189"/>
                </a:cubicBezTo>
                <a:cubicBezTo>
                  <a:pt x="233" y="189"/>
                  <a:pt x="251" y="172"/>
                  <a:pt x="252" y="151"/>
                </a:cubicBezTo>
                <a:cubicBezTo>
                  <a:pt x="259" y="37"/>
                  <a:pt x="259" y="37"/>
                  <a:pt x="259" y="37"/>
                </a:cubicBezTo>
                <a:cubicBezTo>
                  <a:pt x="260" y="17"/>
                  <a:pt x="245" y="0"/>
                  <a:pt x="224" y="0"/>
                </a:cubicBezTo>
              </a:path>
            </a:pathLst>
          </a:custGeom>
          <a:solidFill>
            <a:schemeClr val="bg1">
              <a:lumMod val="75000"/>
            </a:schemeClr>
          </a:solidFill>
          <a:ln>
            <a:noFill/>
          </a:ln>
        </p:spPr>
        <p:txBody>
          <a:bodyPr vert="horz" wrap="square" lIns="36000" tIns="0" rIns="91440" bIns="252000" numCol="1" anchor="ctr" anchorCtr="0" compatLnSpc="1">
            <a:prstTxWarp prst="textNoShape">
              <a:avLst/>
            </a:prstTxWarp>
          </a:bodyPr>
          <a:lstStyle/>
          <a:p>
            <a:pPr algn="ctr"/>
            <a:r>
              <a:rPr lang="es-CL" sz="3200" dirty="0">
                <a:solidFill>
                  <a:srgbClr val="333333"/>
                </a:solidFill>
                <a:latin typeface="Consolas" panose="020B0609020204030204" pitchFamily="49" charset="0"/>
              </a:rPr>
              <a:t>a </a:t>
            </a:r>
            <a:r>
              <a:rPr lang="es-CL" sz="3200" dirty="0">
                <a:solidFill>
                  <a:srgbClr val="777777"/>
                </a:solidFill>
                <a:latin typeface="Consolas" panose="020B0609020204030204" pitchFamily="49" charset="0"/>
              </a:rPr>
              <a:t>==</a:t>
            </a:r>
            <a:r>
              <a:rPr lang="es-CL" sz="3200" dirty="0">
                <a:solidFill>
                  <a:srgbClr val="333333"/>
                </a:solidFill>
                <a:latin typeface="Consolas" panose="020B0609020204030204" pitchFamily="49" charset="0"/>
              </a:rPr>
              <a:t> </a:t>
            </a:r>
            <a:r>
              <a:rPr lang="es-CL" sz="3200" dirty="0">
                <a:solidFill>
                  <a:srgbClr val="9C5D27"/>
                </a:solidFill>
                <a:latin typeface="Consolas" panose="020B0609020204030204" pitchFamily="49" charset="0"/>
              </a:rPr>
              <a:t>5</a:t>
            </a:r>
            <a:endParaRPr lang="es-CL" sz="32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456256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n-US" dirty="0"/>
              <a:t>¿</a:t>
            </a:r>
            <a:r>
              <a:rPr lang="es-CL" dirty="0"/>
              <a:t>Qué necesitamos para crear un programa</a:t>
            </a:r>
            <a:r>
              <a:rPr lang="en-US" dirty="0"/>
              <a:t>?</a:t>
            </a:r>
          </a:p>
        </p:txBody>
      </p:sp>
      <p:grpSp>
        <p:nvGrpSpPr>
          <p:cNvPr id="4" name="Group 3">
            <a:extLst>
              <a:ext uri="{FF2B5EF4-FFF2-40B4-BE49-F238E27FC236}">
                <a16:creationId xmlns:a16="http://schemas.microsoft.com/office/drawing/2014/main" id="{86C42817-F9C2-4EB2-80FA-8A89F08F309F}"/>
              </a:ext>
            </a:extLst>
          </p:cNvPr>
          <p:cNvGrpSpPr/>
          <p:nvPr/>
        </p:nvGrpSpPr>
        <p:grpSpPr>
          <a:xfrm>
            <a:off x="6243785" y="2244110"/>
            <a:ext cx="4810558" cy="1623328"/>
            <a:chOff x="6243785" y="2244110"/>
            <a:chExt cx="4810558" cy="1623328"/>
          </a:xfrm>
        </p:grpSpPr>
        <p:sp>
          <p:nvSpPr>
            <p:cNvPr id="19" name="Rectangle: Rounded Corners 18">
              <a:extLst>
                <a:ext uri="{FF2B5EF4-FFF2-40B4-BE49-F238E27FC236}">
                  <a16:creationId xmlns:a16="http://schemas.microsoft.com/office/drawing/2014/main" id="{4446D072-F0C5-459C-B976-5BF82467A30D}"/>
                </a:ext>
              </a:extLst>
            </p:cNvPr>
            <p:cNvSpPr/>
            <p:nvPr/>
          </p:nvSpPr>
          <p:spPr>
            <a:xfrm>
              <a:off x="6243785" y="2244110"/>
              <a:ext cx="4810558" cy="1623328"/>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554480" tIns="0" rIns="274320" bIns="0" rtlCol="0" anchor="ctr" anchorCtr="0"/>
            <a:lstStyle/>
            <a:p>
              <a:pPr>
                <a:lnSpc>
                  <a:spcPct val="120000"/>
                </a:lnSpc>
                <a:spcBef>
                  <a:spcPts val="1000"/>
                </a:spcBef>
              </a:pPr>
              <a:r>
                <a:rPr lang="es-CL" sz="2000" dirty="0">
                  <a:solidFill>
                    <a:schemeClr val="tx1"/>
                  </a:solidFill>
                  <a:latin typeface="+mj-lt"/>
                </a:rPr>
                <a:t>Un editor</a:t>
              </a:r>
              <a:endParaRPr lang="es-CL" sz="1400" dirty="0">
                <a:solidFill>
                  <a:schemeClr val="tx1">
                    <a:alpha val="70000"/>
                  </a:schemeClr>
                </a:solidFill>
              </a:endParaRPr>
            </a:p>
          </p:txBody>
        </p:sp>
        <p:sp>
          <p:nvSpPr>
            <p:cNvPr id="28" name="TextBox 27">
              <a:extLst>
                <a:ext uri="{FF2B5EF4-FFF2-40B4-BE49-F238E27FC236}">
                  <a16:creationId xmlns:a16="http://schemas.microsoft.com/office/drawing/2014/main" id="{6E04AEF3-7B4D-4939-BBF2-9B9CA1073672}"/>
                </a:ext>
              </a:extLst>
            </p:cNvPr>
            <p:cNvSpPr txBox="1"/>
            <p:nvPr/>
          </p:nvSpPr>
          <p:spPr>
            <a:xfrm>
              <a:off x="6788710" y="2331312"/>
              <a:ext cx="585097" cy="1487587"/>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lang="es-CL" sz="8000">
                  <a:gradFill>
                    <a:gsLst>
                      <a:gs pos="0">
                        <a:srgbClr val="00C0FF"/>
                      </a:gs>
                      <a:gs pos="93000">
                        <a:srgbClr val="5558FF"/>
                      </a:gs>
                    </a:gsLst>
                    <a:lin ang="5400000" scaled="1"/>
                  </a:gradFill>
                  <a:latin typeface="Poppins Bold"/>
                </a:rPr>
                <a:t>2</a:t>
              </a:r>
              <a:endParaRPr kumimoji="0" lang="es-CL" sz="8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endParaRPr>
            </a:p>
          </p:txBody>
        </p:sp>
      </p:grpSp>
      <p:grpSp>
        <p:nvGrpSpPr>
          <p:cNvPr id="2" name="Group 1">
            <a:extLst>
              <a:ext uri="{FF2B5EF4-FFF2-40B4-BE49-F238E27FC236}">
                <a16:creationId xmlns:a16="http://schemas.microsoft.com/office/drawing/2014/main" id="{1006FFA5-7255-4AB0-94AC-6C4D82E1ABCE}"/>
              </a:ext>
            </a:extLst>
          </p:cNvPr>
          <p:cNvGrpSpPr/>
          <p:nvPr/>
        </p:nvGrpSpPr>
        <p:grpSpPr>
          <a:xfrm>
            <a:off x="1104900" y="2244110"/>
            <a:ext cx="4810558" cy="1623328"/>
            <a:chOff x="1104900" y="2244110"/>
            <a:chExt cx="4810558" cy="1623328"/>
          </a:xfrm>
        </p:grpSpPr>
        <p:sp>
          <p:nvSpPr>
            <p:cNvPr id="26" name="Rectangle: Rounded Corners 25">
              <a:extLst>
                <a:ext uri="{FF2B5EF4-FFF2-40B4-BE49-F238E27FC236}">
                  <a16:creationId xmlns:a16="http://schemas.microsoft.com/office/drawing/2014/main" id="{06E98EA3-B2BF-40B1-9C06-2531DB67E172}"/>
                </a:ext>
              </a:extLst>
            </p:cNvPr>
            <p:cNvSpPr/>
            <p:nvPr/>
          </p:nvSpPr>
          <p:spPr>
            <a:xfrm>
              <a:off x="1104900" y="2244110"/>
              <a:ext cx="4810558" cy="1623328"/>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0" tIns="0" rIns="365760" bIns="0" rtlCol="0" anchor="ctr" anchorCtr="0"/>
            <a:lstStyle/>
            <a:p>
              <a:pPr>
                <a:lnSpc>
                  <a:spcPct val="120000"/>
                </a:lnSpc>
                <a:spcBef>
                  <a:spcPts val="1000"/>
                </a:spcBef>
              </a:pPr>
              <a:r>
                <a:rPr lang="es-CL" sz="2000" dirty="0">
                  <a:solidFill>
                    <a:schemeClr val="tx1"/>
                  </a:solidFill>
                  <a:latin typeface="+mj-lt"/>
                </a:rPr>
                <a:t>Un Lenguaje de Programación</a:t>
              </a:r>
            </a:p>
          </p:txBody>
        </p:sp>
        <p:sp>
          <p:nvSpPr>
            <p:cNvPr id="30" name="TextBox 29">
              <a:extLst>
                <a:ext uri="{FF2B5EF4-FFF2-40B4-BE49-F238E27FC236}">
                  <a16:creationId xmlns:a16="http://schemas.microsoft.com/office/drawing/2014/main" id="{B70D102C-073D-4269-B307-0517A045AFB5}"/>
                </a:ext>
              </a:extLst>
            </p:cNvPr>
            <p:cNvSpPr txBox="1"/>
            <p:nvPr/>
          </p:nvSpPr>
          <p:spPr>
            <a:xfrm>
              <a:off x="1642662" y="2331312"/>
              <a:ext cx="386324" cy="1487587"/>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8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1</a:t>
              </a:r>
            </a:p>
          </p:txBody>
        </p:sp>
      </p:grpSp>
      <p:grpSp>
        <p:nvGrpSpPr>
          <p:cNvPr id="6" name="Group 5">
            <a:extLst>
              <a:ext uri="{FF2B5EF4-FFF2-40B4-BE49-F238E27FC236}">
                <a16:creationId xmlns:a16="http://schemas.microsoft.com/office/drawing/2014/main" id="{B0C9AA88-050A-4A16-A0CC-75351268AC8B}"/>
              </a:ext>
            </a:extLst>
          </p:cNvPr>
          <p:cNvGrpSpPr/>
          <p:nvPr/>
        </p:nvGrpSpPr>
        <p:grpSpPr>
          <a:xfrm>
            <a:off x="6243785" y="4188309"/>
            <a:ext cx="4810558" cy="1623328"/>
            <a:chOff x="6243785" y="4188309"/>
            <a:chExt cx="4810558" cy="1623328"/>
          </a:xfrm>
        </p:grpSpPr>
        <p:sp>
          <p:nvSpPr>
            <p:cNvPr id="10" name="Rectangle: Rounded Corners 9">
              <a:extLst>
                <a:ext uri="{FF2B5EF4-FFF2-40B4-BE49-F238E27FC236}">
                  <a16:creationId xmlns:a16="http://schemas.microsoft.com/office/drawing/2014/main" id="{C21E0F12-EB63-4E4D-9F2B-210AD3F3FD20}"/>
                </a:ext>
              </a:extLst>
            </p:cNvPr>
            <p:cNvSpPr/>
            <p:nvPr/>
          </p:nvSpPr>
          <p:spPr>
            <a:xfrm>
              <a:off x="6243785" y="4188309"/>
              <a:ext cx="4810558" cy="1623328"/>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0" tIns="0" rIns="288000" bIns="0" rtlCol="0" anchor="ctr" anchorCtr="0"/>
            <a:lstStyle/>
            <a:p>
              <a:pPr>
                <a:lnSpc>
                  <a:spcPct val="120000"/>
                </a:lnSpc>
                <a:spcBef>
                  <a:spcPts val="1000"/>
                </a:spcBef>
              </a:pPr>
              <a:r>
                <a:rPr lang="es-CL" sz="2000" dirty="0">
                  <a:solidFill>
                    <a:schemeClr val="tx1"/>
                  </a:solidFill>
                  <a:latin typeface="+mj-lt"/>
                </a:rPr>
                <a:t>Un dispositivo electrónico (en nuestro caso un computador)</a:t>
              </a:r>
              <a:endParaRPr lang="es-CL" sz="1400" dirty="0">
                <a:solidFill>
                  <a:schemeClr val="tx1">
                    <a:alpha val="70000"/>
                  </a:schemeClr>
                </a:solidFill>
              </a:endParaRPr>
            </a:p>
          </p:txBody>
        </p:sp>
        <p:sp>
          <p:nvSpPr>
            <p:cNvPr id="32" name="TextBox 31">
              <a:extLst>
                <a:ext uri="{FF2B5EF4-FFF2-40B4-BE49-F238E27FC236}">
                  <a16:creationId xmlns:a16="http://schemas.microsoft.com/office/drawing/2014/main" id="{F6203DC9-0057-45B7-B862-CABF24F797BA}"/>
                </a:ext>
              </a:extLst>
            </p:cNvPr>
            <p:cNvSpPr txBox="1"/>
            <p:nvPr/>
          </p:nvSpPr>
          <p:spPr>
            <a:xfrm>
              <a:off x="6734207" y="4256179"/>
              <a:ext cx="694101" cy="1487587"/>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8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4</a:t>
              </a:r>
            </a:p>
          </p:txBody>
        </p:sp>
      </p:grpSp>
      <p:grpSp>
        <p:nvGrpSpPr>
          <p:cNvPr id="16" name="Group 3">
            <a:extLst>
              <a:ext uri="{FF2B5EF4-FFF2-40B4-BE49-F238E27FC236}">
                <a16:creationId xmlns:a16="http://schemas.microsoft.com/office/drawing/2014/main" id="{D59D3E54-9B9E-4A09-ACC4-D5CD333DA8D6}"/>
              </a:ext>
            </a:extLst>
          </p:cNvPr>
          <p:cNvGrpSpPr/>
          <p:nvPr/>
        </p:nvGrpSpPr>
        <p:grpSpPr>
          <a:xfrm>
            <a:off x="1104900" y="4188308"/>
            <a:ext cx="4810558" cy="1623328"/>
            <a:chOff x="6243785" y="2244110"/>
            <a:chExt cx="4810558" cy="1623328"/>
          </a:xfrm>
        </p:grpSpPr>
        <p:sp>
          <p:nvSpPr>
            <p:cNvPr id="17" name="Rectangle: Rounded Corners 18">
              <a:extLst>
                <a:ext uri="{FF2B5EF4-FFF2-40B4-BE49-F238E27FC236}">
                  <a16:creationId xmlns:a16="http://schemas.microsoft.com/office/drawing/2014/main" id="{453C1A76-7017-41C8-9B89-F34F9AD82B82}"/>
                </a:ext>
              </a:extLst>
            </p:cNvPr>
            <p:cNvSpPr/>
            <p:nvPr/>
          </p:nvSpPr>
          <p:spPr>
            <a:xfrm>
              <a:off x="6243785" y="2244110"/>
              <a:ext cx="4810558" cy="1623328"/>
            </a:xfrm>
            <a:prstGeom prst="roundRect">
              <a:avLst>
                <a:gd name="adj" fmla="val 796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554480" tIns="0" rIns="274320" bIns="0" rtlCol="0" anchor="ctr" anchorCtr="0"/>
            <a:lstStyle/>
            <a:p>
              <a:pPr>
                <a:lnSpc>
                  <a:spcPct val="120000"/>
                </a:lnSpc>
                <a:spcBef>
                  <a:spcPts val="1000"/>
                </a:spcBef>
              </a:pPr>
              <a:r>
                <a:rPr lang="es-CL" sz="2000" dirty="0">
                  <a:solidFill>
                    <a:schemeClr val="tx1"/>
                  </a:solidFill>
                  <a:latin typeface="+mj-lt"/>
                </a:rPr>
                <a:t>Un compilador y/o intérprete</a:t>
              </a:r>
              <a:endParaRPr lang="es-CL" sz="1400" dirty="0">
                <a:solidFill>
                  <a:schemeClr val="tx1">
                    <a:alpha val="70000"/>
                  </a:schemeClr>
                </a:solidFill>
              </a:endParaRPr>
            </a:p>
          </p:txBody>
        </p:sp>
        <p:sp>
          <p:nvSpPr>
            <p:cNvPr id="18" name="TextBox 27">
              <a:extLst>
                <a:ext uri="{FF2B5EF4-FFF2-40B4-BE49-F238E27FC236}">
                  <a16:creationId xmlns:a16="http://schemas.microsoft.com/office/drawing/2014/main" id="{0F678799-8C40-4D3D-9DC9-470029335E46}"/>
                </a:ext>
              </a:extLst>
            </p:cNvPr>
            <p:cNvSpPr txBox="1"/>
            <p:nvPr/>
          </p:nvSpPr>
          <p:spPr>
            <a:xfrm>
              <a:off x="6771077" y="2331312"/>
              <a:ext cx="620363" cy="1487587"/>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8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3</a:t>
              </a:r>
            </a:p>
          </p:txBody>
        </p:sp>
      </p:grpSp>
    </p:spTree>
    <p:extLst>
      <p:ext uri="{BB962C8B-B14F-4D97-AF65-F5344CB8AC3E}">
        <p14:creationId xmlns:p14="http://schemas.microsoft.com/office/powerpoint/2010/main" val="28173849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Y Ahora… ¿Cómo Veo el Resultado?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1"/>
            <a:ext cx="9783818" cy="2125353"/>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Si ya sabes como asignar números y textos a variables, y  sabes realizar operaciones entre ellos, te preguntaras ¿cómo puedo desplegar el resultado por pantalla?</a:t>
            </a:r>
          </a:p>
          <a:p>
            <a:pPr>
              <a:lnSpc>
                <a:spcPct val="120000"/>
              </a:lnSpc>
              <a:spcBef>
                <a:spcPts val="1000"/>
              </a:spcBef>
            </a:pPr>
            <a:r>
              <a:rPr lang="es-ES" sz="2000" dirty="0">
                <a:solidFill>
                  <a:schemeClr val="tx1">
                    <a:alpha val="70000"/>
                  </a:schemeClr>
                </a:solidFill>
              </a:rPr>
              <a:t>Para eso existe la función </a:t>
            </a:r>
            <a:r>
              <a:rPr lang="es-ES" sz="2000" dirty="0" err="1">
                <a:solidFill>
                  <a:schemeClr val="tx1">
                    <a:alpha val="70000"/>
                  </a:schemeClr>
                </a:solidFill>
              </a:rPr>
              <a:t>print</a:t>
            </a:r>
            <a:r>
              <a:rPr lang="es-ES" sz="2000" dirty="0">
                <a:solidFill>
                  <a:schemeClr val="tx1">
                    <a:alpha val="70000"/>
                  </a:schemeClr>
                </a:solidFill>
              </a:rPr>
              <a:t>. </a:t>
            </a:r>
          </a:p>
        </p:txBody>
      </p:sp>
      <p:sp>
        <p:nvSpPr>
          <p:cNvPr id="5" name="Rectangle: Rounded Corners 61">
            <a:extLst>
              <a:ext uri="{FF2B5EF4-FFF2-40B4-BE49-F238E27FC236}">
                <a16:creationId xmlns:a16="http://schemas.microsoft.com/office/drawing/2014/main" id="{626D0241-17AD-44C1-B3C0-E50ED63A5929}"/>
              </a:ext>
            </a:extLst>
          </p:cNvPr>
          <p:cNvSpPr/>
          <p:nvPr/>
        </p:nvSpPr>
        <p:spPr>
          <a:xfrm>
            <a:off x="6315740" y="3270091"/>
            <a:ext cx="4572977" cy="877185"/>
          </a:xfrm>
          <a:prstGeom prst="roundRect">
            <a:avLst>
              <a:gd name="adj" fmla="val 26047"/>
            </a:avLst>
          </a:prstGeom>
          <a:solidFill>
            <a:srgbClr val="FFFFFF"/>
          </a:solidFill>
          <a:ln>
            <a:noFill/>
          </a:ln>
          <a:effectLst>
            <a:outerShdw blurRad="152400" dist="381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s-CL" sz="2800" b="1" dirty="0" err="1">
                <a:solidFill>
                  <a:srgbClr val="AA3731"/>
                </a:solidFill>
                <a:effectLst/>
                <a:latin typeface="Consolas" panose="020B0609020204030204" pitchFamily="49" charset="0"/>
              </a:rPr>
              <a:t>print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Hola Mundo</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1104899" y="4286079"/>
            <a:ext cx="9783818" cy="2125353"/>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Se escribe como se muestra arriba y solo necesita que ingreses dentro de los paréntesis la información que quieras desplegar. Puede ser texto, como en el ejemplo, valores numéricos, variables u operaciones.</a:t>
            </a:r>
          </a:p>
        </p:txBody>
      </p:sp>
    </p:spTree>
    <p:extLst>
      <p:ext uri="{BB962C8B-B14F-4D97-AF65-F5344CB8AC3E}">
        <p14:creationId xmlns:p14="http://schemas.microsoft.com/office/powerpoint/2010/main" val="41338710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print</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2"/>
            <a:ext cx="4530355" cy="4340224"/>
          </a:xfrm>
          <a:prstGeom prst="roundRect">
            <a:avLst>
              <a:gd name="adj" fmla="val 81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72000" bIns="0" rtlCol="0" anchor="ctr" anchorCtr="0"/>
          <a:lstStyle/>
          <a:p>
            <a:r>
              <a:rPr lang="es-CL" sz="2400" b="0" dirty="0">
                <a:solidFill>
                  <a:srgbClr val="333333"/>
                </a:solidFill>
                <a:effectLst/>
                <a:latin typeface="Consolas" panose="020B0609020204030204" pitchFamily="49" charset="0"/>
              </a:rPr>
              <a:t>a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9C5D27"/>
                </a:solidFill>
                <a:effectLst/>
                <a:latin typeface="Consolas" panose="020B0609020204030204" pitchFamily="49" charset="0"/>
              </a:rPr>
              <a:t>5</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Estoy imprimiendo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c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algo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 un </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3</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10</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err="1">
                <a:solidFill>
                  <a:srgbClr val="7A3E9D"/>
                </a:solidFill>
                <a:effectLst/>
                <a:latin typeface="Consolas" panose="020B0609020204030204" pitchFamily="49" charset="0"/>
              </a:rPr>
              <a:t>str</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7386969" y="1901821"/>
            <a:ext cx="3700131" cy="2212979"/>
          </a:xfrm>
          <a:prstGeom prst="roundRect">
            <a:avLst>
              <a:gd name="adj" fmla="val 84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216000" bIns="0" rtlCol="0" anchor="ctr" anchorCtr="0"/>
          <a:lstStyle/>
          <a:p>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8</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10</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a:t>
            </a:r>
            <a:r>
              <a:rPr lang="es-ES" sz="2000" b="0" dirty="0" err="1">
                <a:solidFill>
                  <a:srgbClr val="333333"/>
                </a:solidFill>
                <a:effectLst/>
                <a:latin typeface="Consolas" panose="020B0609020204030204" pitchFamily="49" charset="0"/>
              </a:rPr>
              <a:t>imprimiendoalgo</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imprimiendo algo</a:t>
            </a:r>
          </a:p>
          <a:p>
            <a:r>
              <a:rPr lang="es-ES" sz="2000" b="0" dirty="0">
                <a:solidFill>
                  <a:srgbClr val="333333"/>
                </a:solidFill>
                <a:effectLst/>
                <a:latin typeface="Consolas" panose="020B0609020204030204" pitchFamily="49" charset="0"/>
              </a:rPr>
              <a:t>Estoy imprimiendo un </a:t>
            </a:r>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p:txBody>
      </p:sp>
      <p:grpSp>
        <p:nvGrpSpPr>
          <p:cNvPr id="8" name="Group 11">
            <a:extLst>
              <a:ext uri="{FF2B5EF4-FFF2-40B4-BE49-F238E27FC236}">
                <a16:creationId xmlns:a16="http://schemas.microsoft.com/office/drawing/2014/main" id="{6B5D9360-C6B0-4B30-A592-F53F86C21BFF}"/>
              </a:ext>
            </a:extLst>
          </p:cNvPr>
          <p:cNvGrpSpPr/>
          <p:nvPr/>
        </p:nvGrpSpPr>
        <p:grpSpPr>
          <a:xfrm rot="13500000">
            <a:off x="5978546" y="2525690"/>
            <a:ext cx="966073" cy="965239"/>
            <a:chOff x="6170613" y="1512888"/>
            <a:chExt cx="1838325" cy="1836738"/>
          </a:xfrm>
          <a:solidFill>
            <a:schemeClr val="accent1"/>
          </a:solidFill>
          <a:effectLst>
            <a:outerShdw blurRad="381000" dist="127000" dir="5400000" algn="ctr" rotWithShape="0">
              <a:srgbClr val="000000">
                <a:alpha val="30000"/>
              </a:srgbClr>
            </a:outerShdw>
          </a:effectLst>
        </p:grpSpPr>
        <p:sp>
          <p:nvSpPr>
            <p:cNvPr id="9" name="Freeform 7">
              <a:extLst>
                <a:ext uri="{FF2B5EF4-FFF2-40B4-BE49-F238E27FC236}">
                  <a16:creationId xmlns:a16="http://schemas.microsoft.com/office/drawing/2014/main" id="{37370827-9F3B-4403-ACEE-5C7B3DD7C337}"/>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37C0F7C-83DF-4D0D-AAA0-C655395D382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Rounded Corners 8">
            <a:extLst>
              <a:ext uri="{FF2B5EF4-FFF2-40B4-BE49-F238E27FC236}">
                <a16:creationId xmlns:a16="http://schemas.microsoft.com/office/drawing/2014/main" id="{14513E99-0441-48C7-8991-9AF0F8689C68}"/>
              </a:ext>
            </a:extLst>
          </p:cNvPr>
          <p:cNvSpPr/>
          <p:nvPr/>
        </p:nvSpPr>
        <p:spPr>
          <a:xfrm>
            <a:off x="5104190" y="4448249"/>
            <a:ext cx="6474666" cy="1934649"/>
          </a:xfrm>
          <a:prstGeom prst="roundRect">
            <a:avLst>
              <a:gd name="adj" fmla="val 13090"/>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88000" tIns="0" rIns="288000" bIns="0" rtlCol="0" anchor="ctr" anchorCtr="0"/>
          <a:lstStyle/>
          <a:p>
            <a:pPr>
              <a:lnSpc>
                <a:spcPct val="120000"/>
              </a:lnSpc>
              <a:spcBef>
                <a:spcPts val="1000"/>
              </a:spcBef>
            </a:pPr>
            <a:r>
              <a:rPr lang="es-ES" sz="1600" dirty="0">
                <a:solidFill>
                  <a:schemeClr val="bg1"/>
                </a:solidFill>
              </a:rPr>
              <a:t>Si te fijas bien, aquí se están sumando b y c, pero estos son textos (</a:t>
            </a:r>
            <a:r>
              <a:rPr lang="es-ES" sz="1600" dirty="0" err="1">
                <a:solidFill>
                  <a:schemeClr val="bg1"/>
                </a:solidFill>
              </a:rPr>
              <a:t>strings</a:t>
            </a:r>
            <a:r>
              <a:rPr lang="es-ES" sz="1600" dirty="0">
                <a:solidFill>
                  <a:schemeClr val="bg1"/>
                </a:solidFill>
              </a:rPr>
              <a:t>). A esto se le llama concatenación. </a:t>
            </a:r>
          </a:p>
          <a:p>
            <a:pPr>
              <a:lnSpc>
                <a:spcPct val="120000"/>
              </a:lnSpc>
              <a:spcBef>
                <a:spcPts val="1000"/>
              </a:spcBef>
            </a:pPr>
            <a:r>
              <a:rPr lang="es-ES" sz="1600" dirty="0">
                <a:solidFill>
                  <a:schemeClr val="bg1"/>
                </a:solidFill>
              </a:rPr>
              <a:t>Pero el resultado se ve algo mal. Esto es debido a que la concatenación no agrega un espacio entre los dos textos.</a:t>
            </a:r>
          </a:p>
        </p:txBody>
      </p:sp>
      <p:cxnSp>
        <p:nvCxnSpPr>
          <p:cNvPr id="14" name="Google Shape;345;p29">
            <a:extLst>
              <a:ext uri="{FF2B5EF4-FFF2-40B4-BE49-F238E27FC236}">
                <a16:creationId xmlns:a16="http://schemas.microsoft.com/office/drawing/2014/main" id="{66C1CBE9-0053-4FF6-8D35-259DAF066F7D}"/>
              </a:ext>
            </a:extLst>
          </p:cNvPr>
          <p:cNvCxnSpPr>
            <a:cxnSpLocks/>
          </p:cNvCxnSpPr>
          <p:nvPr/>
        </p:nvCxnSpPr>
        <p:spPr>
          <a:xfrm flipH="1" flipV="1">
            <a:off x="10784072" y="3212789"/>
            <a:ext cx="491756" cy="2407263"/>
          </a:xfrm>
          <a:prstGeom prst="curvedConnector3">
            <a:avLst>
              <a:gd name="adj1" fmla="val -46486"/>
            </a:avLst>
          </a:prstGeom>
          <a:noFill/>
          <a:ln w="76200" cap="flat" cmpd="sng">
            <a:solidFill>
              <a:schemeClr val="accent2"/>
            </a:solidFill>
            <a:prstDash val="solid"/>
            <a:miter lim="800000"/>
            <a:headEnd type="none" w="sm" len="sm"/>
            <a:tailEnd type="triangle" w="med" len="med"/>
          </a:ln>
        </p:spPr>
      </p:cxnSp>
      <p:cxnSp>
        <p:nvCxnSpPr>
          <p:cNvPr id="21" name="Google Shape;346;p29">
            <a:extLst>
              <a:ext uri="{FF2B5EF4-FFF2-40B4-BE49-F238E27FC236}">
                <a16:creationId xmlns:a16="http://schemas.microsoft.com/office/drawing/2014/main" id="{80B472B3-13FD-4626-8077-CE9AFA6CD927}"/>
              </a:ext>
            </a:extLst>
          </p:cNvPr>
          <p:cNvCxnSpPr>
            <a:cxnSpLocks/>
          </p:cNvCxnSpPr>
          <p:nvPr/>
        </p:nvCxnSpPr>
        <p:spPr>
          <a:xfrm flipH="1">
            <a:off x="3636335" y="4859079"/>
            <a:ext cx="1743739" cy="106326"/>
          </a:xfrm>
          <a:prstGeom prst="straightConnector1">
            <a:avLst/>
          </a:prstGeom>
          <a:noFill/>
          <a:ln w="76200" cap="flat" cmpd="sng">
            <a:solidFill>
              <a:schemeClr val="accent2"/>
            </a:solidFill>
            <a:prstDash val="solid"/>
            <a:miter lim="800000"/>
            <a:headEnd type="none" w="sm" len="sm"/>
            <a:tailEnd type="triangle" w="med" len="med"/>
          </a:ln>
        </p:spPr>
      </p:cxnSp>
    </p:spTree>
    <p:extLst>
      <p:ext uri="{BB962C8B-B14F-4D97-AF65-F5344CB8AC3E}">
        <p14:creationId xmlns:p14="http://schemas.microsoft.com/office/powerpoint/2010/main" val="217000054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4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print</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2"/>
            <a:ext cx="4530355" cy="4340224"/>
          </a:xfrm>
          <a:prstGeom prst="roundRect">
            <a:avLst>
              <a:gd name="adj" fmla="val 81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72000" bIns="0" rtlCol="0" anchor="ctr" anchorCtr="0"/>
          <a:lstStyle/>
          <a:p>
            <a:r>
              <a:rPr lang="es-CL" sz="2400" b="0" dirty="0">
                <a:solidFill>
                  <a:srgbClr val="333333"/>
                </a:solidFill>
                <a:effectLst/>
                <a:latin typeface="Consolas" panose="020B0609020204030204" pitchFamily="49" charset="0"/>
              </a:rPr>
              <a:t>a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9C5D27"/>
                </a:solidFill>
                <a:effectLst/>
                <a:latin typeface="Consolas" panose="020B0609020204030204" pitchFamily="49" charset="0"/>
              </a:rPr>
              <a:t>5</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Estoy imprimiendo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c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algo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 un </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3</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10</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err="1">
                <a:solidFill>
                  <a:srgbClr val="7A3E9D"/>
                </a:solidFill>
                <a:effectLst/>
                <a:latin typeface="Consolas" panose="020B0609020204030204" pitchFamily="49" charset="0"/>
              </a:rPr>
              <a:t>str</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7386969" y="1901821"/>
            <a:ext cx="3700131" cy="2212979"/>
          </a:xfrm>
          <a:prstGeom prst="roundRect">
            <a:avLst>
              <a:gd name="adj" fmla="val 84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216000" bIns="0" rtlCol="0" anchor="ctr" anchorCtr="0"/>
          <a:lstStyle/>
          <a:p>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8</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10</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a:t>
            </a:r>
            <a:r>
              <a:rPr lang="es-ES" sz="2000" b="0" dirty="0" err="1">
                <a:solidFill>
                  <a:srgbClr val="333333"/>
                </a:solidFill>
                <a:effectLst/>
                <a:latin typeface="Consolas" panose="020B0609020204030204" pitchFamily="49" charset="0"/>
              </a:rPr>
              <a:t>imprimiendoalgo</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imprimiendo algo</a:t>
            </a:r>
          </a:p>
          <a:p>
            <a:r>
              <a:rPr lang="es-ES" sz="2000" b="0" dirty="0">
                <a:solidFill>
                  <a:srgbClr val="333333"/>
                </a:solidFill>
                <a:effectLst/>
                <a:latin typeface="Consolas" panose="020B0609020204030204" pitchFamily="49" charset="0"/>
              </a:rPr>
              <a:t>Estoy imprimiendo un </a:t>
            </a:r>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p:txBody>
      </p:sp>
      <p:grpSp>
        <p:nvGrpSpPr>
          <p:cNvPr id="8" name="Group 11">
            <a:extLst>
              <a:ext uri="{FF2B5EF4-FFF2-40B4-BE49-F238E27FC236}">
                <a16:creationId xmlns:a16="http://schemas.microsoft.com/office/drawing/2014/main" id="{6B5D9360-C6B0-4B30-A592-F53F86C21BFF}"/>
              </a:ext>
            </a:extLst>
          </p:cNvPr>
          <p:cNvGrpSpPr/>
          <p:nvPr/>
        </p:nvGrpSpPr>
        <p:grpSpPr>
          <a:xfrm rot="13500000">
            <a:off x="5978546" y="2525690"/>
            <a:ext cx="966073" cy="965239"/>
            <a:chOff x="6170613" y="1512888"/>
            <a:chExt cx="1838325" cy="1836738"/>
          </a:xfrm>
          <a:solidFill>
            <a:schemeClr val="accent1"/>
          </a:solidFill>
          <a:effectLst>
            <a:outerShdw blurRad="381000" dist="127000" dir="5400000" algn="ctr" rotWithShape="0">
              <a:srgbClr val="000000">
                <a:alpha val="30000"/>
              </a:srgbClr>
            </a:outerShdw>
          </a:effectLst>
        </p:grpSpPr>
        <p:sp>
          <p:nvSpPr>
            <p:cNvPr id="9" name="Freeform 7">
              <a:extLst>
                <a:ext uri="{FF2B5EF4-FFF2-40B4-BE49-F238E27FC236}">
                  <a16:creationId xmlns:a16="http://schemas.microsoft.com/office/drawing/2014/main" id="{37370827-9F3B-4403-ACEE-5C7B3DD7C337}"/>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37C0F7C-83DF-4D0D-AAA0-C655395D382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Rounded Corners 8">
            <a:extLst>
              <a:ext uri="{FF2B5EF4-FFF2-40B4-BE49-F238E27FC236}">
                <a16:creationId xmlns:a16="http://schemas.microsoft.com/office/drawing/2014/main" id="{14513E99-0441-48C7-8991-9AF0F8689C68}"/>
              </a:ext>
            </a:extLst>
          </p:cNvPr>
          <p:cNvSpPr/>
          <p:nvPr/>
        </p:nvSpPr>
        <p:spPr>
          <a:xfrm>
            <a:off x="4965967" y="4792555"/>
            <a:ext cx="6963763" cy="1523819"/>
          </a:xfrm>
          <a:prstGeom prst="roundRect">
            <a:avLst>
              <a:gd name="adj" fmla="val 13090"/>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88000" tIns="0" rIns="288000" bIns="0" rtlCol="0" anchor="ctr" anchorCtr="0"/>
          <a:lstStyle/>
          <a:p>
            <a:pPr>
              <a:lnSpc>
                <a:spcPct val="120000"/>
              </a:lnSpc>
              <a:spcBef>
                <a:spcPts val="1000"/>
              </a:spcBef>
            </a:pPr>
            <a:r>
              <a:rPr lang="es-ES" sz="1600" dirty="0">
                <a:solidFill>
                  <a:schemeClr val="bg1"/>
                </a:solidFill>
              </a:rPr>
              <a:t>Para arreglarlo podemos usar esta sintaxis.</a:t>
            </a:r>
          </a:p>
          <a:p>
            <a:pPr>
              <a:lnSpc>
                <a:spcPct val="120000"/>
              </a:lnSpc>
              <a:spcBef>
                <a:spcPts val="1000"/>
              </a:spcBef>
            </a:pPr>
            <a:r>
              <a:rPr lang="es-ES" sz="1600" dirty="0">
                <a:solidFill>
                  <a:schemeClr val="bg1"/>
                </a:solidFill>
              </a:rPr>
              <a:t>Usando la coma, se agregará un espacio automáticamente entre los textos.</a:t>
            </a:r>
          </a:p>
        </p:txBody>
      </p:sp>
      <p:cxnSp>
        <p:nvCxnSpPr>
          <p:cNvPr id="14" name="Google Shape;345;p29">
            <a:extLst>
              <a:ext uri="{FF2B5EF4-FFF2-40B4-BE49-F238E27FC236}">
                <a16:creationId xmlns:a16="http://schemas.microsoft.com/office/drawing/2014/main" id="{66C1CBE9-0053-4FF6-8D35-259DAF066F7D}"/>
              </a:ext>
            </a:extLst>
          </p:cNvPr>
          <p:cNvCxnSpPr>
            <a:cxnSpLocks/>
          </p:cNvCxnSpPr>
          <p:nvPr/>
        </p:nvCxnSpPr>
        <p:spPr>
          <a:xfrm flipH="1" flipV="1">
            <a:off x="10787067" y="3551174"/>
            <a:ext cx="842630" cy="2003290"/>
          </a:xfrm>
          <a:prstGeom prst="curvedConnector3">
            <a:avLst>
              <a:gd name="adj1" fmla="val -27129"/>
            </a:avLst>
          </a:prstGeom>
          <a:noFill/>
          <a:ln w="76200" cap="flat" cmpd="sng">
            <a:solidFill>
              <a:schemeClr val="accent2"/>
            </a:solidFill>
            <a:prstDash val="solid"/>
            <a:miter lim="800000"/>
            <a:headEnd type="none" w="sm" len="sm"/>
            <a:tailEnd type="triangle" w="med" len="med"/>
          </a:ln>
        </p:spPr>
      </p:cxnSp>
      <p:cxnSp>
        <p:nvCxnSpPr>
          <p:cNvPr id="21" name="Google Shape;346;p29">
            <a:extLst>
              <a:ext uri="{FF2B5EF4-FFF2-40B4-BE49-F238E27FC236}">
                <a16:creationId xmlns:a16="http://schemas.microsoft.com/office/drawing/2014/main" id="{80B472B3-13FD-4626-8077-CE9AFA6CD927}"/>
              </a:ext>
            </a:extLst>
          </p:cNvPr>
          <p:cNvCxnSpPr>
            <a:cxnSpLocks/>
          </p:cNvCxnSpPr>
          <p:nvPr/>
        </p:nvCxnSpPr>
        <p:spPr>
          <a:xfrm flipH="1">
            <a:off x="3370077" y="5114260"/>
            <a:ext cx="1829244" cy="255182"/>
          </a:xfrm>
          <a:prstGeom prst="straightConnector1">
            <a:avLst/>
          </a:prstGeom>
          <a:noFill/>
          <a:ln w="76200" cap="flat" cmpd="sng">
            <a:solidFill>
              <a:schemeClr val="accent2"/>
            </a:solidFill>
            <a:prstDash val="solid"/>
            <a:miter lim="800000"/>
            <a:headEnd type="none" w="sm" len="sm"/>
            <a:tailEnd type="triangle" w="med" len="med"/>
          </a:ln>
        </p:spPr>
      </p:cxnSp>
    </p:spTree>
    <p:extLst>
      <p:ext uri="{BB962C8B-B14F-4D97-AF65-F5344CB8AC3E}">
        <p14:creationId xmlns:p14="http://schemas.microsoft.com/office/powerpoint/2010/main" val="21877721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4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print</a:t>
            </a:r>
            <a:r>
              <a:rPr lang="es-CL" dirty="0"/>
              <a:t>()</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2"/>
            <a:ext cx="4530355" cy="4340224"/>
          </a:xfrm>
          <a:prstGeom prst="roundRect">
            <a:avLst>
              <a:gd name="adj" fmla="val 818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72000" bIns="0" rtlCol="0" anchor="ctr" anchorCtr="0"/>
          <a:lstStyle/>
          <a:p>
            <a:r>
              <a:rPr lang="es-CL" sz="2400" b="0" dirty="0">
                <a:solidFill>
                  <a:srgbClr val="333333"/>
                </a:solidFill>
                <a:effectLst/>
                <a:latin typeface="Consolas" panose="020B0609020204030204" pitchFamily="49" charset="0"/>
              </a:rPr>
              <a:t>a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9C5D27"/>
                </a:solidFill>
                <a:effectLst/>
                <a:latin typeface="Consolas" panose="020B0609020204030204" pitchFamily="49" charset="0"/>
              </a:rPr>
              <a:t>5</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Estoy imprimiendo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c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algo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 un </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3</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9C5D27"/>
                </a:solidFill>
                <a:effectLst/>
                <a:latin typeface="Consolas" panose="020B0609020204030204" pitchFamily="49" charset="0"/>
              </a:rPr>
              <a:t>10</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c</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b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d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err="1">
                <a:solidFill>
                  <a:srgbClr val="7A3E9D"/>
                </a:solidFill>
                <a:effectLst/>
                <a:latin typeface="Consolas" panose="020B0609020204030204" pitchFamily="49" charset="0"/>
              </a:rPr>
              <a:t>str</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a</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7386969" y="1901821"/>
            <a:ext cx="3700131" cy="2212979"/>
          </a:xfrm>
          <a:prstGeom prst="roundRect">
            <a:avLst>
              <a:gd name="adj" fmla="val 84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216000" bIns="0" rtlCol="0" anchor="ctr" anchorCtr="0"/>
          <a:lstStyle/>
          <a:p>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8</a:t>
            </a:r>
            <a:endParaRPr lang="es-ES" sz="2000" b="0" dirty="0">
              <a:solidFill>
                <a:srgbClr val="333333"/>
              </a:solidFill>
              <a:effectLst/>
              <a:latin typeface="Consolas" panose="020B0609020204030204" pitchFamily="49" charset="0"/>
            </a:endParaRPr>
          </a:p>
          <a:p>
            <a:r>
              <a:rPr lang="es-ES" sz="2000" b="0" dirty="0">
                <a:solidFill>
                  <a:srgbClr val="9C5D27"/>
                </a:solidFill>
                <a:effectLst/>
                <a:latin typeface="Consolas" panose="020B0609020204030204" pitchFamily="49" charset="0"/>
              </a:rPr>
              <a:t>10</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a:t>
            </a:r>
            <a:r>
              <a:rPr lang="es-ES" sz="2000" b="0" dirty="0" err="1">
                <a:solidFill>
                  <a:srgbClr val="333333"/>
                </a:solidFill>
                <a:effectLst/>
                <a:latin typeface="Consolas" panose="020B0609020204030204" pitchFamily="49" charset="0"/>
              </a:rPr>
              <a:t>imprimiendoalgo</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Estoy imprimiendo algo</a:t>
            </a:r>
          </a:p>
          <a:p>
            <a:r>
              <a:rPr lang="es-ES" sz="2000" b="0" dirty="0">
                <a:solidFill>
                  <a:srgbClr val="333333"/>
                </a:solidFill>
                <a:effectLst/>
                <a:latin typeface="Consolas" panose="020B0609020204030204" pitchFamily="49" charset="0"/>
              </a:rPr>
              <a:t>Estoy imprimiendo un </a:t>
            </a:r>
            <a:r>
              <a:rPr lang="es-ES" sz="2000" b="0" dirty="0">
                <a:solidFill>
                  <a:srgbClr val="9C5D27"/>
                </a:solidFill>
                <a:effectLst/>
                <a:latin typeface="Consolas" panose="020B0609020204030204" pitchFamily="49" charset="0"/>
              </a:rPr>
              <a:t>5</a:t>
            </a:r>
            <a:endParaRPr lang="es-ES" sz="2000" b="0" dirty="0">
              <a:solidFill>
                <a:srgbClr val="333333"/>
              </a:solidFill>
              <a:effectLst/>
              <a:latin typeface="Consolas" panose="020B0609020204030204" pitchFamily="49" charset="0"/>
            </a:endParaRPr>
          </a:p>
        </p:txBody>
      </p:sp>
      <p:grpSp>
        <p:nvGrpSpPr>
          <p:cNvPr id="8" name="Group 11">
            <a:extLst>
              <a:ext uri="{FF2B5EF4-FFF2-40B4-BE49-F238E27FC236}">
                <a16:creationId xmlns:a16="http://schemas.microsoft.com/office/drawing/2014/main" id="{6B5D9360-C6B0-4B30-A592-F53F86C21BFF}"/>
              </a:ext>
            </a:extLst>
          </p:cNvPr>
          <p:cNvGrpSpPr/>
          <p:nvPr/>
        </p:nvGrpSpPr>
        <p:grpSpPr>
          <a:xfrm rot="13500000">
            <a:off x="5978546" y="2525690"/>
            <a:ext cx="966073" cy="965239"/>
            <a:chOff x="6170613" y="1512888"/>
            <a:chExt cx="1838325" cy="1836738"/>
          </a:xfrm>
          <a:solidFill>
            <a:schemeClr val="accent1"/>
          </a:solidFill>
          <a:effectLst>
            <a:outerShdw blurRad="381000" dist="127000" dir="5400000" algn="ctr" rotWithShape="0">
              <a:srgbClr val="000000">
                <a:alpha val="30000"/>
              </a:srgbClr>
            </a:outerShdw>
          </a:effectLst>
        </p:grpSpPr>
        <p:sp>
          <p:nvSpPr>
            <p:cNvPr id="9" name="Freeform 7">
              <a:extLst>
                <a:ext uri="{FF2B5EF4-FFF2-40B4-BE49-F238E27FC236}">
                  <a16:creationId xmlns:a16="http://schemas.microsoft.com/office/drawing/2014/main" id="{37370827-9F3B-4403-ACEE-5C7B3DD7C337}"/>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37C0F7C-83DF-4D0D-AAA0-C655395D382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Rounded Corners 8">
            <a:extLst>
              <a:ext uri="{FF2B5EF4-FFF2-40B4-BE49-F238E27FC236}">
                <a16:creationId xmlns:a16="http://schemas.microsoft.com/office/drawing/2014/main" id="{14513E99-0441-48C7-8991-9AF0F8689C68}"/>
              </a:ext>
            </a:extLst>
          </p:cNvPr>
          <p:cNvSpPr/>
          <p:nvPr/>
        </p:nvSpPr>
        <p:spPr>
          <a:xfrm>
            <a:off x="5512505" y="4415240"/>
            <a:ext cx="6121133" cy="1439022"/>
          </a:xfrm>
          <a:prstGeom prst="roundRect">
            <a:avLst>
              <a:gd name="adj" fmla="val 13090"/>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88000" tIns="0" rIns="288000" bIns="0" rtlCol="0" anchor="ctr" anchorCtr="0"/>
          <a:lstStyle/>
          <a:p>
            <a:pPr>
              <a:lnSpc>
                <a:spcPct val="120000"/>
              </a:lnSpc>
              <a:spcBef>
                <a:spcPts val="1000"/>
              </a:spcBef>
            </a:pPr>
            <a:r>
              <a:rPr lang="es-ES" sz="1600" dirty="0">
                <a:solidFill>
                  <a:schemeClr val="bg1"/>
                </a:solidFill>
              </a:rPr>
              <a:t>Por ultimo, para concatenar un texto con un valor numérico usaremos la función </a:t>
            </a:r>
            <a:r>
              <a:rPr lang="es-ES" sz="1600" dirty="0" err="1">
                <a:solidFill>
                  <a:schemeClr val="bg1"/>
                </a:solidFill>
              </a:rPr>
              <a:t>str</a:t>
            </a:r>
            <a:r>
              <a:rPr lang="es-ES" sz="1600" dirty="0">
                <a:solidFill>
                  <a:schemeClr val="bg1"/>
                </a:solidFill>
              </a:rPr>
              <a:t>( ) y dentro de los paréntesis ingresaremos la variable o valor numérico.</a:t>
            </a:r>
          </a:p>
        </p:txBody>
      </p:sp>
      <p:cxnSp>
        <p:nvCxnSpPr>
          <p:cNvPr id="21" name="Google Shape;346;p29">
            <a:extLst>
              <a:ext uri="{FF2B5EF4-FFF2-40B4-BE49-F238E27FC236}">
                <a16:creationId xmlns:a16="http://schemas.microsoft.com/office/drawing/2014/main" id="{80B472B3-13FD-4626-8077-CE9AFA6CD927}"/>
              </a:ext>
            </a:extLst>
          </p:cNvPr>
          <p:cNvCxnSpPr>
            <a:cxnSpLocks/>
          </p:cNvCxnSpPr>
          <p:nvPr/>
        </p:nvCxnSpPr>
        <p:spPr>
          <a:xfrm flipH="1">
            <a:off x="4782207" y="5059718"/>
            <a:ext cx="924801" cy="447703"/>
          </a:xfrm>
          <a:prstGeom prst="straightConnector1">
            <a:avLst/>
          </a:prstGeom>
          <a:noFill/>
          <a:ln w="76200" cap="flat" cmpd="sng">
            <a:solidFill>
              <a:schemeClr val="accent2"/>
            </a:solidFill>
            <a:prstDash val="solid"/>
            <a:miter lim="800000"/>
            <a:headEnd type="none" w="sm" len="sm"/>
            <a:tailEnd type="triangle" w="med" len="med"/>
          </a:ln>
        </p:spPr>
      </p:cxnSp>
    </p:spTree>
    <p:extLst>
      <p:ext uri="{BB962C8B-B14F-4D97-AF65-F5344CB8AC3E}">
        <p14:creationId xmlns:p14="http://schemas.microsoft.com/office/powerpoint/2010/main" val="20063092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4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ES" sz="1200" dirty="0">
                <a:solidFill>
                  <a:schemeClr val="accent1"/>
                </a:solidFill>
              </a:rPr>
              <a:t>Clase 01: Elementos básicos de la programación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Condicionales</a:t>
            </a:r>
          </a:p>
        </p:txBody>
      </p:sp>
      <p:grpSp>
        <p:nvGrpSpPr>
          <p:cNvPr id="116" name="Group 115">
            <a:extLst>
              <a:ext uri="{FF2B5EF4-FFF2-40B4-BE49-F238E27FC236}">
                <a16:creationId xmlns:a16="http://schemas.microsoft.com/office/drawing/2014/main" id="{1896D618-0009-4D03-86CC-161B175EECE9}"/>
              </a:ext>
            </a:extLst>
          </p:cNvPr>
          <p:cNvGrpSpPr/>
          <p:nvPr/>
        </p:nvGrpSpPr>
        <p:grpSpPr>
          <a:xfrm>
            <a:off x="6666622" y="1734512"/>
            <a:ext cx="5900836" cy="5229225"/>
            <a:chOff x="2755900" y="1600200"/>
            <a:chExt cx="5411788" cy="4795838"/>
          </a:xfrm>
        </p:grpSpPr>
        <p:sp>
          <p:nvSpPr>
            <p:cNvPr id="15" name="Rectangle 9">
              <a:extLst>
                <a:ext uri="{FF2B5EF4-FFF2-40B4-BE49-F238E27FC236}">
                  <a16:creationId xmlns:a16="http://schemas.microsoft.com/office/drawing/2014/main" id="{80F19415-0830-45E4-820F-5157B4E2793F}"/>
                </a:ext>
              </a:extLst>
            </p:cNvPr>
            <p:cNvSpPr>
              <a:spLocks noChangeArrowheads="1"/>
            </p:cNvSpPr>
            <p:nvPr/>
          </p:nvSpPr>
          <p:spPr bwMode="auto">
            <a:xfrm>
              <a:off x="5770563" y="5981700"/>
              <a:ext cx="7556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a:extLst>
                <a:ext uri="{FF2B5EF4-FFF2-40B4-BE49-F238E27FC236}">
                  <a16:creationId xmlns:a16="http://schemas.microsoft.com/office/drawing/2014/main" id="{5B964161-B4BD-467C-9E49-BB1AE6B357FD}"/>
                </a:ext>
              </a:extLst>
            </p:cNvPr>
            <p:cNvSpPr>
              <a:spLocks noChangeArrowheads="1"/>
            </p:cNvSpPr>
            <p:nvPr/>
          </p:nvSpPr>
          <p:spPr bwMode="auto">
            <a:xfrm>
              <a:off x="5770563" y="5981700"/>
              <a:ext cx="7556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a:extLst>
                <a:ext uri="{FF2B5EF4-FFF2-40B4-BE49-F238E27FC236}">
                  <a16:creationId xmlns:a16="http://schemas.microsoft.com/office/drawing/2014/main" id="{3B7CE78E-7F05-4FB9-93C3-25051372E0A8}"/>
                </a:ext>
              </a:extLst>
            </p:cNvPr>
            <p:cNvSpPr>
              <a:spLocks noChangeArrowheads="1"/>
            </p:cNvSpPr>
            <p:nvPr/>
          </p:nvSpPr>
          <p:spPr bwMode="auto">
            <a:xfrm>
              <a:off x="7156450" y="5964238"/>
              <a:ext cx="247650"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a:extLst>
                <a:ext uri="{FF2B5EF4-FFF2-40B4-BE49-F238E27FC236}">
                  <a16:creationId xmlns:a16="http://schemas.microsoft.com/office/drawing/2014/main" id="{3C87E3F9-F01D-4B2B-BDF5-83A065B11205}"/>
                </a:ext>
              </a:extLst>
            </p:cNvPr>
            <p:cNvSpPr>
              <a:spLocks noChangeArrowheads="1"/>
            </p:cNvSpPr>
            <p:nvPr/>
          </p:nvSpPr>
          <p:spPr bwMode="auto">
            <a:xfrm>
              <a:off x="7156450" y="5964238"/>
              <a:ext cx="2476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3">
              <a:extLst>
                <a:ext uri="{FF2B5EF4-FFF2-40B4-BE49-F238E27FC236}">
                  <a16:creationId xmlns:a16="http://schemas.microsoft.com/office/drawing/2014/main" id="{49991683-C6E7-4739-B299-1577838EA95D}"/>
                </a:ext>
              </a:extLst>
            </p:cNvPr>
            <p:cNvSpPr>
              <a:spLocks noChangeArrowheads="1"/>
            </p:cNvSpPr>
            <p:nvPr/>
          </p:nvSpPr>
          <p:spPr bwMode="auto">
            <a:xfrm>
              <a:off x="3557588" y="5926138"/>
              <a:ext cx="555625"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a:extLst>
                <a:ext uri="{FF2B5EF4-FFF2-40B4-BE49-F238E27FC236}">
                  <a16:creationId xmlns:a16="http://schemas.microsoft.com/office/drawing/2014/main" id="{BDC583B8-46F0-442A-B57E-3676CCCC729F}"/>
                </a:ext>
              </a:extLst>
            </p:cNvPr>
            <p:cNvSpPr>
              <a:spLocks noChangeArrowheads="1"/>
            </p:cNvSpPr>
            <p:nvPr/>
          </p:nvSpPr>
          <p:spPr bwMode="auto">
            <a:xfrm>
              <a:off x="3557588" y="5926138"/>
              <a:ext cx="55562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5">
              <a:extLst>
                <a:ext uri="{FF2B5EF4-FFF2-40B4-BE49-F238E27FC236}">
                  <a16:creationId xmlns:a16="http://schemas.microsoft.com/office/drawing/2014/main" id="{5AF72C62-CF88-4D99-BEE1-28314733671D}"/>
                </a:ext>
              </a:extLst>
            </p:cNvPr>
            <p:cNvSpPr>
              <a:spLocks noChangeArrowheads="1"/>
            </p:cNvSpPr>
            <p:nvPr/>
          </p:nvSpPr>
          <p:spPr bwMode="auto">
            <a:xfrm>
              <a:off x="3286125" y="5926138"/>
              <a:ext cx="200025" cy="31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6">
              <a:extLst>
                <a:ext uri="{FF2B5EF4-FFF2-40B4-BE49-F238E27FC236}">
                  <a16:creationId xmlns:a16="http://schemas.microsoft.com/office/drawing/2014/main" id="{1738F774-CF3C-4C67-BFDF-9CFFED4C5A00}"/>
                </a:ext>
              </a:extLst>
            </p:cNvPr>
            <p:cNvSpPr>
              <a:spLocks noChangeArrowheads="1"/>
            </p:cNvSpPr>
            <p:nvPr/>
          </p:nvSpPr>
          <p:spPr bwMode="auto">
            <a:xfrm>
              <a:off x="3956050" y="5976938"/>
              <a:ext cx="698500" cy="476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7">
              <a:extLst>
                <a:ext uri="{FF2B5EF4-FFF2-40B4-BE49-F238E27FC236}">
                  <a16:creationId xmlns:a16="http://schemas.microsoft.com/office/drawing/2014/main" id="{2C2CC49A-307B-4229-AD5F-50855047FAD0}"/>
                </a:ext>
              </a:extLst>
            </p:cNvPr>
            <p:cNvSpPr>
              <a:spLocks noChangeArrowheads="1"/>
            </p:cNvSpPr>
            <p:nvPr/>
          </p:nvSpPr>
          <p:spPr bwMode="auto">
            <a:xfrm>
              <a:off x="3956050" y="5976938"/>
              <a:ext cx="69850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93EA2D8D-1EC5-4BA6-A078-9D2FD993A684}"/>
                </a:ext>
              </a:extLst>
            </p:cNvPr>
            <p:cNvSpPr>
              <a:spLocks noEditPoints="1"/>
            </p:cNvSpPr>
            <p:nvPr/>
          </p:nvSpPr>
          <p:spPr bwMode="auto">
            <a:xfrm>
              <a:off x="2755900" y="1600200"/>
              <a:ext cx="2632075" cy="3640138"/>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close/>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lnTo>
                    <a:pt x="23" y="1"/>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058089F1-85DA-438F-9747-6BFF2576D204}"/>
                </a:ext>
              </a:extLst>
            </p:cNvPr>
            <p:cNvSpPr>
              <a:spLocks/>
            </p:cNvSpPr>
            <p:nvPr/>
          </p:nvSpPr>
          <p:spPr bwMode="auto">
            <a:xfrm>
              <a:off x="2868613" y="2708275"/>
              <a:ext cx="5299075" cy="3108325"/>
            </a:xfrm>
            <a:custGeom>
              <a:avLst/>
              <a:gdLst>
                <a:gd name="T0" fmla="*/ 1303 w 1647"/>
                <a:gd name="T1" fmla="*/ 547 h 966"/>
                <a:gd name="T2" fmla="*/ 1029 w 1647"/>
                <a:gd name="T3" fmla="*/ 476 h 966"/>
                <a:gd name="T4" fmla="*/ 888 w 1647"/>
                <a:gd name="T5" fmla="*/ 302 h 966"/>
                <a:gd name="T6" fmla="*/ 341 w 1647"/>
                <a:gd name="T7" fmla="*/ 391 h 966"/>
                <a:gd name="T8" fmla="*/ 0 w 1647"/>
                <a:gd name="T9" fmla="*/ 966 h 966"/>
                <a:gd name="T10" fmla="*/ 599 w 1647"/>
                <a:gd name="T11" fmla="*/ 966 h 966"/>
                <a:gd name="T12" fmla="*/ 1610 w 1647"/>
                <a:gd name="T13" fmla="*/ 966 h 966"/>
                <a:gd name="T14" fmla="*/ 1647 w 1647"/>
                <a:gd name="T15" fmla="*/ 966 h 966"/>
                <a:gd name="T16" fmla="*/ 1303 w 1647"/>
                <a:gd name="T17" fmla="*/ 547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7" h="966">
                  <a:moveTo>
                    <a:pt x="1303" y="547"/>
                  </a:moveTo>
                  <a:cubicBezTo>
                    <a:pt x="1201" y="414"/>
                    <a:pt x="1153" y="284"/>
                    <a:pt x="1029" y="476"/>
                  </a:cubicBezTo>
                  <a:cubicBezTo>
                    <a:pt x="973" y="417"/>
                    <a:pt x="924" y="357"/>
                    <a:pt x="888" y="302"/>
                  </a:cubicBezTo>
                  <a:cubicBezTo>
                    <a:pt x="694" y="0"/>
                    <a:pt x="499" y="186"/>
                    <a:pt x="341" y="391"/>
                  </a:cubicBezTo>
                  <a:cubicBezTo>
                    <a:pt x="183" y="596"/>
                    <a:pt x="0" y="966"/>
                    <a:pt x="0" y="966"/>
                  </a:cubicBezTo>
                  <a:cubicBezTo>
                    <a:pt x="599" y="966"/>
                    <a:pt x="599" y="966"/>
                    <a:pt x="599" y="966"/>
                  </a:cubicBezTo>
                  <a:cubicBezTo>
                    <a:pt x="1610" y="966"/>
                    <a:pt x="1610" y="966"/>
                    <a:pt x="1610" y="966"/>
                  </a:cubicBezTo>
                  <a:cubicBezTo>
                    <a:pt x="1647" y="966"/>
                    <a:pt x="1647" y="966"/>
                    <a:pt x="1647" y="966"/>
                  </a:cubicBezTo>
                  <a:cubicBezTo>
                    <a:pt x="1647" y="966"/>
                    <a:pt x="1406" y="681"/>
                    <a:pt x="1303" y="547"/>
                  </a:cubicBezTo>
                </a:path>
              </a:pathLst>
            </a:custGeom>
            <a:solidFill>
              <a:srgbClr val="F5F5F5">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D5DB7F26-5C4C-449D-B8EA-194F5A9822F5}"/>
                </a:ext>
              </a:extLst>
            </p:cNvPr>
            <p:cNvSpPr>
              <a:spLocks/>
            </p:cNvSpPr>
            <p:nvPr/>
          </p:nvSpPr>
          <p:spPr bwMode="auto">
            <a:xfrm>
              <a:off x="4764088" y="4178300"/>
              <a:ext cx="1736725" cy="1638300"/>
            </a:xfrm>
            <a:custGeom>
              <a:avLst/>
              <a:gdLst>
                <a:gd name="T0" fmla="*/ 363 w 540"/>
                <a:gd name="T1" fmla="*/ 197 h 509"/>
                <a:gd name="T2" fmla="*/ 221 w 540"/>
                <a:gd name="T3" fmla="*/ 146 h 509"/>
                <a:gd name="T4" fmla="*/ 0 w 540"/>
                <a:gd name="T5" fmla="*/ 509 h 509"/>
                <a:gd name="T6" fmla="*/ 540 w 540"/>
                <a:gd name="T7" fmla="*/ 509 h 509"/>
                <a:gd name="T8" fmla="*/ 363 w 540"/>
                <a:gd name="T9" fmla="*/ 197 h 509"/>
              </a:gdLst>
              <a:ahLst/>
              <a:cxnLst>
                <a:cxn ang="0">
                  <a:pos x="T0" y="T1"/>
                </a:cxn>
                <a:cxn ang="0">
                  <a:pos x="T2" y="T3"/>
                </a:cxn>
                <a:cxn ang="0">
                  <a:pos x="T4" y="T5"/>
                </a:cxn>
                <a:cxn ang="0">
                  <a:pos x="T6" y="T7"/>
                </a:cxn>
                <a:cxn ang="0">
                  <a:pos x="T8" y="T9"/>
                </a:cxn>
              </a:cxnLst>
              <a:rect l="0" t="0" r="r" b="b"/>
              <a:pathLst>
                <a:path w="540" h="509">
                  <a:moveTo>
                    <a:pt x="363" y="197"/>
                  </a:moveTo>
                  <a:cubicBezTo>
                    <a:pt x="310" y="97"/>
                    <a:pt x="286" y="0"/>
                    <a:pt x="221" y="146"/>
                  </a:cubicBezTo>
                  <a:cubicBezTo>
                    <a:pt x="159" y="285"/>
                    <a:pt x="0" y="509"/>
                    <a:pt x="0" y="509"/>
                  </a:cubicBezTo>
                  <a:cubicBezTo>
                    <a:pt x="540" y="509"/>
                    <a:pt x="540" y="509"/>
                    <a:pt x="540" y="509"/>
                  </a:cubicBezTo>
                  <a:cubicBezTo>
                    <a:pt x="540" y="509"/>
                    <a:pt x="416" y="296"/>
                    <a:pt x="363" y="19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CB95F6C-2047-482C-ACF5-C6C769149568}"/>
                </a:ext>
              </a:extLst>
            </p:cNvPr>
            <p:cNvSpPr>
              <a:spLocks/>
            </p:cNvSpPr>
            <p:nvPr/>
          </p:nvSpPr>
          <p:spPr bwMode="auto">
            <a:xfrm>
              <a:off x="2981325" y="1893888"/>
              <a:ext cx="1325563" cy="207963"/>
            </a:xfrm>
            <a:custGeom>
              <a:avLst/>
              <a:gdLst>
                <a:gd name="T0" fmla="*/ 42 w 412"/>
                <a:gd name="T1" fmla="*/ 47 h 65"/>
                <a:gd name="T2" fmla="*/ 53 w 412"/>
                <a:gd name="T3" fmla="*/ 50 h 65"/>
                <a:gd name="T4" fmla="*/ 129 w 412"/>
                <a:gd name="T5" fmla="*/ 32 h 65"/>
                <a:gd name="T6" fmla="*/ 157 w 412"/>
                <a:gd name="T7" fmla="*/ 39 h 65"/>
                <a:gd name="T8" fmla="*/ 242 w 412"/>
                <a:gd name="T9" fmla="*/ 8 h 65"/>
                <a:gd name="T10" fmla="*/ 268 w 412"/>
                <a:gd name="T11" fmla="*/ 19 h 65"/>
                <a:gd name="T12" fmla="*/ 346 w 412"/>
                <a:gd name="T13" fmla="*/ 0 h 65"/>
                <a:gd name="T14" fmla="*/ 381 w 412"/>
                <a:gd name="T15" fmla="*/ 45 h 65"/>
                <a:gd name="T16" fmla="*/ 400 w 412"/>
                <a:gd name="T17" fmla="*/ 65 h 65"/>
                <a:gd name="T18" fmla="*/ 0 w 412"/>
                <a:gd name="T19" fmla="*/ 65 h 65"/>
                <a:gd name="T20" fmla="*/ 1 w 412"/>
                <a:gd name="T21" fmla="*/ 63 h 65"/>
                <a:gd name="T22" fmla="*/ 42 w 412"/>
                <a:gd name="T23"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65">
                  <a:moveTo>
                    <a:pt x="42" y="47"/>
                  </a:moveTo>
                  <a:cubicBezTo>
                    <a:pt x="47" y="47"/>
                    <a:pt x="51" y="48"/>
                    <a:pt x="53" y="50"/>
                  </a:cubicBezTo>
                  <a:cubicBezTo>
                    <a:pt x="77" y="38"/>
                    <a:pt x="106" y="31"/>
                    <a:pt x="129" y="32"/>
                  </a:cubicBezTo>
                  <a:cubicBezTo>
                    <a:pt x="141" y="32"/>
                    <a:pt x="151" y="35"/>
                    <a:pt x="157" y="39"/>
                  </a:cubicBezTo>
                  <a:cubicBezTo>
                    <a:pt x="183" y="21"/>
                    <a:pt x="217" y="8"/>
                    <a:pt x="242" y="8"/>
                  </a:cubicBezTo>
                  <a:cubicBezTo>
                    <a:pt x="256" y="8"/>
                    <a:pt x="265" y="12"/>
                    <a:pt x="268" y="19"/>
                  </a:cubicBezTo>
                  <a:cubicBezTo>
                    <a:pt x="295" y="7"/>
                    <a:pt x="323" y="0"/>
                    <a:pt x="346" y="0"/>
                  </a:cubicBezTo>
                  <a:cubicBezTo>
                    <a:pt x="382" y="0"/>
                    <a:pt x="394" y="18"/>
                    <a:pt x="381" y="45"/>
                  </a:cubicBezTo>
                  <a:cubicBezTo>
                    <a:pt x="398" y="45"/>
                    <a:pt x="412" y="56"/>
                    <a:pt x="400" y="65"/>
                  </a:cubicBezTo>
                  <a:cubicBezTo>
                    <a:pt x="0" y="65"/>
                    <a:pt x="0" y="65"/>
                    <a:pt x="0" y="65"/>
                  </a:cubicBezTo>
                  <a:cubicBezTo>
                    <a:pt x="0" y="64"/>
                    <a:pt x="1" y="64"/>
                    <a:pt x="1" y="63"/>
                  </a:cubicBezTo>
                  <a:cubicBezTo>
                    <a:pt x="10" y="54"/>
                    <a:pt x="28" y="46"/>
                    <a:pt x="42" y="47"/>
                  </a:cubicBezTo>
                  <a:close/>
                </a:path>
              </a:pathLst>
            </a:custGeom>
            <a:solidFill>
              <a:srgbClr val="FAFAFA">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372E217B-17C1-413A-A4E8-60BF94D92C22}"/>
                </a:ext>
              </a:extLst>
            </p:cNvPr>
            <p:cNvSpPr>
              <a:spLocks/>
            </p:cNvSpPr>
            <p:nvPr/>
          </p:nvSpPr>
          <p:spPr bwMode="auto">
            <a:xfrm>
              <a:off x="4370388" y="2308225"/>
              <a:ext cx="904875" cy="144463"/>
            </a:xfrm>
            <a:custGeom>
              <a:avLst/>
              <a:gdLst>
                <a:gd name="T0" fmla="*/ 23 w 281"/>
                <a:gd name="T1" fmla="*/ 34 h 45"/>
                <a:gd name="T2" fmla="*/ 29 w 281"/>
                <a:gd name="T3" fmla="*/ 37 h 45"/>
                <a:gd name="T4" fmla="*/ 75 w 281"/>
                <a:gd name="T5" fmla="*/ 23 h 45"/>
                <a:gd name="T6" fmla="*/ 91 w 281"/>
                <a:gd name="T7" fmla="*/ 28 h 45"/>
                <a:gd name="T8" fmla="*/ 91 w 281"/>
                <a:gd name="T9" fmla="*/ 28 h 45"/>
                <a:gd name="T10" fmla="*/ 142 w 281"/>
                <a:gd name="T11" fmla="*/ 6 h 45"/>
                <a:gd name="T12" fmla="*/ 157 w 281"/>
                <a:gd name="T13" fmla="*/ 14 h 45"/>
                <a:gd name="T14" fmla="*/ 203 w 281"/>
                <a:gd name="T15" fmla="*/ 0 h 45"/>
                <a:gd name="T16" fmla="*/ 225 w 281"/>
                <a:gd name="T17" fmla="*/ 21 h 45"/>
                <a:gd name="T18" fmla="*/ 247 w 281"/>
                <a:gd name="T19" fmla="*/ 15 h 45"/>
                <a:gd name="T20" fmla="*/ 260 w 281"/>
                <a:gd name="T21" fmla="*/ 26 h 45"/>
                <a:gd name="T22" fmla="*/ 262 w 281"/>
                <a:gd name="T23" fmla="*/ 26 h 45"/>
                <a:gd name="T24" fmla="*/ 275 w 281"/>
                <a:gd name="T25" fmla="*/ 45 h 45"/>
                <a:gd name="T26" fmla="*/ 0 w 281"/>
                <a:gd name="T27" fmla="*/ 45 h 45"/>
                <a:gd name="T28" fmla="*/ 23 w 281"/>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45">
                  <a:moveTo>
                    <a:pt x="23" y="34"/>
                  </a:moveTo>
                  <a:cubicBezTo>
                    <a:pt x="26" y="34"/>
                    <a:pt x="28" y="35"/>
                    <a:pt x="29" y="37"/>
                  </a:cubicBezTo>
                  <a:cubicBezTo>
                    <a:pt x="44" y="28"/>
                    <a:pt x="61" y="23"/>
                    <a:pt x="75" y="23"/>
                  </a:cubicBezTo>
                  <a:cubicBezTo>
                    <a:pt x="82" y="24"/>
                    <a:pt x="87" y="25"/>
                    <a:pt x="91" y="28"/>
                  </a:cubicBezTo>
                  <a:cubicBezTo>
                    <a:pt x="91" y="28"/>
                    <a:pt x="91" y="28"/>
                    <a:pt x="91" y="28"/>
                  </a:cubicBezTo>
                  <a:cubicBezTo>
                    <a:pt x="107" y="15"/>
                    <a:pt x="127" y="6"/>
                    <a:pt x="142" y="6"/>
                  </a:cubicBezTo>
                  <a:cubicBezTo>
                    <a:pt x="150" y="6"/>
                    <a:pt x="155" y="9"/>
                    <a:pt x="157" y="14"/>
                  </a:cubicBezTo>
                  <a:cubicBezTo>
                    <a:pt x="173" y="5"/>
                    <a:pt x="190" y="0"/>
                    <a:pt x="203" y="0"/>
                  </a:cubicBezTo>
                  <a:cubicBezTo>
                    <a:pt x="219" y="0"/>
                    <a:pt x="227" y="8"/>
                    <a:pt x="225" y="21"/>
                  </a:cubicBezTo>
                  <a:cubicBezTo>
                    <a:pt x="233" y="17"/>
                    <a:pt x="241" y="15"/>
                    <a:pt x="247" y="15"/>
                  </a:cubicBezTo>
                  <a:cubicBezTo>
                    <a:pt x="256" y="15"/>
                    <a:pt x="260" y="19"/>
                    <a:pt x="260" y="26"/>
                  </a:cubicBezTo>
                  <a:cubicBezTo>
                    <a:pt x="260" y="26"/>
                    <a:pt x="261" y="26"/>
                    <a:pt x="262" y="26"/>
                  </a:cubicBezTo>
                  <a:cubicBezTo>
                    <a:pt x="275" y="27"/>
                    <a:pt x="281" y="35"/>
                    <a:pt x="275" y="45"/>
                  </a:cubicBezTo>
                  <a:cubicBezTo>
                    <a:pt x="0" y="45"/>
                    <a:pt x="0" y="45"/>
                    <a:pt x="0" y="45"/>
                  </a:cubicBezTo>
                  <a:cubicBezTo>
                    <a:pt x="5" y="39"/>
                    <a:pt x="16" y="34"/>
                    <a:pt x="23" y="34"/>
                  </a:cubicBezTo>
                  <a:close/>
                </a:path>
              </a:pathLst>
            </a:custGeom>
            <a:solidFill>
              <a:srgbClr val="FAFAFA">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4020E188-DAFF-4AA9-8ABE-1B63792BE6B0}"/>
                </a:ext>
              </a:extLst>
            </p:cNvPr>
            <p:cNvSpPr>
              <a:spLocks/>
            </p:cNvSpPr>
            <p:nvPr/>
          </p:nvSpPr>
          <p:spPr bwMode="auto">
            <a:xfrm>
              <a:off x="3216275" y="2740025"/>
              <a:ext cx="627063" cy="103188"/>
            </a:xfrm>
            <a:custGeom>
              <a:avLst/>
              <a:gdLst>
                <a:gd name="T0" fmla="*/ 17 w 195"/>
                <a:gd name="T1" fmla="*/ 24 h 32"/>
                <a:gd name="T2" fmla="*/ 21 w 195"/>
                <a:gd name="T3" fmla="*/ 26 h 32"/>
                <a:gd name="T4" fmla="*/ 52 w 195"/>
                <a:gd name="T5" fmla="*/ 17 h 32"/>
                <a:gd name="T6" fmla="*/ 64 w 195"/>
                <a:gd name="T7" fmla="*/ 20 h 32"/>
                <a:gd name="T8" fmla="*/ 64 w 195"/>
                <a:gd name="T9" fmla="*/ 20 h 32"/>
                <a:gd name="T10" fmla="*/ 99 w 195"/>
                <a:gd name="T11" fmla="*/ 5 h 32"/>
                <a:gd name="T12" fmla="*/ 109 w 195"/>
                <a:gd name="T13" fmla="*/ 10 h 32"/>
                <a:gd name="T14" fmla="*/ 141 w 195"/>
                <a:gd name="T15" fmla="*/ 0 h 32"/>
                <a:gd name="T16" fmla="*/ 156 w 195"/>
                <a:gd name="T17" fmla="*/ 15 h 32"/>
                <a:gd name="T18" fmla="*/ 171 w 195"/>
                <a:gd name="T19" fmla="*/ 11 h 32"/>
                <a:gd name="T20" fmla="*/ 180 w 195"/>
                <a:gd name="T21" fmla="*/ 18 h 32"/>
                <a:gd name="T22" fmla="*/ 182 w 195"/>
                <a:gd name="T23" fmla="*/ 18 h 32"/>
                <a:gd name="T24" fmla="*/ 191 w 195"/>
                <a:gd name="T25" fmla="*/ 32 h 32"/>
                <a:gd name="T26" fmla="*/ 0 w 195"/>
                <a:gd name="T27" fmla="*/ 32 h 32"/>
                <a:gd name="T28" fmla="*/ 17 w 195"/>
                <a:gd name="T2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32">
                  <a:moveTo>
                    <a:pt x="17" y="24"/>
                  </a:moveTo>
                  <a:cubicBezTo>
                    <a:pt x="19" y="24"/>
                    <a:pt x="20" y="25"/>
                    <a:pt x="21" y="26"/>
                  </a:cubicBezTo>
                  <a:cubicBezTo>
                    <a:pt x="31" y="20"/>
                    <a:pt x="43" y="16"/>
                    <a:pt x="52" y="17"/>
                  </a:cubicBezTo>
                  <a:cubicBezTo>
                    <a:pt x="57" y="17"/>
                    <a:pt x="61" y="18"/>
                    <a:pt x="64" y="20"/>
                  </a:cubicBezTo>
                  <a:cubicBezTo>
                    <a:pt x="64" y="20"/>
                    <a:pt x="64" y="20"/>
                    <a:pt x="64" y="20"/>
                  </a:cubicBezTo>
                  <a:cubicBezTo>
                    <a:pt x="75" y="11"/>
                    <a:pt x="89" y="5"/>
                    <a:pt x="99" y="5"/>
                  </a:cubicBezTo>
                  <a:cubicBezTo>
                    <a:pt x="104" y="5"/>
                    <a:pt x="108" y="7"/>
                    <a:pt x="109" y="10"/>
                  </a:cubicBezTo>
                  <a:cubicBezTo>
                    <a:pt x="120" y="4"/>
                    <a:pt x="132" y="0"/>
                    <a:pt x="141" y="0"/>
                  </a:cubicBezTo>
                  <a:cubicBezTo>
                    <a:pt x="152" y="0"/>
                    <a:pt x="157" y="6"/>
                    <a:pt x="156" y="15"/>
                  </a:cubicBezTo>
                  <a:cubicBezTo>
                    <a:pt x="162" y="12"/>
                    <a:pt x="167" y="11"/>
                    <a:pt x="171" y="11"/>
                  </a:cubicBezTo>
                  <a:cubicBezTo>
                    <a:pt x="177" y="11"/>
                    <a:pt x="180" y="14"/>
                    <a:pt x="180" y="18"/>
                  </a:cubicBezTo>
                  <a:cubicBezTo>
                    <a:pt x="181" y="18"/>
                    <a:pt x="181" y="18"/>
                    <a:pt x="182" y="18"/>
                  </a:cubicBezTo>
                  <a:cubicBezTo>
                    <a:pt x="191" y="19"/>
                    <a:pt x="195" y="25"/>
                    <a:pt x="191" y="32"/>
                  </a:cubicBezTo>
                  <a:cubicBezTo>
                    <a:pt x="0" y="32"/>
                    <a:pt x="0" y="32"/>
                    <a:pt x="0" y="32"/>
                  </a:cubicBezTo>
                  <a:cubicBezTo>
                    <a:pt x="4" y="27"/>
                    <a:pt x="11" y="24"/>
                    <a:pt x="17" y="24"/>
                  </a:cubicBezTo>
                  <a:close/>
                </a:path>
              </a:pathLst>
            </a:custGeom>
            <a:solidFill>
              <a:srgbClr val="FAFAFA">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25">
              <a:extLst>
                <a:ext uri="{FF2B5EF4-FFF2-40B4-BE49-F238E27FC236}">
                  <a16:creationId xmlns:a16="http://schemas.microsoft.com/office/drawing/2014/main" id="{0F3B8112-F57F-4AB7-AC75-26F5DA9B7A26}"/>
                </a:ext>
              </a:extLst>
            </p:cNvPr>
            <p:cNvSpPr>
              <a:spLocks noChangeArrowheads="1"/>
            </p:cNvSpPr>
            <p:nvPr/>
          </p:nvSpPr>
          <p:spPr bwMode="auto">
            <a:xfrm>
              <a:off x="6948488" y="1797050"/>
              <a:ext cx="896938" cy="896938"/>
            </a:xfrm>
            <a:prstGeom prst="ellipse">
              <a:avLst/>
            </a:pr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a:extLst>
                <a:ext uri="{FF2B5EF4-FFF2-40B4-BE49-F238E27FC236}">
                  <a16:creationId xmlns:a16="http://schemas.microsoft.com/office/drawing/2014/main" id="{CD9B1514-5585-46D4-942A-45B5570C9518}"/>
                </a:ext>
              </a:extLst>
            </p:cNvPr>
            <p:cNvSpPr>
              <a:spLocks/>
            </p:cNvSpPr>
            <p:nvPr/>
          </p:nvSpPr>
          <p:spPr bwMode="auto">
            <a:xfrm>
              <a:off x="6162675" y="2079625"/>
              <a:ext cx="1328738" cy="212725"/>
            </a:xfrm>
            <a:custGeom>
              <a:avLst/>
              <a:gdLst>
                <a:gd name="T0" fmla="*/ 43 w 413"/>
                <a:gd name="T1" fmla="*/ 48 h 66"/>
                <a:gd name="T2" fmla="*/ 54 w 413"/>
                <a:gd name="T3" fmla="*/ 51 h 66"/>
                <a:gd name="T4" fmla="*/ 130 w 413"/>
                <a:gd name="T5" fmla="*/ 33 h 66"/>
                <a:gd name="T6" fmla="*/ 158 w 413"/>
                <a:gd name="T7" fmla="*/ 39 h 66"/>
                <a:gd name="T8" fmla="*/ 243 w 413"/>
                <a:gd name="T9" fmla="*/ 9 h 66"/>
                <a:gd name="T10" fmla="*/ 269 w 413"/>
                <a:gd name="T11" fmla="*/ 20 h 66"/>
                <a:gd name="T12" fmla="*/ 347 w 413"/>
                <a:gd name="T13" fmla="*/ 0 h 66"/>
                <a:gd name="T14" fmla="*/ 382 w 413"/>
                <a:gd name="T15" fmla="*/ 46 h 66"/>
                <a:gd name="T16" fmla="*/ 401 w 413"/>
                <a:gd name="T17" fmla="*/ 66 h 66"/>
                <a:gd name="T18" fmla="*/ 0 w 413"/>
                <a:gd name="T19" fmla="*/ 66 h 66"/>
                <a:gd name="T20" fmla="*/ 2 w 413"/>
                <a:gd name="T21" fmla="*/ 64 h 66"/>
                <a:gd name="T22" fmla="*/ 43 w 413"/>
                <a:gd name="T23"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3" h="66">
                  <a:moveTo>
                    <a:pt x="43" y="48"/>
                  </a:moveTo>
                  <a:cubicBezTo>
                    <a:pt x="48" y="48"/>
                    <a:pt x="51" y="49"/>
                    <a:pt x="54" y="51"/>
                  </a:cubicBezTo>
                  <a:cubicBezTo>
                    <a:pt x="78" y="39"/>
                    <a:pt x="107" y="32"/>
                    <a:pt x="130" y="33"/>
                  </a:cubicBezTo>
                  <a:cubicBezTo>
                    <a:pt x="142" y="33"/>
                    <a:pt x="152" y="35"/>
                    <a:pt x="158" y="39"/>
                  </a:cubicBezTo>
                  <a:cubicBezTo>
                    <a:pt x="184" y="22"/>
                    <a:pt x="218" y="9"/>
                    <a:pt x="243" y="9"/>
                  </a:cubicBezTo>
                  <a:cubicBezTo>
                    <a:pt x="257" y="9"/>
                    <a:pt x="266" y="13"/>
                    <a:pt x="269" y="20"/>
                  </a:cubicBezTo>
                  <a:cubicBezTo>
                    <a:pt x="296" y="8"/>
                    <a:pt x="324" y="0"/>
                    <a:pt x="347" y="0"/>
                  </a:cubicBezTo>
                  <a:cubicBezTo>
                    <a:pt x="383" y="0"/>
                    <a:pt x="395" y="19"/>
                    <a:pt x="382" y="46"/>
                  </a:cubicBezTo>
                  <a:cubicBezTo>
                    <a:pt x="399" y="46"/>
                    <a:pt x="413" y="56"/>
                    <a:pt x="401" y="66"/>
                  </a:cubicBezTo>
                  <a:cubicBezTo>
                    <a:pt x="0" y="66"/>
                    <a:pt x="0" y="66"/>
                    <a:pt x="0" y="66"/>
                  </a:cubicBezTo>
                  <a:cubicBezTo>
                    <a:pt x="1" y="65"/>
                    <a:pt x="1" y="65"/>
                    <a:pt x="2" y="64"/>
                  </a:cubicBezTo>
                  <a:cubicBezTo>
                    <a:pt x="11" y="55"/>
                    <a:pt x="29" y="47"/>
                    <a:pt x="43" y="48"/>
                  </a:cubicBezTo>
                </a:path>
              </a:pathLst>
            </a:custGeom>
            <a:solidFill>
              <a:srgbClr val="FAFAFA">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7">
              <a:extLst>
                <a:ext uri="{FF2B5EF4-FFF2-40B4-BE49-F238E27FC236}">
                  <a16:creationId xmlns:a16="http://schemas.microsoft.com/office/drawing/2014/main" id="{1D494340-9F78-437A-B2FC-9FE564FA40BA}"/>
                </a:ext>
              </a:extLst>
            </p:cNvPr>
            <p:cNvSpPr>
              <a:spLocks/>
            </p:cNvSpPr>
            <p:nvPr/>
          </p:nvSpPr>
          <p:spPr bwMode="auto">
            <a:xfrm>
              <a:off x="7083425" y="2843213"/>
              <a:ext cx="903288" cy="144463"/>
            </a:xfrm>
            <a:custGeom>
              <a:avLst/>
              <a:gdLst>
                <a:gd name="T0" fmla="*/ 23 w 281"/>
                <a:gd name="T1" fmla="*/ 34 h 45"/>
                <a:gd name="T2" fmla="*/ 30 w 281"/>
                <a:gd name="T3" fmla="*/ 37 h 45"/>
                <a:gd name="T4" fmla="*/ 75 w 281"/>
                <a:gd name="T5" fmla="*/ 24 h 45"/>
                <a:gd name="T6" fmla="*/ 91 w 281"/>
                <a:gd name="T7" fmla="*/ 29 h 45"/>
                <a:gd name="T8" fmla="*/ 91 w 281"/>
                <a:gd name="T9" fmla="*/ 29 h 45"/>
                <a:gd name="T10" fmla="*/ 142 w 281"/>
                <a:gd name="T11" fmla="*/ 6 h 45"/>
                <a:gd name="T12" fmla="*/ 157 w 281"/>
                <a:gd name="T13" fmla="*/ 14 h 45"/>
                <a:gd name="T14" fmla="*/ 203 w 281"/>
                <a:gd name="T15" fmla="*/ 0 h 45"/>
                <a:gd name="T16" fmla="*/ 225 w 281"/>
                <a:gd name="T17" fmla="*/ 21 h 45"/>
                <a:gd name="T18" fmla="*/ 247 w 281"/>
                <a:gd name="T19" fmla="*/ 15 h 45"/>
                <a:gd name="T20" fmla="*/ 260 w 281"/>
                <a:gd name="T21" fmla="*/ 26 h 45"/>
                <a:gd name="T22" fmla="*/ 262 w 281"/>
                <a:gd name="T23" fmla="*/ 26 h 45"/>
                <a:gd name="T24" fmla="*/ 275 w 281"/>
                <a:gd name="T25" fmla="*/ 45 h 45"/>
                <a:gd name="T26" fmla="*/ 0 w 281"/>
                <a:gd name="T27" fmla="*/ 45 h 45"/>
                <a:gd name="T28" fmla="*/ 23 w 281"/>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45">
                  <a:moveTo>
                    <a:pt x="23" y="34"/>
                  </a:moveTo>
                  <a:cubicBezTo>
                    <a:pt x="26" y="35"/>
                    <a:pt x="28" y="36"/>
                    <a:pt x="30" y="37"/>
                  </a:cubicBezTo>
                  <a:cubicBezTo>
                    <a:pt x="45" y="28"/>
                    <a:pt x="61" y="23"/>
                    <a:pt x="75" y="24"/>
                  </a:cubicBezTo>
                  <a:cubicBezTo>
                    <a:pt x="82" y="24"/>
                    <a:pt x="88" y="26"/>
                    <a:pt x="91" y="29"/>
                  </a:cubicBezTo>
                  <a:cubicBezTo>
                    <a:pt x="91" y="29"/>
                    <a:pt x="91" y="29"/>
                    <a:pt x="91" y="29"/>
                  </a:cubicBezTo>
                  <a:cubicBezTo>
                    <a:pt x="107" y="16"/>
                    <a:pt x="128" y="6"/>
                    <a:pt x="142" y="6"/>
                  </a:cubicBezTo>
                  <a:cubicBezTo>
                    <a:pt x="150" y="6"/>
                    <a:pt x="155" y="9"/>
                    <a:pt x="157" y="14"/>
                  </a:cubicBezTo>
                  <a:cubicBezTo>
                    <a:pt x="173" y="6"/>
                    <a:pt x="190" y="0"/>
                    <a:pt x="203" y="0"/>
                  </a:cubicBezTo>
                  <a:cubicBezTo>
                    <a:pt x="220" y="0"/>
                    <a:pt x="227" y="8"/>
                    <a:pt x="225" y="21"/>
                  </a:cubicBezTo>
                  <a:cubicBezTo>
                    <a:pt x="233" y="17"/>
                    <a:pt x="241" y="15"/>
                    <a:pt x="247" y="15"/>
                  </a:cubicBezTo>
                  <a:cubicBezTo>
                    <a:pt x="256" y="15"/>
                    <a:pt x="260" y="19"/>
                    <a:pt x="260" y="26"/>
                  </a:cubicBezTo>
                  <a:cubicBezTo>
                    <a:pt x="261" y="26"/>
                    <a:pt x="261" y="26"/>
                    <a:pt x="262" y="26"/>
                  </a:cubicBezTo>
                  <a:cubicBezTo>
                    <a:pt x="276" y="27"/>
                    <a:pt x="281" y="36"/>
                    <a:pt x="275" y="45"/>
                  </a:cubicBezTo>
                  <a:cubicBezTo>
                    <a:pt x="0" y="45"/>
                    <a:pt x="0" y="45"/>
                    <a:pt x="0" y="45"/>
                  </a:cubicBezTo>
                  <a:cubicBezTo>
                    <a:pt x="6" y="39"/>
                    <a:pt x="16" y="34"/>
                    <a:pt x="23" y="34"/>
                  </a:cubicBezTo>
                  <a:close/>
                </a:path>
              </a:pathLst>
            </a:custGeom>
            <a:solidFill>
              <a:srgbClr val="FAFAFA">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28">
              <a:extLst>
                <a:ext uri="{FF2B5EF4-FFF2-40B4-BE49-F238E27FC236}">
                  <a16:creationId xmlns:a16="http://schemas.microsoft.com/office/drawing/2014/main" id="{416A117C-E540-47DB-A577-FBC278D916DC}"/>
                </a:ext>
              </a:extLst>
            </p:cNvPr>
            <p:cNvSpPr>
              <a:spLocks noChangeArrowheads="1"/>
            </p:cNvSpPr>
            <p:nvPr/>
          </p:nvSpPr>
          <p:spPr bwMode="auto">
            <a:xfrm>
              <a:off x="2984500" y="6107113"/>
              <a:ext cx="4992688" cy="288925"/>
            </a:xfrm>
            <a:prstGeom prst="ellipse">
              <a:avLst/>
            </a:prstGeom>
            <a:solidFill>
              <a:srgbClr val="F5F5F5">
                <a:alpha val="6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1">
              <a:extLst>
                <a:ext uri="{FF2B5EF4-FFF2-40B4-BE49-F238E27FC236}">
                  <a16:creationId xmlns:a16="http://schemas.microsoft.com/office/drawing/2014/main" id="{375C3103-6C7C-468D-92C7-CEB5DF9CC854}"/>
                </a:ext>
              </a:extLst>
            </p:cNvPr>
            <p:cNvSpPr>
              <a:spLocks/>
            </p:cNvSpPr>
            <p:nvPr/>
          </p:nvSpPr>
          <p:spPr bwMode="auto">
            <a:xfrm>
              <a:off x="5310188" y="2925763"/>
              <a:ext cx="2432050" cy="3322638"/>
            </a:xfrm>
            <a:custGeom>
              <a:avLst/>
              <a:gdLst>
                <a:gd name="T0" fmla="*/ 449 w 756"/>
                <a:gd name="T1" fmla="*/ 0 h 1032"/>
                <a:gd name="T2" fmla="*/ 307 w 756"/>
                <a:gd name="T3" fmla="*/ 0 h 1032"/>
                <a:gd name="T4" fmla="*/ 10 w 756"/>
                <a:gd name="T5" fmla="*/ 967 h 1032"/>
                <a:gd name="T6" fmla="*/ 58 w 756"/>
                <a:gd name="T7" fmla="*/ 1032 h 1032"/>
                <a:gd name="T8" fmla="*/ 697 w 756"/>
                <a:gd name="T9" fmla="*/ 1032 h 1032"/>
                <a:gd name="T10" fmla="*/ 746 w 756"/>
                <a:gd name="T11" fmla="*/ 967 h 1032"/>
                <a:gd name="T12" fmla="*/ 449 w 756"/>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756" h="1032">
                  <a:moveTo>
                    <a:pt x="449" y="0"/>
                  </a:moveTo>
                  <a:cubicBezTo>
                    <a:pt x="307" y="0"/>
                    <a:pt x="307" y="0"/>
                    <a:pt x="307" y="0"/>
                  </a:cubicBezTo>
                  <a:cubicBezTo>
                    <a:pt x="10" y="967"/>
                    <a:pt x="10" y="967"/>
                    <a:pt x="10" y="967"/>
                  </a:cubicBezTo>
                  <a:cubicBezTo>
                    <a:pt x="0" y="999"/>
                    <a:pt x="24" y="1032"/>
                    <a:pt x="58" y="1032"/>
                  </a:cubicBezTo>
                  <a:cubicBezTo>
                    <a:pt x="697" y="1032"/>
                    <a:pt x="697" y="1032"/>
                    <a:pt x="697" y="1032"/>
                  </a:cubicBezTo>
                  <a:cubicBezTo>
                    <a:pt x="731" y="1032"/>
                    <a:pt x="756" y="999"/>
                    <a:pt x="746" y="967"/>
                  </a:cubicBezTo>
                  <a:cubicBezTo>
                    <a:pt x="449" y="0"/>
                    <a:pt x="449" y="0"/>
                    <a:pt x="449"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2">
              <a:extLst>
                <a:ext uri="{FF2B5EF4-FFF2-40B4-BE49-F238E27FC236}">
                  <a16:creationId xmlns:a16="http://schemas.microsoft.com/office/drawing/2014/main" id="{EE31B9C4-3FC1-458A-B776-BA1D740776E9}"/>
                </a:ext>
              </a:extLst>
            </p:cNvPr>
            <p:cNvSpPr>
              <a:spLocks/>
            </p:cNvSpPr>
            <p:nvPr/>
          </p:nvSpPr>
          <p:spPr bwMode="auto">
            <a:xfrm>
              <a:off x="6237288" y="3708400"/>
              <a:ext cx="1479550" cy="2540000"/>
            </a:xfrm>
            <a:custGeom>
              <a:avLst/>
              <a:gdLst>
                <a:gd name="T0" fmla="*/ 82 w 460"/>
                <a:gd name="T1" fmla="*/ 0 h 789"/>
                <a:gd name="T2" fmla="*/ 67 w 460"/>
                <a:gd name="T3" fmla="*/ 22 h 789"/>
                <a:gd name="T4" fmla="*/ 0 w 460"/>
                <a:gd name="T5" fmla="*/ 789 h 789"/>
                <a:gd name="T6" fmla="*/ 409 w 460"/>
                <a:gd name="T7" fmla="*/ 789 h 789"/>
                <a:gd name="T8" fmla="*/ 460 w 460"/>
                <a:gd name="T9" fmla="*/ 739 h 789"/>
                <a:gd name="T10" fmla="*/ 460 w 460"/>
                <a:gd name="T11" fmla="*/ 739 h 789"/>
                <a:gd name="T12" fmla="*/ 409 w 460"/>
                <a:gd name="T13" fmla="*/ 789 h 789"/>
                <a:gd name="T14" fmla="*/ 229 w 460"/>
                <a:gd name="T15" fmla="*/ 789 h 789"/>
                <a:gd name="T16" fmla="*/ 152 w 460"/>
                <a:gd name="T17" fmla="*/ 3 h 789"/>
                <a:gd name="T18" fmla="*/ 123 w 460"/>
                <a:gd name="T19" fmla="*/ 71 h 789"/>
                <a:gd name="T20" fmla="*/ 82 w 460"/>
                <a:gd name="T21"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789">
                  <a:moveTo>
                    <a:pt x="82" y="0"/>
                  </a:moveTo>
                  <a:cubicBezTo>
                    <a:pt x="67" y="22"/>
                    <a:pt x="67" y="22"/>
                    <a:pt x="67" y="22"/>
                  </a:cubicBezTo>
                  <a:cubicBezTo>
                    <a:pt x="0" y="789"/>
                    <a:pt x="0" y="789"/>
                    <a:pt x="0" y="789"/>
                  </a:cubicBezTo>
                  <a:cubicBezTo>
                    <a:pt x="409" y="789"/>
                    <a:pt x="409" y="789"/>
                    <a:pt x="409" y="789"/>
                  </a:cubicBezTo>
                  <a:cubicBezTo>
                    <a:pt x="438" y="789"/>
                    <a:pt x="460" y="766"/>
                    <a:pt x="460" y="739"/>
                  </a:cubicBezTo>
                  <a:cubicBezTo>
                    <a:pt x="460" y="739"/>
                    <a:pt x="460" y="739"/>
                    <a:pt x="460" y="739"/>
                  </a:cubicBezTo>
                  <a:cubicBezTo>
                    <a:pt x="460" y="766"/>
                    <a:pt x="438" y="789"/>
                    <a:pt x="409" y="789"/>
                  </a:cubicBezTo>
                  <a:cubicBezTo>
                    <a:pt x="229" y="789"/>
                    <a:pt x="229" y="789"/>
                    <a:pt x="229" y="789"/>
                  </a:cubicBezTo>
                  <a:cubicBezTo>
                    <a:pt x="152" y="3"/>
                    <a:pt x="152" y="3"/>
                    <a:pt x="152" y="3"/>
                  </a:cubicBezTo>
                  <a:cubicBezTo>
                    <a:pt x="123" y="71"/>
                    <a:pt x="123" y="71"/>
                    <a:pt x="123" y="71"/>
                  </a:cubicBezTo>
                  <a:cubicBezTo>
                    <a:pt x="82" y="0"/>
                    <a:pt x="82" y="0"/>
                    <a:pt x="82" y="0"/>
                  </a:cubicBezTo>
                </a:path>
              </a:pathLst>
            </a:custGeom>
            <a:solidFill>
              <a:srgbClr val="3B6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a:extLst>
                <a:ext uri="{FF2B5EF4-FFF2-40B4-BE49-F238E27FC236}">
                  <a16:creationId xmlns:a16="http://schemas.microsoft.com/office/drawing/2014/main" id="{9C21AB86-97FA-4CBA-8F15-D4F6A4ED8ADB}"/>
                </a:ext>
              </a:extLst>
            </p:cNvPr>
            <p:cNvSpPr>
              <a:spLocks/>
            </p:cNvSpPr>
            <p:nvPr/>
          </p:nvSpPr>
          <p:spPr bwMode="auto">
            <a:xfrm>
              <a:off x="6726238" y="3592513"/>
              <a:ext cx="990600" cy="2655888"/>
            </a:xfrm>
            <a:custGeom>
              <a:avLst/>
              <a:gdLst>
                <a:gd name="T0" fmla="*/ 73 w 308"/>
                <a:gd name="T1" fmla="*/ 0 h 825"/>
                <a:gd name="T2" fmla="*/ 62 w 308"/>
                <a:gd name="T3" fmla="*/ 49 h 825"/>
                <a:gd name="T4" fmla="*/ 15 w 308"/>
                <a:gd name="T5" fmla="*/ 5 h 825"/>
                <a:gd name="T6" fmla="*/ 0 w 308"/>
                <a:gd name="T7" fmla="*/ 39 h 825"/>
                <a:gd name="T8" fmla="*/ 77 w 308"/>
                <a:gd name="T9" fmla="*/ 825 h 825"/>
                <a:gd name="T10" fmla="*/ 257 w 308"/>
                <a:gd name="T11" fmla="*/ 825 h 825"/>
                <a:gd name="T12" fmla="*/ 308 w 308"/>
                <a:gd name="T13" fmla="*/ 775 h 825"/>
                <a:gd name="T14" fmla="*/ 306 w 308"/>
                <a:gd name="T15" fmla="*/ 760 h 825"/>
                <a:gd name="T16" fmla="*/ 304 w 308"/>
                <a:gd name="T17" fmla="*/ 756 h 825"/>
                <a:gd name="T18" fmla="*/ 304 w 308"/>
                <a:gd name="T19" fmla="*/ 755 h 825"/>
                <a:gd name="T20" fmla="*/ 285 w 308"/>
                <a:gd name="T21" fmla="*/ 692 h 825"/>
                <a:gd name="T22" fmla="*/ 284 w 308"/>
                <a:gd name="T23" fmla="*/ 691 h 825"/>
                <a:gd name="T24" fmla="*/ 73 w 308"/>
                <a:gd name="T2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825">
                  <a:moveTo>
                    <a:pt x="73" y="0"/>
                  </a:moveTo>
                  <a:cubicBezTo>
                    <a:pt x="62" y="49"/>
                    <a:pt x="62" y="49"/>
                    <a:pt x="62" y="49"/>
                  </a:cubicBezTo>
                  <a:cubicBezTo>
                    <a:pt x="15" y="5"/>
                    <a:pt x="15" y="5"/>
                    <a:pt x="15" y="5"/>
                  </a:cubicBezTo>
                  <a:cubicBezTo>
                    <a:pt x="0" y="39"/>
                    <a:pt x="0" y="39"/>
                    <a:pt x="0" y="39"/>
                  </a:cubicBezTo>
                  <a:cubicBezTo>
                    <a:pt x="77" y="825"/>
                    <a:pt x="77" y="825"/>
                    <a:pt x="77" y="825"/>
                  </a:cubicBezTo>
                  <a:cubicBezTo>
                    <a:pt x="257" y="825"/>
                    <a:pt x="257" y="825"/>
                    <a:pt x="257" y="825"/>
                  </a:cubicBezTo>
                  <a:cubicBezTo>
                    <a:pt x="286" y="825"/>
                    <a:pt x="308" y="802"/>
                    <a:pt x="308" y="775"/>
                  </a:cubicBezTo>
                  <a:cubicBezTo>
                    <a:pt x="308" y="770"/>
                    <a:pt x="307" y="765"/>
                    <a:pt x="306" y="760"/>
                  </a:cubicBezTo>
                  <a:cubicBezTo>
                    <a:pt x="304" y="756"/>
                    <a:pt x="304" y="756"/>
                    <a:pt x="304" y="756"/>
                  </a:cubicBezTo>
                  <a:cubicBezTo>
                    <a:pt x="304" y="755"/>
                    <a:pt x="304" y="755"/>
                    <a:pt x="304" y="755"/>
                  </a:cubicBezTo>
                  <a:cubicBezTo>
                    <a:pt x="285" y="692"/>
                    <a:pt x="285" y="692"/>
                    <a:pt x="285" y="692"/>
                  </a:cubicBezTo>
                  <a:cubicBezTo>
                    <a:pt x="284" y="691"/>
                    <a:pt x="284" y="691"/>
                    <a:pt x="284" y="691"/>
                  </a:cubicBezTo>
                  <a:cubicBezTo>
                    <a:pt x="73" y="0"/>
                    <a:pt x="73" y="0"/>
                    <a:pt x="73" y="0"/>
                  </a:cubicBezTo>
                </a:path>
              </a:pathLst>
            </a:custGeom>
            <a:solidFill>
              <a:srgbClr val="3760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a:extLst>
                <a:ext uri="{FF2B5EF4-FFF2-40B4-BE49-F238E27FC236}">
                  <a16:creationId xmlns:a16="http://schemas.microsoft.com/office/drawing/2014/main" id="{9A22EC5D-4639-441A-9F3D-22E2441B44AE}"/>
                </a:ext>
              </a:extLst>
            </p:cNvPr>
            <p:cNvSpPr>
              <a:spLocks/>
            </p:cNvSpPr>
            <p:nvPr/>
          </p:nvSpPr>
          <p:spPr bwMode="auto">
            <a:xfrm>
              <a:off x="5335588" y="3589338"/>
              <a:ext cx="904875" cy="2659063"/>
            </a:xfrm>
            <a:custGeom>
              <a:avLst/>
              <a:gdLst>
                <a:gd name="T0" fmla="*/ 235 w 281"/>
                <a:gd name="T1" fmla="*/ 0 h 826"/>
                <a:gd name="T2" fmla="*/ 144 w 281"/>
                <a:gd name="T3" fmla="*/ 299 h 826"/>
                <a:gd name="T4" fmla="*/ 23 w 281"/>
                <a:gd name="T5" fmla="*/ 692 h 826"/>
                <a:gd name="T6" fmla="*/ 2 w 281"/>
                <a:gd name="T7" fmla="*/ 761 h 826"/>
                <a:gd name="T8" fmla="*/ 0 w 281"/>
                <a:gd name="T9" fmla="*/ 776 h 826"/>
                <a:gd name="T10" fmla="*/ 50 w 281"/>
                <a:gd name="T11" fmla="*/ 826 h 826"/>
                <a:gd name="T12" fmla="*/ 88 w 281"/>
                <a:gd name="T13" fmla="*/ 826 h 826"/>
                <a:gd name="T14" fmla="*/ 281 w 281"/>
                <a:gd name="T15" fmla="*/ 15 h 826"/>
                <a:gd name="T16" fmla="*/ 245 w 281"/>
                <a:gd name="T17" fmla="*/ 62 h 826"/>
                <a:gd name="T18" fmla="*/ 235 w 281"/>
                <a:gd name="T19" fmla="*/ 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826">
                  <a:moveTo>
                    <a:pt x="235" y="0"/>
                  </a:moveTo>
                  <a:cubicBezTo>
                    <a:pt x="144" y="299"/>
                    <a:pt x="144" y="299"/>
                    <a:pt x="144" y="299"/>
                  </a:cubicBezTo>
                  <a:cubicBezTo>
                    <a:pt x="23" y="692"/>
                    <a:pt x="23" y="692"/>
                    <a:pt x="23" y="692"/>
                  </a:cubicBezTo>
                  <a:cubicBezTo>
                    <a:pt x="2" y="761"/>
                    <a:pt x="2" y="761"/>
                    <a:pt x="2" y="761"/>
                  </a:cubicBezTo>
                  <a:cubicBezTo>
                    <a:pt x="1" y="766"/>
                    <a:pt x="0" y="771"/>
                    <a:pt x="0" y="776"/>
                  </a:cubicBezTo>
                  <a:cubicBezTo>
                    <a:pt x="0" y="803"/>
                    <a:pt x="22" y="826"/>
                    <a:pt x="50" y="826"/>
                  </a:cubicBezTo>
                  <a:cubicBezTo>
                    <a:pt x="88" y="826"/>
                    <a:pt x="88" y="826"/>
                    <a:pt x="88" y="826"/>
                  </a:cubicBezTo>
                  <a:cubicBezTo>
                    <a:pt x="281" y="15"/>
                    <a:pt x="281" y="15"/>
                    <a:pt x="281" y="15"/>
                  </a:cubicBezTo>
                  <a:cubicBezTo>
                    <a:pt x="245" y="62"/>
                    <a:pt x="245" y="62"/>
                    <a:pt x="245" y="62"/>
                  </a:cubicBezTo>
                  <a:cubicBezTo>
                    <a:pt x="235" y="0"/>
                    <a:pt x="235" y="0"/>
                    <a:pt x="235" y="0"/>
                  </a:cubicBezTo>
                </a:path>
              </a:pathLst>
            </a:custGeom>
            <a:solidFill>
              <a:srgbClr val="66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5">
              <a:extLst>
                <a:ext uri="{FF2B5EF4-FFF2-40B4-BE49-F238E27FC236}">
                  <a16:creationId xmlns:a16="http://schemas.microsoft.com/office/drawing/2014/main" id="{78D627BD-3A4D-416E-A5A5-5457A0CA8F8D}"/>
                </a:ext>
              </a:extLst>
            </p:cNvPr>
            <p:cNvSpPr>
              <a:spLocks/>
            </p:cNvSpPr>
            <p:nvPr/>
          </p:nvSpPr>
          <p:spPr bwMode="auto">
            <a:xfrm>
              <a:off x="6089650" y="2803525"/>
              <a:ext cx="874713" cy="1133475"/>
            </a:xfrm>
            <a:custGeom>
              <a:avLst/>
              <a:gdLst>
                <a:gd name="T0" fmla="*/ 135 w 272"/>
                <a:gd name="T1" fmla="*/ 0 h 352"/>
                <a:gd name="T2" fmla="*/ 226 w 272"/>
                <a:gd name="T3" fmla="*/ 69 h 352"/>
                <a:gd name="T4" fmla="*/ 272 w 272"/>
                <a:gd name="T5" fmla="*/ 240 h 352"/>
                <a:gd name="T6" fmla="*/ 260 w 272"/>
                <a:gd name="T7" fmla="*/ 294 h 352"/>
                <a:gd name="T8" fmla="*/ 213 w 272"/>
                <a:gd name="T9" fmla="*/ 250 h 352"/>
                <a:gd name="T10" fmla="*/ 169 w 272"/>
                <a:gd name="T11" fmla="*/ 352 h 352"/>
                <a:gd name="T12" fmla="*/ 128 w 272"/>
                <a:gd name="T13" fmla="*/ 281 h 352"/>
                <a:gd name="T14" fmla="*/ 78 w 272"/>
                <a:gd name="T15" fmla="*/ 352 h 352"/>
                <a:gd name="T16" fmla="*/ 57 w 272"/>
                <a:gd name="T17" fmla="*/ 246 h 352"/>
                <a:gd name="T18" fmla="*/ 11 w 272"/>
                <a:gd name="T19" fmla="*/ 306 h 352"/>
                <a:gd name="T20" fmla="*/ 0 w 272"/>
                <a:gd name="T21" fmla="*/ 236 h 352"/>
                <a:gd name="T22" fmla="*/ 43 w 272"/>
                <a:gd name="T23" fmla="*/ 70 h 352"/>
                <a:gd name="T24" fmla="*/ 135 w 272"/>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 h="352">
                  <a:moveTo>
                    <a:pt x="135" y="0"/>
                  </a:moveTo>
                  <a:cubicBezTo>
                    <a:pt x="177" y="0"/>
                    <a:pt x="215" y="28"/>
                    <a:pt x="226" y="69"/>
                  </a:cubicBezTo>
                  <a:cubicBezTo>
                    <a:pt x="272" y="240"/>
                    <a:pt x="272" y="240"/>
                    <a:pt x="272" y="240"/>
                  </a:cubicBezTo>
                  <a:cubicBezTo>
                    <a:pt x="260" y="294"/>
                    <a:pt x="260" y="294"/>
                    <a:pt x="260" y="294"/>
                  </a:cubicBezTo>
                  <a:cubicBezTo>
                    <a:pt x="213" y="250"/>
                    <a:pt x="213" y="250"/>
                    <a:pt x="213" y="250"/>
                  </a:cubicBezTo>
                  <a:cubicBezTo>
                    <a:pt x="169" y="352"/>
                    <a:pt x="169" y="352"/>
                    <a:pt x="169" y="352"/>
                  </a:cubicBezTo>
                  <a:cubicBezTo>
                    <a:pt x="128" y="281"/>
                    <a:pt x="128" y="281"/>
                    <a:pt x="128" y="281"/>
                  </a:cubicBezTo>
                  <a:cubicBezTo>
                    <a:pt x="78" y="352"/>
                    <a:pt x="78" y="352"/>
                    <a:pt x="78" y="352"/>
                  </a:cubicBezTo>
                  <a:cubicBezTo>
                    <a:pt x="57" y="246"/>
                    <a:pt x="57" y="246"/>
                    <a:pt x="57" y="246"/>
                  </a:cubicBezTo>
                  <a:cubicBezTo>
                    <a:pt x="11" y="306"/>
                    <a:pt x="11" y="306"/>
                    <a:pt x="11" y="306"/>
                  </a:cubicBezTo>
                  <a:cubicBezTo>
                    <a:pt x="0" y="236"/>
                    <a:pt x="0" y="236"/>
                    <a:pt x="0" y="236"/>
                  </a:cubicBezTo>
                  <a:cubicBezTo>
                    <a:pt x="43" y="70"/>
                    <a:pt x="43" y="70"/>
                    <a:pt x="43" y="70"/>
                  </a:cubicBezTo>
                  <a:cubicBezTo>
                    <a:pt x="54" y="29"/>
                    <a:pt x="92" y="0"/>
                    <a:pt x="135"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6">
              <a:extLst>
                <a:ext uri="{FF2B5EF4-FFF2-40B4-BE49-F238E27FC236}">
                  <a16:creationId xmlns:a16="http://schemas.microsoft.com/office/drawing/2014/main" id="{3306A0CE-089D-46BD-A5BC-753EF7F6ACA9}"/>
                </a:ext>
              </a:extLst>
            </p:cNvPr>
            <p:cNvSpPr>
              <a:spLocks/>
            </p:cNvSpPr>
            <p:nvPr/>
          </p:nvSpPr>
          <p:spPr bwMode="auto">
            <a:xfrm>
              <a:off x="6089650" y="2803525"/>
              <a:ext cx="874713" cy="1133475"/>
            </a:xfrm>
            <a:custGeom>
              <a:avLst/>
              <a:gdLst>
                <a:gd name="T0" fmla="*/ 135 w 272"/>
                <a:gd name="T1" fmla="*/ 0 h 352"/>
                <a:gd name="T2" fmla="*/ 43 w 272"/>
                <a:gd name="T3" fmla="*/ 70 h 352"/>
                <a:gd name="T4" fmla="*/ 0 w 272"/>
                <a:gd name="T5" fmla="*/ 236 h 352"/>
                <a:gd name="T6" fmla="*/ 11 w 272"/>
                <a:gd name="T7" fmla="*/ 306 h 352"/>
                <a:gd name="T8" fmla="*/ 57 w 272"/>
                <a:gd name="T9" fmla="*/ 246 h 352"/>
                <a:gd name="T10" fmla="*/ 78 w 272"/>
                <a:gd name="T11" fmla="*/ 352 h 352"/>
                <a:gd name="T12" fmla="*/ 128 w 272"/>
                <a:gd name="T13" fmla="*/ 281 h 352"/>
                <a:gd name="T14" fmla="*/ 169 w 272"/>
                <a:gd name="T15" fmla="*/ 352 h 352"/>
                <a:gd name="T16" fmla="*/ 213 w 272"/>
                <a:gd name="T17" fmla="*/ 250 h 352"/>
                <a:gd name="T18" fmla="*/ 260 w 272"/>
                <a:gd name="T19" fmla="*/ 294 h 352"/>
                <a:gd name="T20" fmla="*/ 272 w 272"/>
                <a:gd name="T21" fmla="*/ 240 h 352"/>
                <a:gd name="T22" fmla="*/ 226 w 272"/>
                <a:gd name="T23" fmla="*/ 69 h 352"/>
                <a:gd name="T24" fmla="*/ 135 w 272"/>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 h="352">
                  <a:moveTo>
                    <a:pt x="135" y="0"/>
                  </a:moveTo>
                  <a:cubicBezTo>
                    <a:pt x="92" y="0"/>
                    <a:pt x="54" y="29"/>
                    <a:pt x="43" y="70"/>
                  </a:cubicBezTo>
                  <a:cubicBezTo>
                    <a:pt x="0" y="236"/>
                    <a:pt x="0" y="236"/>
                    <a:pt x="0" y="236"/>
                  </a:cubicBezTo>
                  <a:cubicBezTo>
                    <a:pt x="11" y="306"/>
                    <a:pt x="11" y="306"/>
                    <a:pt x="11" y="306"/>
                  </a:cubicBezTo>
                  <a:cubicBezTo>
                    <a:pt x="57" y="246"/>
                    <a:pt x="57" y="246"/>
                    <a:pt x="57" y="246"/>
                  </a:cubicBezTo>
                  <a:cubicBezTo>
                    <a:pt x="78" y="352"/>
                    <a:pt x="78" y="352"/>
                    <a:pt x="78" y="352"/>
                  </a:cubicBezTo>
                  <a:cubicBezTo>
                    <a:pt x="128" y="281"/>
                    <a:pt x="128" y="281"/>
                    <a:pt x="128" y="281"/>
                  </a:cubicBezTo>
                  <a:cubicBezTo>
                    <a:pt x="169" y="352"/>
                    <a:pt x="169" y="352"/>
                    <a:pt x="169" y="352"/>
                  </a:cubicBezTo>
                  <a:cubicBezTo>
                    <a:pt x="213" y="250"/>
                    <a:pt x="213" y="250"/>
                    <a:pt x="213" y="250"/>
                  </a:cubicBezTo>
                  <a:cubicBezTo>
                    <a:pt x="260" y="294"/>
                    <a:pt x="260" y="294"/>
                    <a:pt x="260" y="294"/>
                  </a:cubicBezTo>
                  <a:cubicBezTo>
                    <a:pt x="272" y="240"/>
                    <a:pt x="272" y="240"/>
                    <a:pt x="272" y="240"/>
                  </a:cubicBezTo>
                  <a:cubicBezTo>
                    <a:pt x="226" y="69"/>
                    <a:pt x="226" y="69"/>
                    <a:pt x="226" y="69"/>
                  </a:cubicBezTo>
                  <a:cubicBezTo>
                    <a:pt x="215" y="28"/>
                    <a:pt x="177" y="0"/>
                    <a:pt x="135" y="0"/>
                  </a:cubicBezTo>
                </a:path>
              </a:pathLst>
            </a:custGeom>
            <a:solidFill>
              <a:srgbClr val="C6D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7">
              <a:extLst>
                <a:ext uri="{FF2B5EF4-FFF2-40B4-BE49-F238E27FC236}">
                  <a16:creationId xmlns:a16="http://schemas.microsoft.com/office/drawing/2014/main" id="{C616EAF5-D5E5-4966-89ED-4AAB955D467A}"/>
                </a:ext>
              </a:extLst>
            </p:cNvPr>
            <p:cNvSpPr>
              <a:spLocks/>
            </p:cNvSpPr>
            <p:nvPr/>
          </p:nvSpPr>
          <p:spPr bwMode="auto">
            <a:xfrm>
              <a:off x="6005513" y="2824163"/>
              <a:ext cx="881063" cy="3436938"/>
            </a:xfrm>
            <a:custGeom>
              <a:avLst/>
              <a:gdLst>
                <a:gd name="T0" fmla="*/ 72 w 274"/>
                <a:gd name="T1" fmla="*/ 1068 h 1068"/>
                <a:gd name="T2" fmla="*/ 68 w 274"/>
                <a:gd name="T3" fmla="*/ 1066 h 1068"/>
                <a:gd name="T4" fmla="*/ 0 w 274"/>
                <a:gd name="T5" fmla="*/ 919 h 1068"/>
                <a:gd name="T6" fmla="*/ 1 w 274"/>
                <a:gd name="T7" fmla="*/ 914 h 1068"/>
                <a:gd name="T8" fmla="*/ 265 w 274"/>
                <a:gd name="T9" fmla="*/ 667 h 1068"/>
                <a:gd name="T10" fmla="*/ 101 w 274"/>
                <a:gd name="T11" fmla="*/ 347 h 1068"/>
                <a:gd name="T12" fmla="*/ 101 w 274"/>
                <a:gd name="T13" fmla="*/ 345 h 1068"/>
                <a:gd name="T14" fmla="*/ 158 w 274"/>
                <a:gd name="T15" fmla="*/ 4 h 1068"/>
                <a:gd name="T16" fmla="*/ 163 w 274"/>
                <a:gd name="T17" fmla="*/ 0 h 1068"/>
                <a:gd name="T18" fmla="*/ 166 w 274"/>
                <a:gd name="T19" fmla="*/ 5 h 1068"/>
                <a:gd name="T20" fmla="*/ 109 w 274"/>
                <a:gd name="T21" fmla="*/ 345 h 1068"/>
                <a:gd name="T22" fmla="*/ 274 w 274"/>
                <a:gd name="T23" fmla="*/ 666 h 1068"/>
                <a:gd name="T24" fmla="*/ 273 w 274"/>
                <a:gd name="T25" fmla="*/ 671 h 1068"/>
                <a:gd name="T26" fmla="*/ 9 w 274"/>
                <a:gd name="T27" fmla="*/ 918 h 1068"/>
                <a:gd name="T28" fmla="*/ 75 w 274"/>
                <a:gd name="T29" fmla="*/ 1062 h 1068"/>
                <a:gd name="T30" fmla="*/ 73 w 274"/>
                <a:gd name="T31" fmla="*/ 1068 h 1068"/>
                <a:gd name="T32" fmla="*/ 72 w 274"/>
                <a:gd name="T33" fmla="*/ 1068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4" h="1068">
                  <a:moveTo>
                    <a:pt x="72" y="1068"/>
                  </a:moveTo>
                  <a:cubicBezTo>
                    <a:pt x="70" y="1068"/>
                    <a:pt x="69" y="1067"/>
                    <a:pt x="68" y="1066"/>
                  </a:cubicBezTo>
                  <a:cubicBezTo>
                    <a:pt x="0" y="919"/>
                    <a:pt x="0" y="919"/>
                    <a:pt x="0" y="919"/>
                  </a:cubicBezTo>
                  <a:cubicBezTo>
                    <a:pt x="0" y="917"/>
                    <a:pt x="0" y="915"/>
                    <a:pt x="1" y="914"/>
                  </a:cubicBezTo>
                  <a:cubicBezTo>
                    <a:pt x="265" y="667"/>
                    <a:pt x="265" y="667"/>
                    <a:pt x="265" y="667"/>
                  </a:cubicBezTo>
                  <a:cubicBezTo>
                    <a:pt x="101" y="347"/>
                    <a:pt x="101" y="347"/>
                    <a:pt x="101" y="347"/>
                  </a:cubicBezTo>
                  <a:cubicBezTo>
                    <a:pt x="101" y="347"/>
                    <a:pt x="101" y="346"/>
                    <a:pt x="101" y="345"/>
                  </a:cubicBezTo>
                  <a:cubicBezTo>
                    <a:pt x="158" y="4"/>
                    <a:pt x="158" y="4"/>
                    <a:pt x="158" y="4"/>
                  </a:cubicBezTo>
                  <a:cubicBezTo>
                    <a:pt x="158" y="1"/>
                    <a:pt x="160" y="0"/>
                    <a:pt x="163" y="0"/>
                  </a:cubicBezTo>
                  <a:cubicBezTo>
                    <a:pt x="165" y="1"/>
                    <a:pt x="166" y="3"/>
                    <a:pt x="166" y="5"/>
                  </a:cubicBezTo>
                  <a:cubicBezTo>
                    <a:pt x="109" y="345"/>
                    <a:pt x="109" y="345"/>
                    <a:pt x="109" y="345"/>
                  </a:cubicBezTo>
                  <a:cubicBezTo>
                    <a:pt x="274" y="666"/>
                    <a:pt x="274" y="666"/>
                    <a:pt x="274" y="666"/>
                  </a:cubicBezTo>
                  <a:cubicBezTo>
                    <a:pt x="274" y="668"/>
                    <a:pt x="274" y="669"/>
                    <a:pt x="273" y="671"/>
                  </a:cubicBezTo>
                  <a:cubicBezTo>
                    <a:pt x="9" y="918"/>
                    <a:pt x="9" y="918"/>
                    <a:pt x="9" y="918"/>
                  </a:cubicBezTo>
                  <a:cubicBezTo>
                    <a:pt x="75" y="1062"/>
                    <a:pt x="75" y="1062"/>
                    <a:pt x="75" y="1062"/>
                  </a:cubicBezTo>
                  <a:cubicBezTo>
                    <a:pt x="76" y="1064"/>
                    <a:pt x="75" y="1067"/>
                    <a:pt x="73" y="1068"/>
                  </a:cubicBezTo>
                  <a:cubicBezTo>
                    <a:pt x="73" y="1068"/>
                    <a:pt x="72" y="1068"/>
                    <a:pt x="72" y="10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38">
              <a:extLst>
                <a:ext uri="{FF2B5EF4-FFF2-40B4-BE49-F238E27FC236}">
                  <a16:creationId xmlns:a16="http://schemas.microsoft.com/office/drawing/2014/main" id="{605A348A-3768-474C-A88A-49A9BB13A126}"/>
                </a:ext>
              </a:extLst>
            </p:cNvPr>
            <p:cNvSpPr>
              <a:spLocks noChangeArrowheads="1"/>
            </p:cNvSpPr>
            <p:nvPr/>
          </p:nvSpPr>
          <p:spPr bwMode="auto">
            <a:xfrm>
              <a:off x="6742113" y="4841875"/>
              <a:ext cx="263525" cy="260350"/>
            </a:xfrm>
            <a:prstGeom prst="ellipse">
              <a:avLst/>
            </a:pr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000" dirty="0">
                  <a:solidFill>
                    <a:srgbClr val="FFFFFF"/>
                  </a:solidFill>
                  <a:latin typeface="+mj-lt"/>
                </a:rPr>
                <a:t>02</a:t>
              </a:r>
            </a:p>
          </p:txBody>
        </p:sp>
        <p:sp>
          <p:nvSpPr>
            <p:cNvPr id="49" name="Freeform 39">
              <a:extLst>
                <a:ext uri="{FF2B5EF4-FFF2-40B4-BE49-F238E27FC236}">
                  <a16:creationId xmlns:a16="http://schemas.microsoft.com/office/drawing/2014/main" id="{DE9AA539-7B3B-4F6C-AF4C-A54EFA5DE7EF}"/>
                </a:ext>
              </a:extLst>
            </p:cNvPr>
            <p:cNvSpPr>
              <a:spLocks noEditPoints="1"/>
            </p:cNvSpPr>
            <p:nvPr/>
          </p:nvSpPr>
          <p:spPr bwMode="auto">
            <a:xfrm>
              <a:off x="6729413" y="4829175"/>
              <a:ext cx="288925" cy="285750"/>
            </a:xfrm>
            <a:custGeom>
              <a:avLst/>
              <a:gdLst>
                <a:gd name="T0" fmla="*/ 45 w 90"/>
                <a:gd name="T1" fmla="*/ 89 h 89"/>
                <a:gd name="T2" fmla="*/ 0 w 90"/>
                <a:gd name="T3" fmla="*/ 45 h 89"/>
                <a:gd name="T4" fmla="*/ 45 w 90"/>
                <a:gd name="T5" fmla="*/ 0 h 89"/>
                <a:gd name="T6" fmla="*/ 90 w 90"/>
                <a:gd name="T7" fmla="*/ 45 h 89"/>
                <a:gd name="T8" fmla="*/ 45 w 90"/>
                <a:gd name="T9" fmla="*/ 89 h 89"/>
                <a:gd name="T10" fmla="*/ 45 w 90"/>
                <a:gd name="T11" fmla="*/ 8 h 89"/>
                <a:gd name="T12" fmla="*/ 8 w 90"/>
                <a:gd name="T13" fmla="*/ 45 h 89"/>
                <a:gd name="T14" fmla="*/ 45 w 90"/>
                <a:gd name="T15" fmla="*/ 81 h 89"/>
                <a:gd name="T16" fmla="*/ 82 w 90"/>
                <a:gd name="T17" fmla="*/ 45 h 89"/>
                <a:gd name="T18" fmla="*/ 45 w 90"/>
                <a:gd name="T19"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5"/>
                  </a:cubicBezTo>
                  <a:cubicBezTo>
                    <a:pt x="0" y="20"/>
                    <a:pt x="20" y="0"/>
                    <a:pt x="45" y="0"/>
                  </a:cubicBezTo>
                  <a:cubicBezTo>
                    <a:pt x="70" y="0"/>
                    <a:pt x="90" y="20"/>
                    <a:pt x="90" y="45"/>
                  </a:cubicBezTo>
                  <a:cubicBezTo>
                    <a:pt x="90" y="69"/>
                    <a:pt x="70" y="89"/>
                    <a:pt x="45" y="89"/>
                  </a:cubicBezTo>
                  <a:close/>
                  <a:moveTo>
                    <a:pt x="45" y="8"/>
                  </a:moveTo>
                  <a:cubicBezTo>
                    <a:pt x="25" y="8"/>
                    <a:pt x="8" y="25"/>
                    <a:pt x="8" y="45"/>
                  </a:cubicBezTo>
                  <a:cubicBezTo>
                    <a:pt x="8" y="65"/>
                    <a:pt x="25" y="81"/>
                    <a:pt x="45" y="81"/>
                  </a:cubicBezTo>
                  <a:cubicBezTo>
                    <a:pt x="65" y="81"/>
                    <a:pt x="82" y="65"/>
                    <a:pt x="82" y="45"/>
                  </a:cubicBezTo>
                  <a:cubicBezTo>
                    <a:pt x="82" y="25"/>
                    <a:pt x="65" y="8"/>
                    <a:pt x="4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0">
              <a:extLst>
                <a:ext uri="{FF2B5EF4-FFF2-40B4-BE49-F238E27FC236}">
                  <a16:creationId xmlns:a16="http://schemas.microsoft.com/office/drawing/2014/main" id="{DED1A10B-2B49-46B3-9D5F-8B9EA7CB802B}"/>
                </a:ext>
              </a:extLst>
            </p:cNvPr>
            <p:cNvSpPr>
              <a:spLocks noChangeArrowheads="1"/>
            </p:cNvSpPr>
            <p:nvPr/>
          </p:nvSpPr>
          <p:spPr bwMode="auto">
            <a:xfrm>
              <a:off x="5886450" y="5643563"/>
              <a:ext cx="263525" cy="263525"/>
            </a:xfrm>
            <a:prstGeom prst="ellipse">
              <a:avLst/>
            </a:pr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000" dirty="0">
                  <a:solidFill>
                    <a:srgbClr val="FFFFFF"/>
                  </a:solidFill>
                  <a:latin typeface="+mj-lt"/>
                </a:rPr>
                <a:t>01</a:t>
              </a:r>
            </a:p>
          </p:txBody>
        </p:sp>
        <p:sp>
          <p:nvSpPr>
            <p:cNvPr id="51" name="Freeform 41">
              <a:extLst>
                <a:ext uri="{FF2B5EF4-FFF2-40B4-BE49-F238E27FC236}">
                  <a16:creationId xmlns:a16="http://schemas.microsoft.com/office/drawing/2014/main" id="{255E9E45-9A63-4A2B-92D9-0ED5B1000820}"/>
                </a:ext>
              </a:extLst>
            </p:cNvPr>
            <p:cNvSpPr>
              <a:spLocks noEditPoints="1"/>
            </p:cNvSpPr>
            <p:nvPr/>
          </p:nvSpPr>
          <p:spPr bwMode="auto">
            <a:xfrm>
              <a:off x="5873750" y="5630863"/>
              <a:ext cx="288925" cy="288925"/>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8 h 90"/>
                <a:gd name="T12" fmla="*/ 8 w 90"/>
                <a:gd name="T13" fmla="*/ 45 h 90"/>
                <a:gd name="T14" fmla="*/ 45 w 90"/>
                <a:gd name="T15" fmla="*/ 82 h 90"/>
                <a:gd name="T16" fmla="*/ 82 w 90"/>
                <a:gd name="T17" fmla="*/ 45 h 90"/>
                <a:gd name="T18" fmla="*/ 45 w 90"/>
                <a:gd name="T19"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0"/>
                    <a:pt x="20" y="0"/>
                    <a:pt x="45" y="0"/>
                  </a:cubicBezTo>
                  <a:cubicBezTo>
                    <a:pt x="70" y="0"/>
                    <a:pt x="90" y="20"/>
                    <a:pt x="90" y="45"/>
                  </a:cubicBezTo>
                  <a:cubicBezTo>
                    <a:pt x="90" y="70"/>
                    <a:pt x="70" y="90"/>
                    <a:pt x="45" y="90"/>
                  </a:cubicBezTo>
                  <a:close/>
                  <a:moveTo>
                    <a:pt x="45" y="8"/>
                  </a:moveTo>
                  <a:cubicBezTo>
                    <a:pt x="25" y="8"/>
                    <a:pt x="8" y="25"/>
                    <a:pt x="8" y="45"/>
                  </a:cubicBezTo>
                  <a:cubicBezTo>
                    <a:pt x="8" y="65"/>
                    <a:pt x="25" y="82"/>
                    <a:pt x="45" y="82"/>
                  </a:cubicBezTo>
                  <a:cubicBezTo>
                    <a:pt x="65" y="82"/>
                    <a:pt x="82" y="65"/>
                    <a:pt x="82" y="45"/>
                  </a:cubicBezTo>
                  <a:cubicBezTo>
                    <a:pt x="82" y="25"/>
                    <a:pt x="65" y="8"/>
                    <a:pt x="4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2">
              <a:extLst>
                <a:ext uri="{FF2B5EF4-FFF2-40B4-BE49-F238E27FC236}">
                  <a16:creationId xmlns:a16="http://schemas.microsoft.com/office/drawing/2014/main" id="{608F0093-4D78-4714-8487-DC8F4E96826E}"/>
                </a:ext>
              </a:extLst>
            </p:cNvPr>
            <p:cNvSpPr>
              <a:spLocks noChangeArrowheads="1"/>
            </p:cNvSpPr>
            <p:nvPr/>
          </p:nvSpPr>
          <p:spPr bwMode="auto">
            <a:xfrm>
              <a:off x="6211888" y="3805238"/>
              <a:ext cx="260350" cy="260350"/>
            </a:xfrm>
            <a:prstGeom prst="ellipse">
              <a:avLst/>
            </a:pr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sz="1000" dirty="0">
                  <a:solidFill>
                    <a:srgbClr val="FFFFFF"/>
                  </a:solidFill>
                  <a:latin typeface="+mj-lt"/>
                </a:rPr>
                <a:t>03</a:t>
              </a:r>
            </a:p>
          </p:txBody>
        </p:sp>
        <p:sp>
          <p:nvSpPr>
            <p:cNvPr id="53" name="Freeform 43">
              <a:extLst>
                <a:ext uri="{FF2B5EF4-FFF2-40B4-BE49-F238E27FC236}">
                  <a16:creationId xmlns:a16="http://schemas.microsoft.com/office/drawing/2014/main" id="{94498365-F5F0-4EE4-AA09-5F52DF5A0311}"/>
                </a:ext>
              </a:extLst>
            </p:cNvPr>
            <p:cNvSpPr>
              <a:spLocks noEditPoints="1"/>
            </p:cNvSpPr>
            <p:nvPr/>
          </p:nvSpPr>
          <p:spPr bwMode="auto">
            <a:xfrm>
              <a:off x="6197600" y="3792538"/>
              <a:ext cx="287338" cy="285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8 h 89"/>
                <a:gd name="T12" fmla="*/ 8 w 89"/>
                <a:gd name="T13" fmla="*/ 45 h 89"/>
                <a:gd name="T14" fmla="*/ 45 w 89"/>
                <a:gd name="T15" fmla="*/ 81 h 89"/>
                <a:gd name="T16" fmla="*/ 81 w 89"/>
                <a:gd name="T17" fmla="*/ 45 h 89"/>
                <a:gd name="T18" fmla="*/ 45 w 89"/>
                <a:gd name="T19"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8"/>
                  </a:moveTo>
                  <a:cubicBezTo>
                    <a:pt x="24" y="8"/>
                    <a:pt x="8" y="24"/>
                    <a:pt x="8" y="45"/>
                  </a:cubicBezTo>
                  <a:cubicBezTo>
                    <a:pt x="8" y="65"/>
                    <a:pt x="24" y="81"/>
                    <a:pt x="45" y="81"/>
                  </a:cubicBezTo>
                  <a:cubicBezTo>
                    <a:pt x="65" y="81"/>
                    <a:pt x="81" y="65"/>
                    <a:pt x="81" y="45"/>
                  </a:cubicBezTo>
                  <a:cubicBezTo>
                    <a:pt x="81" y="24"/>
                    <a:pt x="65" y="8"/>
                    <a:pt x="4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6">
              <a:extLst>
                <a:ext uri="{FF2B5EF4-FFF2-40B4-BE49-F238E27FC236}">
                  <a16:creationId xmlns:a16="http://schemas.microsoft.com/office/drawing/2014/main" id="{12634E12-E1B5-45FF-8C3C-CF9A3C0B15E8}"/>
                </a:ext>
              </a:extLst>
            </p:cNvPr>
            <p:cNvSpPr>
              <a:spLocks/>
            </p:cNvSpPr>
            <p:nvPr/>
          </p:nvSpPr>
          <p:spPr bwMode="auto">
            <a:xfrm>
              <a:off x="6513513" y="2233613"/>
              <a:ext cx="41930" cy="609600"/>
            </a:xfrm>
            <a:custGeom>
              <a:avLst/>
              <a:gdLst>
                <a:gd name="T0" fmla="*/ 4 w 8"/>
                <a:gd name="T1" fmla="*/ 187 h 187"/>
                <a:gd name="T2" fmla="*/ 0 w 8"/>
                <a:gd name="T3" fmla="*/ 183 h 187"/>
                <a:gd name="T4" fmla="*/ 0 w 8"/>
                <a:gd name="T5" fmla="*/ 4 h 187"/>
                <a:gd name="T6" fmla="*/ 4 w 8"/>
                <a:gd name="T7" fmla="*/ 0 h 187"/>
                <a:gd name="T8" fmla="*/ 8 w 8"/>
                <a:gd name="T9" fmla="*/ 4 h 187"/>
                <a:gd name="T10" fmla="*/ 8 w 8"/>
                <a:gd name="T11" fmla="*/ 183 h 187"/>
                <a:gd name="T12" fmla="*/ 4 w 8"/>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8" h="187">
                  <a:moveTo>
                    <a:pt x="4" y="187"/>
                  </a:moveTo>
                  <a:cubicBezTo>
                    <a:pt x="2" y="187"/>
                    <a:pt x="0" y="186"/>
                    <a:pt x="0" y="183"/>
                  </a:cubicBezTo>
                  <a:cubicBezTo>
                    <a:pt x="0" y="4"/>
                    <a:pt x="0" y="4"/>
                    <a:pt x="0" y="4"/>
                  </a:cubicBezTo>
                  <a:cubicBezTo>
                    <a:pt x="0" y="1"/>
                    <a:pt x="2" y="0"/>
                    <a:pt x="4" y="0"/>
                  </a:cubicBezTo>
                  <a:cubicBezTo>
                    <a:pt x="6" y="0"/>
                    <a:pt x="8" y="1"/>
                    <a:pt x="8" y="4"/>
                  </a:cubicBezTo>
                  <a:cubicBezTo>
                    <a:pt x="8" y="183"/>
                    <a:pt x="8" y="183"/>
                    <a:pt x="8" y="183"/>
                  </a:cubicBezTo>
                  <a:cubicBezTo>
                    <a:pt x="8" y="186"/>
                    <a:pt x="6" y="187"/>
                    <a:pt x="4" y="18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A293CD0A-F741-4792-8C52-50DB59C6C1DD}"/>
                </a:ext>
              </a:extLst>
            </p:cNvPr>
            <p:cNvSpPr>
              <a:spLocks/>
            </p:cNvSpPr>
            <p:nvPr/>
          </p:nvSpPr>
          <p:spPr bwMode="auto">
            <a:xfrm>
              <a:off x="6008688" y="2270125"/>
              <a:ext cx="344488" cy="238125"/>
            </a:xfrm>
            <a:custGeom>
              <a:avLst/>
              <a:gdLst>
                <a:gd name="T0" fmla="*/ 0 w 107"/>
                <a:gd name="T1" fmla="*/ 67 h 74"/>
                <a:gd name="T2" fmla="*/ 53 w 107"/>
                <a:gd name="T3" fmla="*/ 67 h 74"/>
                <a:gd name="T4" fmla="*/ 107 w 107"/>
                <a:gd name="T5" fmla="*/ 67 h 74"/>
                <a:gd name="T6" fmla="*/ 107 w 107"/>
                <a:gd name="T7" fmla="*/ 6 h 74"/>
                <a:gd name="T8" fmla="*/ 53 w 107"/>
                <a:gd name="T9" fmla="*/ 6 h 74"/>
                <a:gd name="T10" fmla="*/ 0 w 107"/>
                <a:gd name="T11" fmla="*/ 6 h 74"/>
                <a:gd name="T12" fmla="*/ 0 w 107"/>
                <a:gd name="T13" fmla="*/ 67 h 74"/>
              </a:gdLst>
              <a:ahLst/>
              <a:cxnLst>
                <a:cxn ang="0">
                  <a:pos x="T0" y="T1"/>
                </a:cxn>
                <a:cxn ang="0">
                  <a:pos x="T2" y="T3"/>
                </a:cxn>
                <a:cxn ang="0">
                  <a:pos x="T4" y="T5"/>
                </a:cxn>
                <a:cxn ang="0">
                  <a:pos x="T6" y="T7"/>
                </a:cxn>
                <a:cxn ang="0">
                  <a:pos x="T8" y="T9"/>
                </a:cxn>
                <a:cxn ang="0">
                  <a:pos x="T10" y="T11"/>
                </a:cxn>
                <a:cxn ang="0">
                  <a:pos x="T12" y="T13"/>
                </a:cxn>
              </a:cxnLst>
              <a:rect l="0" t="0" r="r" b="b"/>
              <a:pathLst>
                <a:path w="107" h="74">
                  <a:moveTo>
                    <a:pt x="0" y="67"/>
                  </a:moveTo>
                  <a:cubicBezTo>
                    <a:pt x="17" y="74"/>
                    <a:pt x="35" y="71"/>
                    <a:pt x="53" y="67"/>
                  </a:cubicBezTo>
                  <a:cubicBezTo>
                    <a:pt x="71" y="64"/>
                    <a:pt x="89" y="61"/>
                    <a:pt x="107" y="67"/>
                  </a:cubicBezTo>
                  <a:cubicBezTo>
                    <a:pt x="107" y="47"/>
                    <a:pt x="107" y="27"/>
                    <a:pt x="107" y="6"/>
                  </a:cubicBezTo>
                  <a:cubicBezTo>
                    <a:pt x="89" y="0"/>
                    <a:pt x="71" y="3"/>
                    <a:pt x="53" y="6"/>
                  </a:cubicBezTo>
                  <a:cubicBezTo>
                    <a:pt x="35" y="9"/>
                    <a:pt x="17" y="12"/>
                    <a:pt x="0" y="6"/>
                  </a:cubicBezTo>
                  <a:cubicBezTo>
                    <a:pt x="0" y="27"/>
                    <a:pt x="0" y="47"/>
                    <a:pt x="0" y="6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8">
              <a:extLst>
                <a:ext uri="{FF2B5EF4-FFF2-40B4-BE49-F238E27FC236}">
                  <a16:creationId xmlns:a16="http://schemas.microsoft.com/office/drawing/2014/main" id="{0CCD2258-EB80-4083-9311-ED1E74FB075F}"/>
                </a:ext>
              </a:extLst>
            </p:cNvPr>
            <p:cNvSpPr>
              <a:spLocks noEditPoints="1"/>
            </p:cNvSpPr>
            <p:nvPr/>
          </p:nvSpPr>
          <p:spPr bwMode="auto">
            <a:xfrm>
              <a:off x="6134100" y="2292350"/>
              <a:ext cx="219075" cy="193675"/>
            </a:xfrm>
            <a:custGeom>
              <a:avLst/>
              <a:gdLst>
                <a:gd name="T0" fmla="*/ 12 w 68"/>
                <a:gd name="T1" fmla="*/ 0 h 60"/>
                <a:gd name="T2" fmla="*/ 11 w 68"/>
                <a:gd name="T3" fmla="*/ 0 h 60"/>
                <a:gd name="T4" fmla="*/ 0 w 68"/>
                <a:gd name="T5" fmla="*/ 2 h 60"/>
                <a:gd name="T6" fmla="*/ 0 w 68"/>
                <a:gd name="T7" fmla="*/ 2 h 60"/>
                <a:gd name="T8" fmla="*/ 12 w 68"/>
                <a:gd name="T9" fmla="*/ 0 h 60"/>
                <a:gd name="T10" fmla="*/ 68 w 68"/>
                <a:gd name="T11" fmla="*/ 0 h 60"/>
                <a:gd name="T12" fmla="*/ 68 w 68"/>
                <a:gd name="T13" fmla="*/ 0 h 60"/>
                <a:gd name="T14" fmla="*/ 68 w 68"/>
                <a:gd name="T15" fmla="*/ 60 h 60"/>
                <a:gd name="T16" fmla="*/ 45 w 68"/>
                <a:gd name="T17" fmla="*/ 57 h 60"/>
                <a:gd name="T18" fmla="*/ 42 w 68"/>
                <a:gd name="T19" fmla="*/ 57 h 60"/>
                <a:gd name="T20" fmla="*/ 45 w 68"/>
                <a:gd name="T21" fmla="*/ 57 h 60"/>
                <a:gd name="T22" fmla="*/ 68 w 68"/>
                <a:gd name="T23" fmla="*/ 60 h 60"/>
                <a:gd name="T24" fmla="*/ 68 w 68"/>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0">
                  <a:moveTo>
                    <a:pt x="12" y="0"/>
                  </a:moveTo>
                  <a:cubicBezTo>
                    <a:pt x="11" y="0"/>
                    <a:pt x="11" y="0"/>
                    <a:pt x="11" y="0"/>
                  </a:cubicBezTo>
                  <a:cubicBezTo>
                    <a:pt x="8" y="0"/>
                    <a:pt x="4" y="1"/>
                    <a:pt x="0" y="2"/>
                  </a:cubicBezTo>
                  <a:cubicBezTo>
                    <a:pt x="0" y="2"/>
                    <a:pt x="0" y="2"/>
                    <a:pt x="0" y="2"/>
                  </a:cubicBezTo>
                  <a:cubicBezTo>
                    <a:pt x="4" y="1"/>
                    <a:pt x="8" y="0"/>
                    <a:pt x="12" y="0"/>
                  </a:cubicBezTo>
                  <a:moveTo>
                    <a:pt x="68" y="0"/>
                  </a:moveTo>
                  <a:cubicBezTo>
                    <a:pt x="68" y="0"/>
                    <a:pt x="68" y="0"/>
                    <a:pt x="68" y="0"/>
                  </a:cubicBezTo>
                  <a:cubicBezTo>
                    <a:pt x="68" y="20"/>
                    <a:pt x="68" y="40"/>
                    <a:pt x="68" y="60"/>
                  </a:cubicBezTo>
                  <a:cubicBezTo>
                    <a:pt x="61" y="58"/>
                    <a:pt x="53" y="57"/>
                    <a:pt x="45" y="57"/>
                  </a:cubicBezTo>
                  <a:cubicBezTo>
                    <a:pt x="44" y="57"/>
                    <a:pt x="43" y="57"/>
                    <a:pt x="42" y="57"/>
                  </a:cubicBezTo>
                  <a:cubicBezTo>
                    <a:pt x="43" y="57"/>
                    <a:pt x="44" y="57"/>
                    <a:pt x="45" y="57"/>
                  </a:cubicBezTo>
                  <a:cubicBezTo>
                    <a:pt x="53" y="57"/>
                    <a:pt x="61" y="58"/>
                    <a:pt x="68" y="60"/>
                  </a:cubicBezTo>
                  <a:cubicBezTo>
                    <a:pt x="68" y="0"/>
                    <a:pt x="68" y="0"/>
                    <a:pt x="68"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9">
              <a:extLst>
                <a:ext uri="{FF2B5EF4-FFF2-40B4-BE49-F238E27FC236}">
                  <a16:creationId xmlns:a16="http://schemas.microsoft.com/office/drawing/2014/main" id="{2EAFB78C-9BA3-497E-9DC9-F1BF56AB3DB7}"/>
                </a:ext>
              </a:extLst>
            </p:cNvPr>
            <p:cNvSpPr>
              <a:spLocks/>
            </p:cNvSpPr>
            <p:nvPr/>
          </p:nvSpPr>
          <p:spPr bwMode="auto">
            <a:xfrm>
              <a:off x="6169025" y="2279650"/>
              <a:ext cx="184150" cy="12700"/>
            </a:xfrm>
            <a:custGeom>
              <a:avLst/>
              <a:gdLst>
                <a:gd name="T0" fmla="*/ 34 w 57"/>
                <a:gd name="T1" fmla="*/ 0 h 4"/>
                <a:gd name="T2" fmla="*/ 0 w 57"/>
                <a:gd name="T3" fmla="*/ 4 h 4"/>
                <a:gd name="T4" fmla="*/ 1 w 57"/>
                <a:gd name="T5" fmla="*/ 4 h 4"/>
                <a:gd name="T6" fmla="*/ 3 w 57"/>
                <a:gd name="T7" fmla="*/ 3 h 4"/>
                <a:gd name="T8" fmla="*/ 34 w 57"/>
                <a:gd name="T9" fmla="*/ 0 h 4"/>
                <a:gd name="T10" fmla="*/ 57 w 57"/>
                <a:gd name="T11" fmla="*/ 3 h 4"/>
                <a:gd name="T12" fmla="*/ 57 w 57"/>
                <a:gd name="T13" fmla="*/ 4 h 4"/>
                <a:gd name="T14" fmla="*/ 57 w 57"/>
                <a:gd name="T15" fmla="*/ 4 h 4"/>
                <a:gd name="T16" fmla="*/ 57 w 57"/>
                <a:gd name="T17" fmla="*/ 3 h 4"/>
                <a:gd name="T18" fmla="*/ 34 w 5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
                  <a:moveTo>
                    <a:pt x="34" y="0"/>
                  </a:moveTo>
                  <a:cubicBezTo>
                    <a:pt x="23" y="0"/>
                    <a:pt x="12" y="2"/>
                    <a:pt x="0" y="4"/>
                  </a:cubicBezTo>
                  <a:cubicBezTo>
                    <a:pt x="1" y="4"/>
                    <a:pt x="1" y="4"/>
                    <a:pt x="1" y="4"/>
                  </a:cubicBezTo>
                  <a:cubicBezTo>
                    <a:pt x="1" y="4"/>
                    <a:pt x="2" y="3"/>
                    <a:pt x="3" y="3"/>
                  </a:cubicBezTo>
                  <a:cubicBezTo>
                    <a:pt x="14" y="2"/>
                    <a:pt x="24" y="0"/>
                    <a:pt x="34" y="0"/>
                  </a:cubicBezTo>
                  <a:cubicBezTo>
                    <a:pt x="42" y="0"/>
                    <a:pt x="50" y="1"/>
                    <a:pt x="57" y="3"/>
                  </a:cubicBezTo>
                  <a:cubicBezTo>
                    <a:pt x="57" y="3"/>
                    <a:pt x="57" y="4"/>
                    <a:pt x="57" y="4"/>
                  </a:cubicBezTo>
                  <a:cubicBezTo>
                    <a:pt x="57" y="4"/>
                    <a:pt x="57" y="4"/>
                    <a:pt x="57" y="4"/>
                  </a:cubicBezTo>
                  <a:cubicBezTo>
                    <a:pt x="57" y="3"/>
                    <a:pt x="57" y="3"/>
                    <a:pt x="57" y="3"/>
                  </a:cubicBezTo>
                  <a:cubicBezTo>
                    <a:pt x="50" y="1"/>
                    <a:pt x="42"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0">
              <a:extLst>
                <a:ext uri="{FF2B5EF4-FFF2-40B4-BE49-F238E27FC236}">
                  <a16:creationId xmlns:a16="http://schemas.microsoft.com/office/drawing/2014/main" id="{2C1C73F4-F298-4151-BCDB-F0BCEEBF7C2D}"/>
                </a:ext>
              </a:extLst>
            </p:cNvPr>
            <p:cNvSpPr>
              <a:spLocks/>
            </p:cNvSpPr>
            <p:nvPr/>
          </p:nvSpPr>
          <p:spPr bwMode="auto">
            <a:xfrm>
              <a:off x="6269038" y="24765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1">
              <a:extLst>
                <a:ext uri="{FF2B5EF4-FFF2-40B4-BE49-F238E27FC236}">
                  <a16:creationId xmlns:a16="http://schemas.microsoft.com/office/drawing/2014/main" id="{1E45CE19-D71A-408A-8751-852F5819F8CA}"/>
                </a:ext>
              </a:extLst>
            </p:cNvPr>
            <p:cNvSpPr>
              <a:spLocks/>
            </p:cNvSpPr>
            <p:nvPr/>
          </p:nvSpPr>
          <p:spPr bwMode="auto">
            <a:xfrm>
              <a:off x="6134100" y="2279650"/>
              <a:ext cx="219075" cy="215900"/>
            </a:xfrm>
            <a:custGeom>
              <a:avLst/>
              <a:gdLst>
                <a:gd name="T0" fmla="*/ 45 w 68"/>
                <a:gd name="T1" fmla="*/ 0 h 67"/>
                <a:gd name="T2" fmla="*/ 14 w 68"/>
                <a:gd name="T3" fmla="*/ 3 h 67"/>
                <a:gd name="T4" fmla="*/ 12 w 68"/>
                <a:gd name="T5" fmla="*/ 4 h 67"/>
                <a:gd name="T6" fmla="*/ 0 w 68"/>
                <a:gd name="T7" fmla="*/ 6 h 67"/>
                <a:gd name="T8" fmla="*/ 0 w 68"/>
                <a:gd name="T9" fmla="*/ 67 h 67"/>
                <a:gd name="T10" fmla="*/ 42 w 68"/>
                <a:gd name="T11" fmla="*/ 61 h 67"/>
                <a:gd name="T12" fmla="*/ 42 w 68"/>
                <a:gd name="T13" fmla="*/ 61 h 67"/>
                <a:gd name="T14" fmla="*/ 42 w 68"/>
                <a:gd name="T15" fmla="*/ 61 h 67"/>
                <a:gd name="T16" fmla="*/ 45 w 68"/>
                <a:gd name="T17" fmla="*/ 61 h 67"/>
                <a:gd name="T18" fmla="*/ 68 w 68"/>
                <a:gd name="T19" fmla="*/ 64 h 67"/>
                <a:gd name="T20" fmla="*/ 68 w 68"/>
                <a:gd name="T21" fmla="*/ 4 h 67"/>
                <a:gd name="T22" fmla="*/ 68 w 68"/>
                <a:gd name="T23" fmla="*/ 3 h 67"/>
                <a:gd name="T24" fmla="*/ 45 w 68"/>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7">
                  <a:moveTo>
                    <a:pt x="45" y="0"/>
                  </a:moveTo>
                  <a:cubicBezTo>
                    <a:pt x="35" y="0"/>
                    <a:pt x="25" y="2"/>
                    <a:pt x="14" y="3"/>
                  </a:cubicBezTo>
                  <a:cubicBezTo>
                    <a:pt x="13" y="3"/>
                    <a:pt x="12" y="4"/>
                    <a:pt x="12" y="4"/>
                  </a:cubicBezTo>
                  <a:cubicBezTo>
                    <a:pt x="8" y="4"/>
                    <a:pt x="4" y="5"/>
                    <a:pt x="0" y="6"/>
                  </a:cubicBezTo>
                  <a:cubicBezTo>
                    <a:pt x="0" y="67"/>
                    <a:pt x="0" y="67"/>
                    <a:pt x="0" y="67"/>
                  </a:cubicBezTo>
                  <a:cubicBezTo>
                    <a:pt x="14" y="65"/>
                    <a:pt x="28" y="62"/>
                    <a:pt x="42" y="61"/>
                  </a:cubicBezTo>
                  <a:cubicBezTo>
                    <a:pt x="42" y="61"/>
                    <a:pt x="42" y="61"/>
                    <a:pt x="42" y="61"/>
                  </a:cubicBezTo>
                  <a:cubicBezTo>
                    <a:pt x="42" y="61"/>
                    <a:pt x="42" y="61"/>
                    <a:pt x="42" y="61"/>
                  </a:cubicBezTo>
                  <a:cubicBezTo>
                    <a:pt x="43" y="61"/>
                    <a:pt x="44" y="61"/>
                    <a:pt x="45" y="61"/>
                  </a:cubicBezTo>
                  <a:cubicBezTo>
                    <a:pt x="53" y="61"/>
                    <a:pt x="61" y="62"/>
                    <a:pt x="68" y="64"/>
                  </a:cubicBezTo>
                  <a:cubicBezTo>
                    <a:pt x="68" y="44"/>
                    <a:pt x="68" y="24"/>
                    <a:pt x="68" y="4"/>
                  </a:cubicBezTo>
                  <a:cubicBezTo>
                    <a:pt x="68" y="4"/>
                    <a:pt x="68" y="3"/>
                    <a:pt x="68" y="3"/>
                  </a:cubicBezTo>
                  <a:cubicBezTo>
                    <a:pt x="61" y="1"/>
                    <a:pt x="53" y="0"/>
                    <a:pt x="4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2">
              <a:extLst>
                <a:ext uri="{FF2B5EF4-FFF2-40B4-BE49-F238E27FC236}">
                  <a16:creationId xmlns:a16="http://schemas.microsoft.com/office/drawing/2014/main" id="{9D8DA3F2-4E0F-4AFC-9354-2E107E6CC426}"/>
                </a:ext>
              </a:extLst>
            </p:cNvPr>
            <p:cNvSpPr>
              <a:spLocks/>
            </p:cNvSpPr>
            <p:nvPr/>
          </p:nvSpPr>
          <p:spPr bwMode="auto">
            <a:xfrm>
              <a:off x="6178550" y="2205038"/>
              <a:ext cx="347663" cy="277813"/>
            </a:xfrm>
            <a:custGeom>
              <a:avLst/>
              <a:gdLst>
                <a:gd name="T0" fmla="*/ 0 w 108"/>
                <a:gd name="T1" fmla="*/ 74 h 86"/>
                <a:gd name="T2" fmla="*/ 108 w 108"/>
                <a:gd name="T3" fmla="*/ 74 h 86"/>
                <a:gd name="T4" fmla="*/ 108 w 108"/>
                <a:gd name="T5" fmla="*/ 13 h 86"/>
                <a:gd name="T6" fmla="*/ 0 w 108"/>
                <a:gd name="T7" fmla="*/ 13 h 86"/>
                <a:gd name="T8" fmla="*/ 0 w 108"/>
                <a:gd name="T9" fmla="*/ 74 h 86"/>
              </a:gdLst>
              <a:ahLst/>
              <a:cxnLst>
                <a:cxn ang="0">
                  <a:pos x="T0" y="T1"/>
                </a:cxn>
                <a:cxn ang="0">
                  <a:pos x="T2" y="T3"/>
                </a:cxn>
                <a:cxn ang="0">
                  <a:pos x="T4" y="T5"/>
                </a:cxn>
                <a:cxn ang="0">
                  <a:pos x="T6" y="T7"/>
                </a:cxn>
                <a:cxn ang="0">
                  <a:pos x="T8" y="T9"/>
                </a:cxn>
              </a:cxnLst>
              <a:rect l="0" t="0" r="r" b="b"/>
              <a:pathLst>
                <a:path w="108" h="86">
                  <a:moveTo>
                    <a:pt x="0" y="74"/>
                  </a:moveTo>
                  <a:cubicBezTo>
                    <a:pt x="36" y="86"/>
                    <a:pt x="72" y="62"/>
                    <a:pt x="108" y="74"/>
                  </a:cubicBezTo>
                  <a:cubicBezTo>
                    <a:pt x="108" y="53"/>
                    <a:pt x="108" y="33"/>
                    <a:pt x="108" y="13"/>
                  </a:cubicBezTo>
                  <a:cubicBezTo>
                    <a:pt x="72" y="0"/>
                    <a:pt x="36" y="25"/>
                    <a:pt x="0" y="13"/>
                  </a:cubicBezTo>
                  <a:cubicBezTo>
                    <a:pt x="0" y="33"/>
                    <a:pt x="0" y="53"/>
                    <a:pt x="0" y="7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3">
              <a:extLst>
                <a:ext uri="{FF2B5EF4-FFF2-40B4-BE49-F238E27FC236}">
                  <a16:creationId xmlns:a16="http://schemas.microsoft.com/office/drawing/2014/main" id="{71F3808B-CA9E-49B5-A7FB-FDA6E11F9605}"/>
                </a:ext>
              </a:extLst>
            </p:cNvPr>
            <p:cNvSpPr>
              <a:spLocks/>
            </p:cNvSpPr>
            <p:nvPr/>
          </p:nvSpPr>
          <p:spPr bwMode="auto">
            <a:xfrm>
              <a:off x="4232275" y="3657600"/>
              <a:ext cx="112713" cy="88900"/>
            </a:xfrm>
            <a:custGeom>
              <a:avLst/>
              <a:gdLst>
                <a:gd name="T0" fmla="*/ 23 w 35"/>
                <a:gd name="T1" fmla="*/ 4 h 28"/>
                <a:gd name="T2" fmla="*/ 35 w 35"/>
                <a:gd name="T3" fmla="*/ 24 h 28"/>
                <a:gd name="T4" fmla="*/ 0 w 35"/>
                <a:gd name="T5" fmla="*/ 28 h 28"/>
                <a:gd name="T6" fmla="*/ 3 w 35"/>
                <a:gd name="T7" fmla="*/ 9 h 28"/>
                <a:gd name="T8" fmla="*/ 14 w 35"/>
                <a:gd name="T9" fmla="*/ 2 h 28"/>
                <a:gd name="T10" fmla="*/ 23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23" y="4"/>
                  </a:moveTo>
                  <a:cubicBezTo>
                    <a:pt x="35" y="24"/>
                    <a:pt x="35" y="24"/>
                    <a:pt x="35" y="24"/>
                  </a:cubicBezTo>
                  <a:cubicBezTo>
                    <a:pt x="0" y="28"/>
                    <a:pt x="0" y="28"/>
                    <a:pt x="0" y="28"/>
                  </a:cubicBezTo>
                  <a:cubicBezTo>
                    <a:pt x="0" y="28"/>
                    <a:pt x="0" y="20"/>
                    <a:pt x="3" y="9"/>
                  </a:cubicBezTo>
                  <a:cubicBezTo>
                    <a:pt x="4" y="4"/>
                    <a:pt x="9" y="0"/>
                    <a:pt x="14" y="2"/>
                  </a:cubicBezTo>
                  <a:lnTo>
                    <a:pt x="23" y="4"/>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4">
              <a:extLst>
                <a:ext uri="{FF2B5EF4-FFF2-40B4-BE49-F238E27FC236}">
                  <a16:creationId xmlns:a16="http://schemas.microsoft.com/office/drawing/2014/main" id="{02FC3F18-5301-4C0E-8838-E83E7431B338}"/>
                </a:ext>
              </a:extLst>
            </p:cNvPr>
            <p:cNvSpPr>
              <a:spLocks/>
            </p:cNvSpPr>
            <p:nvPr/>
          </p:nvSpPr>
          <p:spPr bwMode="auto">
            <a:xfrm>
              <a:off x="4232275" y="3733800"/>
              <a:ext cx="112713" cy="103188"/>
            </a:xfrm>
            <a:custGeom>
              <a:avLst/>
              <a:gdLst>
                <a:gd name="T0" fmla="*/ 65 w 71"/>
                <a:gd name="T1" fmla="*/ 65 h 65"/>
                <a:gd name="T2" fmla="*/ 10 w 71"/>
                <a:gd name="T3" fmla="*/ 47 h 65"/>
                <a:gd name="T4" fmla="*/ 0 w 71"/>
                <a:gd name="T5" fmla="*/ 8 h 65"/>
                <a:gd name="T6" fmla="*/ 71 w 71"/>
                <a:gd name="T7" fmla="*/ 0 h 65"/>
                <a:gd name="T8" fmla="*/ 65 w 71"/>
                <a:gd name="T9" fmla="*/ 65 h 65"/>
              </a:gdLst>
              <a:ahLst/>
              <a:cxnLst>
                <a:cxn ang="0">
                  <a:pos x="T0" y="T1"/>
                </a:cxn>
                <a:cxn ang="0">
                  <a:pos x="T2" y="T3"/>
                </a:cxn>
                <a:cxn ang="0">
                  <a:pos x="T4" y="T5"/>
                </a:cxn>
                <a:cxn ang="0">
                  <a:pos x="T6" y="T7"/>
                </a:cxn>
                <a:cxn ang="0">
                  <a:pos x="T8" y="T9"/>
                </a:cxn>
              </a:cxnLst>
              <a:rect l="0" t="0" r="r" b="b"/>
              <a:pathLst>
                <a:path w="71" h="65">
                  <a:moveTo>
                    <a:pt x="65" y="65"/>
                  </a:moveTo>
                  <a:lnTo>
                    <a:pt x="10" y="47"/>
                  </a:lnTo>
                  <a:lnTo>
                    <a:pt x="0" y="8"/>
                  </a:lnTo>
                  <a:lnTo>
                    <a:pt x="71" y="0"/>
                  </a:lnTo>
                  <a:lnTo>
                    <a:pt x="65" y="65"/>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5">
              <a:extLst>
                <a:ext uri="{FF2B5EF4-FFF2-40B4-BE49-F238E27FC236}">
                  <a16:creationId xmlns:a16="http://schemas.microsoft.com/office/drawing/2014/main" id="{0431B6E1-6815-44BF-A13E-552CF47BD4C3}"/>
                </a:ext>
              </a:extLst>
            </p:cNvPr>
            <p:cNvSpPr>
              <a:spLocks/>
            </p:cNvSpPr>
            <p:nvPr/>
          </p:nvSpPr>
          <p:spPr bwMode="auto">
            <a:xfrm flipV="1">
              <a:off x="4611686" y="2970592"/>
              <a:ext cx="488950" cy="758445"/>
            </a:xfrm>
            <a:custGeom>
              <a:avLst/>
              <a:gdLst>
                <a:gd name="T0" fmla="*/ 0 w 152"/>
                <a:gd name="T1" fmla="*/ 129 h 171"/>
                <a:gd name="T2" fmla="*/ 14 w 152"/>
                <a:gd name="T3" fmla="*/ 124 h 171"/>
                <a:gd name="T4" fmla="*/ 29 w 152"/>
                <a:gd name="T5" fmla="*/ 119 h 171"/>
                <a:gd name="T6" fmla="*/ 56 w 152"/>
                <a:gd name="T7" fmla="*/ 107 h 171"/>
                <a:gd name="T8" fmla="*/ 104 w 152"/>
                <a:gd name="T9" fmla="*/ 76 h 171"/>
                <a:gd name="T10" fmla="*/ 112 w 152"/>
                <a:gd name="T11" fmla="*/ 67 h 171"/>
                <a:gd name="T12" fmla="*/ 113 w 152"/>
                <a:gd name="T13" fmla="*/ 66 h 171"/>
                <a:gd name="T14" fmla="*/ 113 w 152"/>
                <a:gd name="T15" fmla="*/ 67 h 171"/>
                <a:gd name="T16" fmla="*/ 112 w 152"/>
                <a:gd name="T17" fmla="*/ 74 h 171"/>
                <a:gd name="T18" fmla="*/ 112 w 152"/>
                <a:gd name="T19" fmla="*/ 75 h 171"/>
                <a:gd name="T20" fmla="*/ 112 w 152"/>
                <a:gd name="T21" fmla="*/ 76 h 171"/>
                <a:gd name="T22" fmla="*/ 112 w 152"/>
                <a:gd name="T23" fmla="*/ 77 h 171"/>
                <a:gd name="T24" fmla="*/ 113 w 152"/>
                <a:gd name="T25" fmla="*/ 77 h 171"/>
                <a:gd name="T26" fmla="*/ 113 w 152"/>
                <a:gd name="T27" fmla="*/ 78 h 171"/>
                <a:gd name="T28" fmla="*/ 112 w 152"/>
                <a:gd name="T29" fmla="*/ 77 h 171"/>
                <a:gd name="T30" fmla="*/ 103 w 152"/>
                <a:gd name="T31" fmla="*/ 68 h 171"/>
                <a:gd name="T32" fmla="*/ 92 w 152"/>
                <a:gd name="T33" fmla="*/ 58 h 171"/>
                <a:gd name="T34" fmla="*/ 41 w 152"/>
                <a:gd name="T35" fmla="*/ 20 h 171"/>
                <a:gd name="T36" fmla="*/ 52 w 152"/>
                <a:gd name="T37" fmla="*/ 0 h 171"/>
                <a:gd name="T38" fmla="*/ 112 w 152"/>
                <a:gd name="T39" fmla="*/ 29 h 171"/>
                <a:gd name="T40" fmla="*/ 126 w 152"/>
                <a:gd name="T41" fmla="*/ 38 h 171"/>
                <a:gd name="T42" fmla="*/ 141 w 152"/>
                <a:gd name="T43" fmla="*/ 51 h 171"/>
                <a:gd name="T44" fmla="*/ 150 w 152"/>
                <a:gd name="T45" fmla="*/ 63 h 171"/>
                <a:gd name="T46" fmla="*/ 150 w 152"/>
                <a:gd name="T47" fmla="*/ 65 h 171"/>
                <a:gd name="T48" fmla="*/ 151 w 152"/>
                <a:gd name="T49" fmla="*/ 67 h 171"/>
                <a:gd name="T50" fmla="*/ 151 w 152"/>
                <a:gd name="T51" fmla="*/ 68 h 171"/>
                <a:gd name="T52" fmla="*/ 152 w 152"/>
                <a:gd name="T53" fmla="*/ 71 h 171"/>
                <a:gd name="T54" fmla="*/ 150 w 152"/>
                <a:gd name="T55" fmla="*/ 81 h 171"/>
                <a:gd name="T56" fmla="*/ 148 w 152"/>
                <a:gd name="T57" fmla="*/ 86 h 171"/>
                <a:gd name="T58" fmla="*/ 147 w 152"/>
                <a:gd name="T59" fmla="*/ 89 h 171"/>
                <a:gd name="T60" fmla="*/ 134 w 152"/>
                <a:gd name="T61" fmla="*/ 105 h 171"/>
                <a:gd name="T62" fmla="*/ 76 w 152"/>
                <a:gd name="T63" fmla="*/ 146 h 171"/>
                <a:gd name="T64" fmla="*/ 45 w 152"/>
                <a:gd name="T65" fmla="*/ 160 h 171"/>
                <a:gd name="T66" fmla="*/ 29 w 152"/>
                <a:gd name="T67" fmla="*/ 166 h 171"/>
                <a:gd name="T68" fmla="*/ 12 w 152"/>
                <a:gd name="T69" fmla="*/ 171 h 171"/>
                <a:gd name="T70" fmla="*/ 0 w 152"/>
                <a:gd name="T71" fmla="*/ 1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71">
                  <a:moveTo>
                    <a:pt x="0" y="129"/>
                  </a:moveTo>
                  <a:cubicBezTo>
                    <a:pt x="4" y="127"/>
                    <a:pt x="9" y="125"/>
                    <a:pt x="14" y="124"/>
                  </a:cubicBezTo>
                  <a:cubicBezTo>
                    <a:pt x="19" y="122"/>
                    <a:pt x="24" y="120"/>
                    <a:pt x="29" y="119"/>
                  </a:cubicBezTo>
                  <a:cubicBezTo>
                    <a:pt x="38" y="115"/>
                    <a:pt x="47" y="111"/>
                    <a:pt x="56" y="107"/>
                  </a:cubicBezTo>
                  <a:cubicBezTo>
                    <a:pt x="74" y="98"/>
                    <a:pt x="92" y="88"/>
                    <a:pt x="104" y="76"/>
                  </a:cubicBezTo>
                  <a:cubicBezTo>
                    <a:pt x="108" y="73"/>
                    <a:pt x="110" y="70"/>
                    <a:pt x="112" y="67"/>
                  </a:cubicBezTo>
                  <a:cubicBezTo>
                    <a:pt x="113" y="66"/>
                    <a:pt x="113" y="66"/>
                    <a:pt x="113" y="66"/>
                  </a:cubicBezTo>
                  <a:cubicBezTo>
                    <a:pt x="113" y="66"/>
                    <a:pt x="114" y="64"/>
                    <a:pt x="113" y="67"/>
                  </a:cubicBezTo>
                  <a:cubicBezTo>
                    <a:pt x="112" y="70"/>
                    <a:pt x="112" y="72"/>
                    <a:pt x="112" y="74"/>
                  </a:cubicBezTo>
                  <a:cubicBezTo>
                    <a:pt x="112" y="74"/>
                    <a:pt x="112" y="75"/>
                    <a:pt x="112" y="75"/>
                  </a:cubicBezTo>
                  <a:cubicBezTo>
                    <a:pt x="112" y="76"/>
                    <a:pt x="112" y="76"/>
                    <a:pt x="112" y="76"/>
                  </a:cubicBezTo>
                  <a:cubicBezTo>
                    <a:pt x="112" y="77"/>
                    <a:pt x="112" y="77"/>
                    <a:pt x="112" y="77"/>
                  </a:cubicBezTo>
                  <a:cubicBezTo>
                    <a:pt x="113" y="77"/>
                    <a:pt x="113" y="77"/>
                    <a:pt x="113" y="77"/>
                  </a:cubicBezTo>
                  <a:cubicBezTo>
                    <a:pt x="113" y="78"/>
                    <a:pt x="113" y="78"/>
                    <a:pt x="113" y="78"/>
                  </a:cubicBezTo>
                  <a:cubicBezTo>
                    <a:pt x="113" y="78"/>
                    <a:pt x="113" y="77"/>
                    <a:pt x="112" y="77"/>
                  </a:cubicBezTo>
                  <a:cubicBezTo>
                    <a:pt x="110" y="74"/>
                    <a:pt x="107" y="71"/>
                    <a:pt x="103" y="68"/>
                  </a:cubicBezTo>
                  <a:cubicBezTo>
                    <a:pt x="100" y="64"/>
                    <a:pt x="96" y="61"/>
                    <a:pt x="92" y="58"/>
                  </a:cubicBezTo>
                  <a:cubicBezTo>
                    <a:pt x="76" y="45"/>
                    <a:pt x="58" y="32"/>
                    <a:pt x="41" y="20"/>
                  </a:cubicBezTo>
                  <a:cubicBezTo>
                    <a:pt x="52" y="0"/>
                    <a:pt x="52" y="0"/>
                    <a:pt x="52" y="0"/>
                  </a:cubicBezTo>
                  <a:cubicBezTo>
                    <a:pt x="72" y="8"/>
                    <a:pt x="92" y="18"/>
                    <a:pt x="112" y="29"/>
                  </a:cubicBezTo>
                  <a:cubicBezTo>
                    <a:pt x="116" y="32"/>
                    <a:pt x="121" y="35"/>
                    <a:pt x="126" y="38"/>
                  </a:cubicBezTo>
                  <a:cubicBezTo>
                    <a:pt x="131" y="42"/>
                    <a:pt x="136" y="45"/>
                    <a:pt x="141" y="51"/>
                  </a:cubicBezTo>
                  <a:cubicBezTo>
                    <a:pt x="144" y="54"/>
                    <a:pt x="147" y="56"/>
                    <a:pt x="150" y="63"/>
                  </a:cubicBezTo>
                  <a:cubicBezTo>
                    <a:pt x="150" y="65"/>
                    <a:pt x="150" y="65"/>
                    <a:pt x="150" y="65"/>
                  </a:cubicBezTo>
                  <a:cubicBezTo>
                    <a:pt x="151" y="67"/>
                    <a:pt x="151" y="67"/>
                    <a:pt x="151" y="67"/>
                  </a:cubicBezTo>
                  <a:cubicBezTo>
                    <a:pt x="151" y="67"/>
                    <a:pt x="151" y="68"/>
                    <a:pt x="151" y="68"/>
                  </a:cubicBezTo>
                  <a:cubicBezTo>
                    <a:pt x="152" y="69"/>
                    <a:pt x="152" y="70"/>
                    <a:pt x="152" y="71"/>
                  </a:cubicBezTo>
                  <a:cubicBezTo>
                    <a:pt x="152" y="73"/>
                    <a:pt x="152" y="77"/>
                    <a:pt x="150" y="81"/>
                  </a:cubicBezTo>
                  <a:cubicBezTo>
                    <a:pt x="148" y="86"/>
                    <a:pt x="148" y="85"/>
                    <a:pt x="148" y="86"/>
                  </a:cubicBezTo>
                  <a:cubicBezTo>
                    <a:pt x="147" y="89"/>
                    <a:pt x="147" y="89"/>
                    <a:pt x="147" y="89"/>
                  </a:cubicBezTo>
                  <a:cubicBezTo>
                    <a:pt x="143" y="95"/>
                    <a:pt x="139" y="100"/>
                    <a:pt x="134" y="105"/>
                  </a:cubicBezTo>
                  <a:cubicBezTo>
                    <a:pt x="117" y="124"/>
                    <a:pt x="96" y="136"/>
                    <a:pt x="76" y="146"/>
                  </a:cubicBezTo>
                  <a:cubicBezTo>
                    <a:pt x="66" y="152"/>
                    <a:pt x="55" y="156"/>
                    <a:pt x="45" y="160"/>
                  </a:cubicBezTo>
                  <a:cubicBezTo>
                    <a:pt x="40" y="162"/>
                    <a:pt x="34" y="164"/>
                    <a:pt x="29" y="166"/>
                  </a:cubicBezTo>
                  <a:cubicBezTo>
                    <a:pt x="23" y="168"/>
                    <a:pt x="18" y="170"/>
                    <a:pt x="12" y="171"/>
                  </a:cubicBezTo>
                  <a:cubicBezTo>
                    <a:pt x="0" y="129"/>
                    <a:pt x="0" y="129"/>
                    <a:pt x="0" y="129"/>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6">
              <a:extLst>
                <a:ext uri="{FF2B5EF4-FFF2-40B4-BE49-F238E27FC236}">
                  <a16:creationId xmlns:a16="http://schemas.microsoft.com/office/drawing/2014/main" id="{C4C5CEA4-A7E6-4F67-9E25-EA2E85DE0EEB}"/>
                </a:ext>
              </a:extLst>
            </p:cNvPr>
            <p:cNvSpPr>
              <a:spLocks/>
            </p:cNvSpPr>
            <p:nvPr/>
          </p:nvSpPr>
          <p:spPr bwMode="auto">
            <a:xfrm rot="20718732">
              <a:off x="4696916" y="3679153"/>
              <a:ext cx="123825" cy="69850"/>
            </a:xfrm>
            <a:custGeom>
              <a:avLst/>
              <a:gdLst>
                <a:gd name="T0" fmla="*/ 43 w 78"/>
                <a:gd name="T1" fmla="*/ 2 h 44"/>
                <a:gd name="T2" fmla="*/ 0 w 78"/>
                <a:gd name="T3" fmla="*/ 30 h 44"/>
                <a:gd name="T4" fmla="*/ 63 w 78"/>
                <a:gd name="T5" fmla="*/ 44 h 44"/>
                <a:gd name="T6" fmla="*/ 78 w 78"/>
                <a:gd name="T7" fmla="*/ 0 h 44"/>
                <a:gd name="T8" fmla="*/ 43 w 78"/>
                <a:gd name="T9" fmla="*/ 2 h 44"/>
              </a:gdLst>
              <a:ahLst/>
              <a:cxnLst>
                <a:cxn ang="0">
                  <a:pos x="T0" y="T1"/>
                </a:cxn>
                <a:cxn ang="0">
                  <a:pos x="T2" y="T3"/>
                </a:cxn>
                <a:cxn ang="0">
                  <a:pos x="T4" y="T5"/>
                </a:cxn>
                <a:cxn ang="0">
                  <a:pos x="T6" y="T7"/>
                </a:cxn>
                <a:cxn ang="0">
                  <a:pos x="T8" y="T9"/>
                </a:cxn>
              </a:cxnLst>
              <a:rect l="0" t="0" r="r" b="b"/>
              <a:pathLst>
                <a:path w="78" h="44">
                  <a:moveTo>
                    <a:pt x="43" y="2"/>
                  </a:moveTo>
                  <a:lnTo>
                    <a:pt x="0" y="30"/>
                  </a:lnTo>
                  <a:lnTo>
                    <a:pt x="63" y="44"/>
                  </a:lnTo>
                  <a:lnTo>
                    <a:pt x="78" y="0"/>
                  </a:lnTo>
                  <a:lnTo>
                    <a:pt x="43" y="2"/>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7">
              <a:extLst>
                <a:ext uri="{FF2B5EF4-FFF2-40B4-BE49-F238E27FC236}">
                  <a16:creationId xmlns:a16="http://schemas.microsoft.com/office/drawing/2014/main" id="{675C3D71-2355-4A42-A387-26E1420D2D51}"/>
                </a:ext>
              </a:extLst>
            </p:cNvPr>
            <p:cNvSpPr>
              <a:spLocks/>
            </p:cNvSpPr>
            <p:nvPr/>
          </p:nvSpPr>
          <p:spPr bwMode="auto">
            <a:xfrm rot="16372867">
              <a:off x="4751775" y="3643005"/>
              <a:ext cx="106363" cy="141288"/>
            </a:xfrm>
            <a:custGeom>
              <a:avLst/>
              <a:gdLst>
                <a:gd name="T0" fmla="*/ 33 w 33"/>
                <a:gd name="T1" fmla="*/ 12 h 44"/>
                <a:gd name="T2" fmla="*/ 7 w 33"/>
                <a:gd name="T3" fmla="*/ 0 h 44"/>
                <a:gd name="T4" fmla="*/ 0 w 33"/>
                <a:gd name="T5" fmla="*/ 22 h 44"/>
                <a:gd name="T6" fmla="*/ 33 w 33"/>
                <a:gd name="T7" fmla="*/ 29 h 44"/>
                <a:gd name="T8" fmla="*/ 33 w 33"/>
                <a:gd name="T9" fmla="*/ 12 h 44"/>
              </a:gdLst>
              <a:ahLst/>
              <a:cxnLst>
                <a:cxn ang="0">
                  <a:pos x="T0" y="T1"/>
                </a:cxn>
                <a:cxn ang="0">
                  <a:pos x="T2" y="T3"/>
                </a:cxn>
                <a:cxn ang="0">
                  <a:pos x="T4" y="T5"/>
                </a:cxn>
                <a:cxn ang="0">
                  <a:pos x="T6" y="T7"/>
                </a:cxn>
                <a:cxn ang="0">
                  <a:pos x="T8" y="T9"/>
                </a:cxn>
              </a:cxnLst>
              <a:rect l="0" t="0" r="r" b="b"/>
              <a:pathLst>
                <a:path w="33" h="44">
                  <a:moveTo>
                    <a:pt x="33" y="12"/>
                  </a:moveTo>
                  <a:cubicBezTo>
                    <a:pt x="7" y="0"/>
                    <a:pt x="7" y="0"/>
                    <a:pt x="7" y="0"/>
                  </a:cubicBezTo>
                  <a:cubicBezTo>
                    <a:pt x="0" y="22"/>
                    <a:pt x="0" y="22"/>
                    <a:pt x="0" y="22"/>
                  </a:cubicBezTo>
                  <a:cubicBezTo>
                    <a:pt x="0" y="22"/>
                    <a:pt x="20" y="44"/>
                    <a:pt x="33" y="29"/>
                  </a:cubicBezTo>
                  <a:lnTo>
                    <a:pt x="33" y="12"/>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8">
              <a:extLst>
                <a:ext uri="{FF2B5EF4-FFF2-40B4-BE49-F238E27FC236}">
                  <a16:creationId xmlns:a16="http://schemas.microsoft.com/office/drawing/2014/main" id="{AAD14218-A427-474F-94AB-2056AB0C65DD}"/>
                </a:ext>
              </a:extLst>
            </p:cNvPr>
            <p:cNvSpPr>
              <a:spLocks/>
            </p:cNvSpPr>
            <p:nvPr/>
          </p:nvSpPr>
          <p:spPr bwMode="auto">
            <a:xfrm>
              <a:off x="4003675" y="2997200"/>
              <a:ext cx="328613" cy="742950"/>
            </a:xfrm>
            <a:custGeom>
              <a:avLst/>
              <a:gdLst>
                <a:gd name="T0" fmla="*/ 102 w 102"/>
                <a:gd name="T1" fmla="*/ 23 h 231"/>
                <a:gd name="T2" fmla="*/ 73 w 102"/>
                <a:gd name="T3" fmla="*/ 77 h 231"/>
                <a:gd name="T4" fmla="*/ 46 w 102"/>
                <a:gd name="T5" fmla="*/ 132 h 231"/>
                <a:gd name="T6" fmla="*/ 41 w 102"/>
                <a:gd name="T7" fmla="*/ 146 h 231"/>
                <a:gd name="T8" fmla="*/ 40 w 102"/>
                <a:gd name="T9" fmla="*/ 147 h 231"/>
                <a:gd name="T10" fmla="*/ 40 w 102"/>
                <a:gd name="T11" fmla="*/ 147 h 231"/>
                <a:gd name="T12" fmla="*/ 40 w 102"/>
                <a:gd name="T13" fmla="*/ 147 h 231"/>
                <a:gd name="T14" fmla="*/ 40 w 102"/>
                <a:gd name="T15" fmla="*/ 149 h 231"/>
                <a:gd name="T16" fmla="*/ 44 w 102"/>
                <a:gd name="T17" fmla="*/ 158 h 231"/>
                <a:gd name="T18" fmla="*/ 52 w 102"/>
                <a:gd name="T19" fmla="*/ 169 h 231"/>
                <a:gd name="T20" fmla="*/ 94 w 102"/>
                <a:gd name="T21" fmla="*/ 213 h 231"/>
                <a:gd name="T22" fmla="*/ 81 w 102"/>
                <a:gd name="T23" fmla="*/ 231 h 231"/>
                <a:gd name="T24" fmla="*/ 26 w 102"/>
                <a:gd name="T25" fmla="*/ 193 h 231"/>
                <a:gd name="T26" fmla="*/ 14 w 102"/>
                <a:gd name="T27" fmla="*/ 180 h 231"/>
                <a:gd name="T28" fmla="*/ 3 w 102"/>
                <a:gd name="T29" fmla="*/ 161 h 231"/>
                <a:gd name="T30" fmla="*/ 0 w 102"/>
                <a:gd name="T31" fmla="*/ 148 h 231"/>
                <a:gd name="T32" fmla="*/ 1 w 102"/>
                <a:gd name="T33" fmla="*/ 140 h 231"/>
                <a:gd name="T34" fmla="*/ 2 w 102"/>
                <a:gd name="T35" fmla="*/ 136 h 231"/>
                <a:gd name="T36" fmla="*/ 2 w 102"/>
                <a:gd name="T37" fmla="*/ 133 h 231"/>
                <a:gd name="T38" fmla="*/ 7 w 102"/>
                <a:gd name="T39" fmla="*/ 117 h 231"/>
                <a:gd name="T40" fmla="*/ 33 w 102"/>
                <a:gd name="T41" fmla="*/ 57 h 231"/>
                <a:gd name="T42" fmla="*/ 63 w 102"/>
                <a:gd name="T43" fmla="*/ 0 h 231"/>
                <a:gd name="T44" fmla="*/ 102 w 102"/>
                <a:gd name="T4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231">
                  <a:moveTo>
                    <a:pt x="102" y="23"/>
                  </a:moveTo>
                  <a:cubicBezTo>
                    <a:pt x="92" y="41"/>
                    <a:pt x="82" y="59"/>
                    <a:pt x="73" y="77"/>
                  </a:cubicBezTo>
                  <a:cubicBezTo>
                    <a:pt x="63" y="96"/>
                    <a:pt x="54" y="114"/>
                    <a:pt x="46" y="132"/>
                  </a:cubicBezTo>
                  <a:cubicBezTo>
                    <a:pt x="44" y="137"/>
                    <a:pt x="42" y="141"/>
                    <a:pt x="41" y="146"/>
                  </a:cubicBezTo>
                  <a:cubicBezTo>
                    <a:pt x="40" y="147"/>
                    <a:pt x="40" y="147"/>
                    <a:pt x="40" y="147"/>
                  </a:cubicBezTo>
                  <a:cubicBezTo>
                    <a:pt x="40" y="147"/>
                    <a:pt x="40" y="147"/>
                    <a:pt x="40" y="147"/>
                  </a:cubicBezTo>
                  <a:cubicBezTo>
                    <a:pt x="40" y="147"/>
                    <a:pt x="40" y="147"/>
                    <a:pt x="40" y="147"/>
                  </a:cubicBezTo>
                  <a:cubicBezTo>
                    <a:pt x="40" y="147"/>
                    <a:pt x="40" y="147"/>
                    <a:pt x="40" y="149"/>
                  </a:cubicBezTo>
                  <a:cubicBezTo>
                    <a:pt x="40" y="151"/>
                    <a:pt x="42" y="155"/>
                    <a:pt x="44" y="158"/>
                  </a:cubicBezTo>
                  <a:cubicBezTo>
                    <a:pt x="46" y="162"/>
                    <a:pt x="49" y="166"/>
                    <a:pt x="52" y="169"/>
                  </a:cubicBezTo>
                  <a:cubicBezTo>
                    <a:pt x="64" y="184"/>
                    <a:pt x="79" y="199"/>
                    <a:pt x="94" y="213"/>
                  </a:cubicBezTo>
                  <a:cubicBezTo>
                    <a:pt x="81" y="231"/>
                    <a:pt x="81" y="231"/>
                    <a:pt x="81" y="231"/>
                  </a:cubicBezTo>
                  <a:cubicBezTo>
                    <a:pt x="62" y="220"/>
                    <a:pt x="43" y="209"/>
                    <a:pt x="26" y="193"/>
                  </a:cubicBezTo>
                  <a:cubicBezTo>
                    <a:pt x="22" y="189"/>
                    <a:pt x="18" y="185"/>
                    <a:pt x="14" y="180"/>
                  </a:cubicBezTo>
                  <a:cubicBezTo>
                    <a:pt x="10" y="175"/>
                    <a:pt x="6" y="169"/>
                    <a:pt x="3" y="161"/>
                  </a:cubicBezTo>
                  <a:cubicBezTo>
                    <a:pt x="2" y="158"/>
                    <a:pt x="1" y="153"/>
                    <a:pt x="0" y="148"/>
                  </a:cubicBezTo>
                  <a:cubicBezTo>
                    <a:pt x="0" y="146"/>
                    <a:pt x="0" y="143"/>
                    <a:pt x="1" y="140"/>
                  </a:cubicBezTo>
                  <a:cubicBezTo>
                    <a:pt x="1" y="139"/>
                    <a:pt x="1" y="137"/>
                    <a:pt x="2" y="136"/>
                  </a:cubicBezTo>
                  <a:cubicBezTo>
                    <a:pt x="2" y="133"/>
                    <a:pt x="2" y="133"/>
                    <a:pt x="2" y="133"/>
                  </a:cubicBezTo>
                  <a:cubicBezTo>
                    <a:pt x="4" y="128"/>
                    <a:pt x="6" y="123"/>
                    <a:pt x="7" y="117"/>
                  </a:cubicBezTo>
                  <a:cubicBezTo>
                    <a:pt x="15" y="96"/>
                    <a:pt x="24" y="77"/>
                    <a:pt x="33" y="57"/>
                  </a:cubicBezTo>
                  <a:cubicBezTo>
                    <a:pt x="42" y="38"/>
                    <a:pt x="52" y="19"/>
                    <a:pt x="63" y="0"/>
                  </a:cubicBezTo>
                  <a:cubicBezTo>
                    <a:pt x="102" y="23"/>
                    <a:pt x="102" y="23"/>
                    <a:pt x="102" y="23"/>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9">
              <a:extLst>
                <a:ext uri="{FF2B5EF4-FFF2-40B4-BE49-F238E27FC236}">
                  <a16:creationId xmlns:a16="http://schemas.microsoft.com/office/drawing/2014/main" id="{1CD02131-4145-4AF4-A458-3F9553831E48}"/>
                </a:ext>
              </a:extLst>
            </p:cNvPr>
            <p:cNvSpPr>
              <a:spLocks/>
            </p:cNvSpPr>
            <p:nvPr/>
          </p:nvSpPr>
          <p:spPr bwMode="auto">
            <a:xfrm>
              <a:off x="4406900" y="2659063"/>
              <a:ext cx="292100" cy="315913"/>
            </a:xfrm>
            <a:custGeom>
              <a:avLst/>
              <a:gdLst>
                <a:gd name="T0" fmla="*/ 5 w 91"/>
                <a:gd name="T1" fmla="*/ 0 h 98"/>
                <a:gd name="T2" fmla="*/ 0 w 91"/>
                <a:gd name="T3" fmla="*/ 76 h 98"/>
                <a:gd name="T4" fmla="*/ 47 w 91"/>
                <a:gd name="T5" fmla="*/ 98 h 98"/>
                <a:gd name="T6" fmla="*/ 67 w 91"/>
                <a:gd name="T7" fmla="*/ 76 h 98"/>
                <a:gd name="T8" fmla="*/ 46 w 91"/>
                <a:gd name="T9" fmla="*/ 36 h 98"/>
                <a:gd name="T10" fmla="*/ 5 w 91"/>
                <a:gd name="T11" fmla="*/ 0 h 98"/>
              </a:gdLst>
              <a:ahLst/>
              <a:cxnLst>
                <a:cxn ang="0">
                  <a:pos x="T0" y="T1"/>
                </a:cxn>
                <a:cxn ang="0">
                  <a:pos x="T2" y="T3"/>
                </a:cxn>
                <a:cxn ang="0">
                  <a:pos x="T4" y="T5"/>
                </a:cxn>
                <a:cxn ang="0">
                  <a:pos x="T6" y="T7"/>
                </a:cxn>
                <a:cxn ang="0">
                  <a:pos x="T8" y="T9"/>
                </a:cxn>
                <a:cxn ang="0">
                  <a:pos x="T10" y="T11"/>
                </a:cxn>
              </a:cxnLst>
              <a:rect l="0" t="0" r="r" b="b"/>
              <a:pathLst>
                <a:path w="91" h="98">
                  <a:moveTo>
                    <a:pt x="5" y="0"/>
                  </a:moveTo>
                  <a:cubicBezTo>
                    <a:pt x="2" y="27"/>
                    <a:pt x="6" y="53"/>
                    <a:pt x="0" y="76"/>
                  </a:cubicBezTo>
                  <a:cubicBezTo>
                    <a:pt x="0" y="76"/>
                    <a:pt x="7" y="98"/>
                    <a:pt x="47" y="98"/>
                  </a:cubicBezTo>
                  <a:cubicBezTo>
                    <a:pt x="91" y="98"/>
                    <a:pt x="67" y="76"/>
                    <a:pt x="67" y="76"/>
                  </a:cubicBezTo>
                  <a:cubicBezTo>
                    <a:pt x="43" y="71"/>
                    <a:pt x="43" y="53"/>
                    <a:pt x="46" y="36"/>
                  </a:cubicBezTo>
                  <a:cubicBezTo>
                    <a:pt x="5" y="0"/>
                    <a:pt x="5" y="0"/>
                    <a:pt x="5" y="0"/>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F51DDB48-B67F-4C71-988C-D51C26321AA6}"/>
                </a:ext>
              </a:extLst>
            </p:cNvPr>
            <p:cNvSpPr>
              <a:spLocks/>
            </p:cNvSpPr>
            <p:nvPr/>
          </p:nvSpPr>
          <p:spPr bwMode="auto">
            <a:xfrm>
              <a:off x="4364038" y="2855913"/>
              <a:ext cx="287338" cy="76200"/>
            </a:xfrm>
            <a:custGeom>
              <a:avLst/>
              <a:gdLst>
                <a:gd name="T0" fmla="*/ 8 w 89"/>
                <a:gd name="T1" fmla="*/ 23 h 24"/>
                <a:gd name="T2" fmla="*/ 8 w 89"/>
                <a:gd name="T3" fmla="*/ 6 h 24"/>
                <a:gd name="T4" fmla="*/ 74 w 89"/>
                <a:gd name="T5" fmla="*/ 5 h 24"/>
                <a:gd name="T6" fmla="*/ 85 w 89"/>
                <a:gd name="T7" fmla="*/ 24 h 24"/>
                <a:gd name="T8" fmla="*/ 8 w 89"/>
                <a:gd name="T9" fmla="*/ 23 h 24"/>
              </a:gdLst>
              <a:ahLst/>
              <a:cxnLst>
                <a:cxn ang="0">
                  <a:pos x="T0" y="T1"/>
                </a:cxn>
                <a:cxn ang="0">
                  <a:pos x="T2" y="T3"/>
                </a:cxn>
                <a:cxn ang="0">
                  <a:pos x="T4" y="T5"/>
                </a:cxn>
                <a:cxn ang="0">
                  <a:pos x="T6" y="T7"/>
                </a:cxn>
                <a:cxn ang="0">
                  <a:pos x="T8" y="T9"/>
                </a:cxn>
              </a:cxnLst>
              <a:rect l="0" t="0" r="r" b="b"/>
              <a:pathLst>
                <a:path w="89" h="24">
                  <a:moveTo>
                    <a:pt x="8" y="23"/>
                  </a:moveTo>
                  <a:cubicBezTo>
                    <a:pt x="4" y="16"/>
                    <a:pt x="0" y="8"/>
                    <a:pt x="8" y="6"/>
                  </a:cubicBezTo>
                  <a:cubicBezTo>
                    <a:pt x="15" y="3"/>
                    <a:pt x="58" y="0"/>
                    <a:pt x="74" y="5"/>
                  </a:cubicBezTo>
                  <a:cubicBezTo>
                    <a:pt x="89" y="10"/>
                    <a:pt x="85" y="24"/>
                    <a:pt x="85" y="24"/>
                  </a:cubicBezTo>
                  <a:cubicBezTo>
                    <a:pt x="8" y="23"/>
                    <a:pt x="8" y="23"/>
                    <a:pt x="8" y="2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1">
              <a:extLst>
                <a:ext uri="{FF2B5EF4-FFF2-40B4-BE49-F238E27FC236}">
                  <a16:creationId xmlns:a16="http://schemas.microsoft.com/office/drawing/2014/main" id="{F2ED6902-475F-4052-A273-F8F248F33C1D}"/>
                </a:ext>
              </a:extLst>
            </p:cNvPr>
            <p:cNvSpPr>
              <a:spLocks noEditPoints="1"/>
            </p:cNvSpPr>
            <p:nvPr/>
          </p:nvSpPr>
          <p:spPr bwMode="auto">
            <a:xfrm>
              <a:off x="4087813" y="6064250"/>
              <a:ext cx="55563" cy="33338"/>
            </a:xfrm>
            <a:custGeom>
              <a:avLst/>
              <a:gdLst>
                <a:gd name="T0" fmla="*/ 8 w 17"/>
                <a:gd name="T1" fmla="*/ 9 h 10"/>
                <a:gd name="T2" fmla="*/ 0 w 17"/>
                <a:gd name="T3" fmla="*/ 6 h 10"/>
                <a:gd name="T4" fmla="*/ 0 w 17"/>
                <a:gd name="T5" fmla="*/ 6 h 10"/>
                <a:gd name="T6" fmla="*/ 0 w 17"/>
                <a:gd name="T7" fmla="*/ 5 h 10"/>
                <a:gd name="T8" fmla="*/ 16 w 17"/>
                <a:gd name="T9" fmla="*/ 3 h 10"/>
                <a:gd name="T10" fmla="*/ 17 w 17"/>
                <a:gd name="T11" fmla="*/ 5 h 10"/>
                <a:gd name="T12" fmla="*/ 14 w 17"/>
                <a:gd name="T13" fmla="*/ 9 h 10"/>
                <a:gd name="T14" fmla="*/ 8 w 17"/>
                <a:gd name="T15" fmla="*/ 9 h 10"/>
                <a:gd name="T16" fmla="*/ 2 w 17"/>
                <a:gd name="T17" fmla="*/ 6 h 10"/>
                <a:gd name="T18" fmla="*/ 14 w 17"/>
                <a:gd name="T19" fmla="*/ 8 h 10"/>
                <a:gd name="T20" fmla="*/ 15 w 17"/>
                <a:gd name="T21" fmla="*/ 5 h 10"/>
                <a:gd name="T22" fmla="*/ 15 w 17"/>
                <a:gd name="T23" fmla="*/ 4 h 10"/>
                <a:gd name="T24" fmla="*/ 2 w 17"/>
                <a:gd name="T2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0">
                  <a:moveTo>
                    <a:pt x="8" y="9"/>
                  </a:moveTo>
                  <a:cubicBezTo>
                    <a:pt x="5" y="9"/>
                    <a:pt x="2" y="7"/>
                    <a:pt x="0" y="6"/>
                  </a:cubicBezTo>
                  <a:cubicBezTo>
                    <a:pt x="0" y="6"/>
                    <a:pt x="0" y="6"/>
                    <a:pt x="0" y="6"/>
                  </a:cubicBezTo>
                  <a:cubicBezTo>
                    <a:pt x="0" y="5"/>
                    <a:pt x="0" y="5"/>
                    <a:pt x="0" y="5"/>
                  </a:cubicBezTo>
                  <a:cubicBezTo>
                    <a:pt x="1" y="5"/>
                    <a:pt x="13" y="0"/>
                    <a:pt x="16" y="3"/>
                  </a:cubicBezTo>
                  <a:cubicBezTo>
                    <a:pt x="16" y="3"/>
                    <a:pt x="17" y="4"/>
                    <a:pt x="17" y="5"/>
                  </a:cubicBezTo>
                  <a:cubicBezTo>
                    <a:pt x="17" y="7"/>
                    <a:pt x="16" y="8"/>
                    <a:pt x="14" y="9"/>
                  </a:cubicBezTo>
                  <a:cubicBezTo>
                    <a:pt x="13" y="10"/>
                    <a:pt x="10" y="10"/>
                    <a:pt x="8" y="9"/>
                  </a:cubicBezTo>
                  <a:close/>
                  <a:moveTo>
                    <a:pt x="2" y="6"/>
                  </a:moveTo>
                  <a:cubicBezTo>
                    <a:pt x="8" y="8"/>
                    <a:pt x="12" y="9"/>
                    <a:pt x="14" y="8"/>
                  </a:cubicBezTo>
                  <a:cubicBezTo>
                    <a:pt x="15" y="7"/>
                    <a:pt x="15" y="6"/>
                    <a:pt x="15" y="5"/>
                  </a:cubicBezTo>
                  <a:cubicBezTo>
                    <a:pt x="15" y="5"/>
                    <a:pt x="15" y="4"/>
                    <a:pt x="15" y="4"/>
                  </a:cubicBezTo>
                  <a:cubicBezTo>
                    <a:pt x="13" y="3"/>
                    <a:pt x="7" y="4"/>
                    <a:pt x="2"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F7B82B07-5F03-4593-8A1F-4BB3CF06579B}"/>
                </a:ext>
              </a:extLst>
            </p:cNvPr>
            <p:cNvSpPr>
              <a:spLocks noEditPoints="1"/>
            </p:cNvSpPr>
            <p:nvPr/>
          </p:nvSpPr>
          <p:spPr bwMode="auto">
            <a:xfrm>
              <a:off x="4087813" y="6042025"/>
              <a:ext cx="38100" cy="41275"/>
            </a:xfrm>
            <a:custGeom>
              <a:avLst/>
              <a:gdLst>
                <a:gd name="T0" fmla="*/ 0 w 12"/>
                <a:gd name="T1" fmla="*/ 13 h 13"/>
                <a:gd name="T2" fmla="*/ 0 w 12"/>
                <a:gd name="T3" fmla="*/ 13 h 13"/>
                <a:gd name="T4" fmla="*/ 0 w 12"/>
                <a:gd name="T5" fmla="*/ 13 h 13"/>
                <a:gd name="T6" fmla="*/ 7 w 12"/>
                <a:gd name="T7" fmla="*/ 1 h 13"/>
                <a:gd name="T8" fmla="*/ 10 w 12"/>
                <a:gd name="T9" fmla="*/ 1 h 13"/>
                <a:gd name="T10" fmla="*/ 12 w 12"/>
                <a:gd name="T11" fmla="*/ 3 h 13"/>
                <a:gd name="T12" fmla="*/ 1 w 12"/>
                <a:gd name="T13" fmla="*/ 13 h 13"/>
                <a:gd name="T14" fmla="*/ 0 w 12"/>
                <a:gd name="T15" fmla="*/ 13 h 13"/>
                <a:gd name="T16" fmla="*/ 9 w 12"/>
                <a:gd name="T17" fmla="*/ 2 h 13"/>
                <a:gd name="T18" fmla="*/ 7 w 12"/>
                <a:gd name="T19" fmla="*/ 2 h 13"/>
                <a:gd name="T20" fmla="*/ 2 w 12"/>
                <a:gd name="T21" fmla="*/ 11 h 13"/>
                <a:gd name="T22" fmla="*/ 11 w 12"/>
                <a:gd name="T23" fmla="*/ 3 h 13"/>
                <a:gd name="T24" fmla="*/ 10 w 12"/>
                <a:gd name="T25" fmla="*/ 2 h 13"/>
                <a:gd name="T26" fmla="*/ 9 w 12"/>
                <a:gd name="T2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13"/>
                  </a:moveTo>
                  <a:cubicBezTo>
                    <a:pt x="0" y="13"/>
                    <a:pt x="0" y="13"/>
                    <a:pt x="0" y="13"/>
                  </a:cubicBezTo>
                  <a:cubicBezTo>
                    <a:pt x="0" y="13"/>
                    <a:pt x="0" y="13"/>
                    <a:pt x="0" y="13"/>
                  </a:cubicBezTo>
                  <a:cubicBezTo>
                    <a:pt x="0" y="12"/>
                    <a:pt x="2" y="3"/>
                    <a:pt x="7" y="1"/>
                  </a:cubicBezTo>
                  <a:cubicBezTo>
                    <a:pt x="8" y="0"/>
                    <a:pt x="9" y="0"/>
                    <a:pt x="10" y="1"/>
                  </a:cubicBezTo>
                  <a:cubicBezTo>
                    <a:pt x="12" y="1"/>
                    <a:pt x="12" y="3"/>
                    <a:pt x="12" y="3"/>
                  </a:cubicBezTo>
                  <a:cubicBezTo>
                    <a:pt x="12" y="7"/>
                    <a:pt x="4" y="12"/>
                    <a:pt x="1" y="13"/>
                  </a:cubicBezTo>
                  <a:lnTo>
                    <a:pt x="0" y="13"/>
                  </a:lnTo>
                  <a:close/>
                  <a:moveTo>
                    <a:pt x="9" y="2"/>
                  </a:moveTo>
                  <a:cubicBezTo>
                    <a:pt x="9" y="2"/>
                    <a:pt x="8" y="2"/>
                    <a:pt x="7" y="2"/>
                  </a:cubicBezTo>
                  <a:cubicBezTo>
                    <a:pt x="5" y="4"/>
                    <a:pt x="3" y="9"/>
                    <a:pt x="2" y="11"/>
                  </a:cubicBezTo>
                  <a:cubicBezTo>
                    <a:pt x="5" y="10"/>
                    <a:pt x="10" y="5"/>
                    <a:pt x="11" y="3"/>
                  </a:cubicBezTo>
                  <a:cubicBezTo>
                    <a:pt x="11" y="3"/>
                    <a:pt x="11" y="3"/>
                    <a:pt x="10" y="2"/>
                  </a:cubicBezTo>
                  <a:lnTo>
                    <a:pt x="9"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3">
              <a:extLst>
                <a:ext uri="{FF2B5EF4-FFF2-40B4-BE49-F238E27FC236}">
                  <a16:creationId xmlns:a16="http://schemas.microsoft.com/office/drawing/2014/main" id="{EA777D2E-AB12-4F2A-9023-1044AB50F26E}"/>
                </a:ext>
              </a:extLst>
            </p:cNvPr>
            <p:cNvSpPr>
              <a:spLocks noEditPoints="1"/>
            </p:cNvSpPr>
            <p:nvPr/>
          </p:nvSpPr>
          <p:spPr bwMode="auto">
            <a:xfrm>
              <a:off x="4748213" y="6132513"/>
              <a:ext cx="53975" cy="28575"/>
            </a:xfrm>
            <a:custGeom>
              <a:avLst/>
              <a:gdLst>
                <a:gd name="T0" fmla="*/ 9 w 17"/>
                <a:gd name="T1" fmla="*/ 9 h 9"/>
                <a:gd name="T2" fmla="*/ 1 w 17"/>
                <a:gd name="T3" fmla="*/ 8 h 9"/>
                <a:gd name="T4" fmla="*/ 0 w 17"/>
                <a:gd name="T5" fmla="*/ 7 h 9"/>
                <a:gd name="T6" fmla="*/ 1 w 17"/>
                <a:gd name="T7" fmla="*/ 7 h 9"/>
                <a:gd name="T8" fmla="*/ 16 w 17"/>
                <a:gd name="T9" fmla="*/ 1 h 9"/>
                <a:gd name="T10" fmla="*/ 17 w 17"/>
                <a:gd name="T11" fmla="*/ 4 h 9"/>
                <a:gd name="T12" fmla="*/ 15 w 17"/>
                <a:gd name="T13" fmla="*/ 8 h 9"/>
                <a:gd name="T14" fmla="*/ 9 w 17"/>
                <a:gd name="T15" fmla="*/ 9 h 9"/>
                <a:gd name="T16" fmla="*/ 3 w 17"/>
                <a:gd name="T17" fmla="*/ 7 h 9"/>
                <a:gd name="T18" fmla="*/ 14 w 17"/>
                <a:gd name="T19" fmla="*/ 6 h 9"/>
                <a:gd name="T20" fmla="*/ 15 w 17"/>
                <a:gd name="T21" fmla="*/ 4 h 9"/>
                <a:gd name="T22" fmla="*/ 15 w 17"/>
                <a:gd name="T23" fmla="*/ 3 h 9"/>
                <a:gd name="T24" fmla="*/ 3 w 17"/>
                <a:gd name="T2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9">
                  <a:moveTo>
                    <a:pt x="9" y="9"/>
                  </a:moveTo>
                  <a:cubicBezTo>
                    <a:pt x="6" y="9"/>
                    <a:pt x="3" y="9"/>
                    <a:pt x="1" y="8"/>
                  </a:cubicBezTo>
                  <a:cubicBezTo>
                    <a:pt x="0" y="7"/>
                    <a:pt x="0" y="7"/>
                    <a:pt x="0" y="7"/>
                  </a:cubicBezTo>
                  <a:cubicBezTo>
                    <a:pt x="1" y="7"/>
                    <a:pt x="1" y="7"/>
                    <a:pt x="1" y="7"/>
                  </a:cubicBezTo>
                  <a:cubicBezTo>
                    <a:pt x="2" y="6"/>
                    <a:pt x="12" y="0"/>
                    <a:pt x="16" y="1"/>
                  </a:cubicBezTo>
                  <a:cubicBezTo>
                    <a:pt x="16" y="2"/>
                    <a:pt x="17" y="2"/>
                    <a:pt x="17" y="4"/>
                  </a:cubicBezTo>
                  <a:cubicBezTo>
                    <a:pt x="17" y="5"/>
                    <a:pt x="17" y="7"/>
                    <a:pt x="15" y="8"/>
                  </a:cubicBezTo>
                  <a:cubicBezTo>
                    <a:pt x="14" y="9"/>
                    <a:pt x="12" y="9"/>
                    <a:pt x="9" y="9"/>
                  </a:cubicBezTo>
                  <a:close/>
                  <a:moveTo>
                    <a:pt x="3" y="7"/>
                  </a:moveTo>
                  <a:cubicBezTo>
                    <a:pt x="8" y="8"/>
                    <a:pt x="13" y="8"/>
                    <a:pt x="14" y="6"/>
                  </a:cubicBezTo>
                  <a:cubicBezTo>
                    <a:pt x="15" y="6"/>
                    <a:pt x="15" y="5"/>
                    <a:pt x="15" y="4"/>
                  </a:cubicBezTo>
                  <a:cubicBezTo>
                    <a:pt x="15" y="3"/>
                    <a:pt x="15" y="3"/>
                    <a:pt x="15" y="3"/>
                  </a:cubicBezTo>
                  <a:cubicBezTo>
                    <a:pt x="13" y="2"/>
                    <a:pt x="7" y="5"/>
                    <a:pt x="3" y="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4">
              <a:extLst>
                <a:ext uri="{FF2B5EF4-FFF2-40B4-BE49-F238E27FC236}">
                  <a16:creationId xmlns:a16="http://schemas.microsoft.com/office/drawing/2014/main" id="{DE4EDDF6-F286-4EA7-A690-628DD9D6D5C7}"/>
                </a:ext>
              </a:extLst>
            </p:cNvPr>
            <p:cNvSpPr>
              <a:spLocks noEditPoints="1"/>
            </p:cNvSpPr>
            <p:nvPr/>
          </p:nvSpPr>
          <p:spPr bwMode="auto">
            <a:xfrm>
              <a:off x="4748213" y="6110288"/>
              <a:ext cx="34925" cy="47625"/>
            </a:xfrm>
            <a:custGeom>
              <a:avLst/>
              <a:gdLst>
                <a:gd name="T0" fmla="*/ 1 w 11"/>
                <a:gd name="T1" fmla="*/ 15 h 15"/>
                <a:gd name="T2" fmla="*/ 1 w 11"/>
                <a:gd name="T3" fmla="*/ 15 h 15"/>
                <a:gd name="T4" fmla="*/ 0 w 11"/>
                <a:gd name="T5" fmla="*/ 14 h 15"/>
                <a:gd name="T6" fmla="*/ 5 w 11"/>
                <a:gd name="T7" fmla="*/ 2 h 15"/>
                <a:gd name="T8" fmla="*/ 8 w 11"/>
                <a:gd name="T9" fmla="*/ 1 h 15"/>
                <a:gd name="T10" fmla="*/ 10 w 11"/>
                <a:gd name="T11" fmla="*/ 3 h 15"/>
                <a:gd name="T12" fmla="*/ 1 w 11"/>
                <a:gd name="T13" fmla="*/ 15 h 15"/>
                <a:gd name="T14" fmla="*/ 7 w 11"/>
                <a:gd name="T15" fmla="*/ 2 h 15"/>
                <a:gd name="T16" fmla="*/ 6 w 11"/>
                <a:gd name="T17" fmla="*/ 3 h 15"/>
                <a:gd name="T18" fmla="*/ 2 w 11"/>
                <a:gd name="T19" fmla="*/ 13 h 15"/>
                <a:gd name="T20" fmla="*/ 9 w 11"/>
                <a:gd name="T21" fmla="*/ 3 h 15"/>
                <a:gd name="T22" fmla="*/ 8 w 11"/>
                <a:gd name="T23" fmla="*/ 2 h 15"/>
                <a:gd name="T24" fmla="*/ 7 w 11"/>
                <a:gd name="T2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1" y="15"/>
                  </a:moveTo>
                  <a:cubicBezTo>
                    <a:pt x="1" y="15"/>
                    <a:pt x="1" y="15"/>
                    <a:pt x="1" y="15"/>
                  </a:cubicBezTo>
                  <a:cubicBezTo>
                    <a:pt x="0" y="14"/>
                    <a:pt x="0" y="14"/>
                    <a:pt x="0" y="14"/>
                  </a:cubicBezTo>
                  <a:cubicBezTo>
                    <a:pt x="0" y="14"/>
                    <a:pt x="1" y="5"/>
                    <a:pt x="5" y="2"/>
                  </a:cubicBezTo>
                  <a:cubicBezTo>
                    <a:pt x="6" y="1"/>
                    <a:pt x="7" y="0"/>
                    <a:pt x="8" y="1"/>
                  </a:cubicBezTo>
                  <a:cubicBezTo>
                    <a:pt x="10" y="1"/>
                    <a:pt x="10" y="2"/>
                    <a:pt x="10" y="3"/>
                  </a:cubicBezTo>
                  <a:cubicBezTo>
                    <a:pt x="11" y="6"/>
                    <a:pt x="5" y="13"/>
                    <a:pt x="1" y="15"/>
                  </a:cubicBezTo>
                  <a:close/>
                  <a:moveTo>
                    <a:pt x="7" y="2"/>
                  </a:moveTo>
                  <a:cubicBezTo>
                    <a:pt x="7" y="2"/>
                    <a:pt x="6" y="2"/>
                    <a:pt x="6" y="3"/>
                  </a:cubicBezTo>
                  <a:cubicBezTo>
                    <a:pt x="3" y="5"/>
                    <a:pt x="2" y="10"/>
                    <a:pt x="2" y="13"/>
                  </a:cubicBezTo>
                  <a:cubicBezTo>
                    <a:pt x="5" y="10"/>
                    <a:pt x="9" y="5"/>
                    <a:pt x="9" y="3"/>
                  </a:cubicBezTo>
                  <a:cubicBezTo>
                    <a:pt x="9" y="3"/>
                    <a:pt x="9" y="2"/>
                    <a:pt x="8" y="2"/>
                  </a:cubicBezTo>
                  <a:lnTo>
                    <a:pt x="7"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5">
              <a:extLst>
                <a:ext uri="{FF2B5EF4-FFF2-40B4-BE49-F238E27FC236}">
                  <a16:creationId xmlns:a16="http://schemas.microsoft.com/office/drawing/2014/main" id="{71F633B6-BDBE-4732-991C-2B5D6602E23C}"/>
                </a:ext>
              </a:extLst>
            </p:cNvPr>
            <p:cNvSpPr>
              <a:spLocks/>
            </p:cNvSpPr>
            <p:nvPr/>
          </p:nvSpPr>
          <p:spPr bwMode="auto">
            <a:xfrm>
              <a:off x="4638675" y="5935663"/>
              <a:ext cx="95250" cy="219075"/>
            </a:xfrm>
            <a:custGeom>
              <a:avLst/>
              <a:gdLst>
                <a:gd name="T0" fmla="*/ 0 w 60"/>
                <a:gd name="T1" fmla="*/ 138 h 138"/>
                <a:gd name="T2" fmla="*/ 60 w 60"/>
                <a:gd name="T3" fmla="*/ 138 h 138"/>
                <a:gd name="T4" fmla="*/ 60 w 60"/>
                <a:gd name="T5" fmla="*/ 0 h 138"/>
                <a:gd name="T6" fmla="*/ 2 w 60"/>
                <a:gd name="T7" fmla="*/ 0 h 138"/>
                <a:gd name="T8" fmla="*/ 0 w 60"/>
                <a:gd name="T9" fmla="*/ 138 h 138"/>
              </a:gdLst>
              <a:ahLst/>
              <a:cxnLst>
                <a:cxn ang="0">
                  <a:pos x="T0" y="T1"/>
                </a:cxn>
                <a:cxn ang="0">
                  <a:pos x="T2" y="T3"/>
                </a:cxn>
                <a:cxn ang="0">
                  <a:pos x="T4" y="T5"/>
                </a:cxn>
                <a:cxn ang="0">
                  <a:pos x="T6" y="T7"/>
                </a:cxn>
                <a:cxn ang="0">
                  <a:pos x="T8" y="T9"/>
                </a:cxn>
              </a:cxnLst>
              <a:rect l="0" t="0" r="r" b="b"/>
              <a:pathLst>
                <a:path w="60" h="138">
                  <a:moveTo>
                    <a:pt x="0" y="138"/>
                  </a:moveTo>
                  <a:lnTo>
                    <a:pt x="60" y="138"/>
                  </a:lnTo>
                  <a:lnTo>
                    <a:pt x="60" y="0"/>
                  </a:lnTo>
                  <a:lnTo>
                    <a:pt x="2" y="0"/>
                  </a:lnTo>
                  <a:lnTo>
                    <a:pt x="0" y="138"/>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6">
              <a:extLst>
                <a:ext uri="{FF2B5EF4-FFF2-40B4-BE49-F238E27FC236}">
                  <a16:creationId xmlns:a16="http://schemas.microsoft.com/office/drawing/2014/main" id="{5383E4E9-B53B-4872-BCF6-FD81B0410DA5}"/>
                </a:ext>
              </a:extLst>
            </p:cNvPr>
            <p:cNvSpPr>
              <a:spLocks/>
            </p:cNvSpPr>
            <p:nvPr/>
          </p:nvSpPr>
          <p:spPr bwMode="auto">
            <a:xfrm>
              <a:off x="4638675" y="5935663"/>
              <a:ext cx="95250" cy="219075"/>
            </a:xfrm>
            <a:custGeom>
              <a:avLst/>
              <a:gdLst>
                <a:gd name="T0" fmla="*/ 0 w 60"/>
                <a:gd name="T1" fmla="*/ 138 h 138"/>
                <a:gd name="T2" fmla="*/ 60 w 60"/>
                <a:gd name="T3" fmla="*/ 138 h 138"/>
                <a:gd name="T4" fmla="*/ 60 w 60"/>
                <a:gd name="T5" fmla="*/ 0 h 138"/>
                <a:gd name="T6" fmla="*/ 2 w 60"/>
                <a:gd name="T7" fmla="*/ 0 h 138"/>
                <a:gd name="T8" fmla="*/ 0 w 60"/>
                <a:gd name="T9" fmla="*/ 138 h 138"/>
              </a:gdLst>
              <a:ahLst/>
              <a:cxnLst>
                <a:cxn ang="0">
                  <a:pos x="T0" y="T1"/>
                </a:cxn>
                <a:cxn ang="0">
                  <a:pos x="T2" y="T3"/>
                </a:cxn>
                <a:cxn ang="0">
                  <a:pos x="T4" y="T5"/>
                </a:cxn>
                <a:cxn ang="0">
                  <a:pos x="T6" y="T7"/>
                </a:cxn>
                <a:cxn ang="0">
                  <a:pos x="T8" y="T9"/>
                </a:cxn>
              </a:cxnLst>
              <a:rect l="0" t="0" r="r" b="b"/>
              <a:pathLst>
                <a:path w="60" h="138">
                  <a:moveTo>
                    <a:pt x="0" y="138"/>
                  </a:moveTo>
                  <a:lnTo>
                    <a:pt x="60" y="138"/>
                  </a:lnTo>
                  <a:lnTo>
                    <a:pt x="60" y="0"/>
                  </a:lnTo>
                  <a:lnTo>
                    <a:pt x="2" y="0"/>
                  </a:lnTo>
                  <a:lnTo>
                    <a:pt x="0" y="1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7">
              <a:extLst>
                <a:ext uri="{FF2B5EF4-FFF2-40B4-BE49-F238E27FC236}">
                  <a16:creationId xmlns:a16="http://schemas.microsoft.com/office/drawing/2014/main" id="{5307711C-E39C-439C-966C-CC8FA90DBBFF}"/>
                </a:ext>
              </a:extLst>
            </p:cNvPr>
            <p:cNvSpPr>
              <a:spLocks/>
            </p:cNvSpPr>
            <p:nvPr/>
          </p:nvSpPr>
          <p:spPr bwMode="auto">
            <a:xfrm>
              <a:off x="3978275" y="5851525"/>
              <a:ext cx="165100" cy="231775"/>
            </a:xfrm>
            <a:custGeom>
              <a:avLst/>
              <a:gdLst>
                <a:gd name="T0" fmla="*/ 0 w 104"/>
                <a:gd name="T1" fmla="*/ 136 h 146"/>
                <a:gd name="T2" fmla="*/ 57 w 104"/>
                <a:gd name="T3" fmla="*/ 146 h 146"/>
                <a:gd name="T4" fmla="*/ 104 w 104"/>
                <a:gd name="T5" fmla="*/ 13 h 146"/>
                <a:gd name="T6" fmla="*/ 47 w 104"/>
                <a:gd name="T7" fmla="*/ 0 h 146"/>
                <a:gd name="T8" fmla="*/ 0 w 104"/>
                <a:gd name="T9" fmla="*/ 136 h 146"/>
              </a:gdLst>
              <a:ahLst/>
              <a:cxnLst>
                <a:cxn ang="0">
                  <a:pos x="T0" y="T1"/>
                </a:cxn>
                <a:cxn ang="0">
                  <a:pos x="T2" y="T3"/>
                </a:cxn>
                <a:cxn ang="0">
                  <a:pos x="T4" y="T5"/>
                </a:cxn>
                <a:cxn ang="0">
                  <a:pos x="T6" y="T7"/>
                </a:cxn>
                <a:cxn ang="0">
                  <a:pos x="T8" y="T9"/>
                </a:cxn>
              </a:cxnLst>
              <a:rect l="0" t="0" r="r" b="b"/>
              <a:pathLst>
                <a:path w="104" h="146">
                  <a:moveTo>
                    <a:pt x="0" y="136"/>
                  </a:moveTo>
                  <a:lnTo>
                    <a:pt x="57" y="146"/>
                  </a:lnTo>
                  <a:lnTo>
                    <a:pt x="104" y="13"/>
                  </a:lnTo>
                  <a:lnTo>
                    <a:pt x="47" y="0"/>
                  </a:lnTo>
                  <a:lnTo>
                    <a:pt x="0" y="136"/>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8">
              <a:extLst>
                <a:ext uri="{FF2B5EF4-FFF2-40B4-BE49-F238E27FC236}">
                  <a16:creationId xmlns:a16="http://schemas.microsoft.com/office/drawing/2014/main" id="{A80ACF05-745A-47A2-A0BE-7B6AFA97BE19}"/>
                </a:ext>
              </a:extLst>
            </p:cNvPr>
            <p:cNvSpPr>
              <a:spLocks/>
            </p:cNvSpPr>
            <p:nvPr/>
          </p:nvSpPr>
          <p:spPr bwMode="auto">
            <a:xfrm>
              <a:off x="3978275" y="5851525"/>
              <a:ext cx="165100" cy="231775"/>
            </a:xfrm>
            <a:custGeom>
              <a:avLst/>
              <a:gdLst>
                <a:gd name="T0" fmla="*/ 0 w 104"/>
                <a:gd name="T1" fmla="*/ 136 h 146"/>
                <a:gd name="T2" fmla="*/ 57 w 104"/>
                <a:gd name="T3" fmla="*/ 146 h 146"/>
                <a:gd name="T4" fmla="*/ 104 w 104"/>
                <a:gd name="T5" fmla="*/ 13 h 146"/>
                <a:gd name="T6" fmla="*/ 47 w 104"/>
                <a:gd name="T7" fmla="*/ 0 h 146"/>
                <a:gd name="T8" fmla="*/ 0 w 104"/>
                <a:gd name="T9" fmla="*/ 136 h 146"/>
              </a:gdLst>
              <a:ahLst/>
              <a:cxnLst>
                <a:cxn ang="0">
                  <a:pos x="T0" y="T1"/>
                </a:cxn>
                <a:cxn ang="0">
                  <a:pos x="T2" y="T3"/>
                </a:cxn>
                <a:cxn ang="0">
                  <a:pos x="T4" y="T5"/>
                </a:cxn>
                <a:cxn ang="0">
                  <a:pos x="T6" y="T7"/>
                </a:cxn>
                <a:cxn ang="0">
                  <a:pos x="T8" y="T9"/>
                </a:cxn>
              </a:cxnLst>
              <a:rect l="0" t="0" r="r" b="b"/>
              <a:pathLst>
                <a:path w="104" h="146">
                  <a:moveTo>
                    <a:pt x="0" y="136"/>
                  </a:moveTo>
                  <a:lnTo>
                    <a:pt x="57" y="146"/>
                  </a:lnTo>
                  <a:lnTo>
                    <a:pt x="104" y="13"/>
                  </a:lnTo>
                  <a:lnTo>
                    <a:pt x="47" y="0"/>
                  </a:lnTo>
                  <a:lnTo>
                    <a:pt x="0"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76D5D750-D200-45AB-B711-94703D4A7215}"/>
                </a:ext>
              </a:extLst>
            </p:cNvPr>
            <p:cNvSpPr>
              <a:spLocks/>
            </p:cNvSpPr>
            <p:nvPr/>
          </p:nvSpPr>
          <p:spPr bwMode="auto">
            <a:xfrm>
              <a:off x="3930650" y="6048375"/>
              <a:ext cx="288925" cy="160338"/>
            </a:xfrm>
            <a:custGeom>
              <a:avLst/>
              <a:gdLst>
                <a:gd name="T0" fmla="*/ 46 w 90"/>
                <a:gd name="T1" fmla="*/ 7 h 50"/>
                <a:gd name="T2" fmla="*/ 14 w 90"/>
                <a:gd name="T3" fmla="*/ 1 h 50"/>
                <a:gd name="T4" fmla="*/ 11 w 90"/>
                <a:gd name="T5" fmla="*/ 2 h 50"/>
                <a:gd name="T6" fmla="*/ 1 w 90"/>
                <a:gd name="T7" fmla="*/ 27 h 50"/>
                <a:gd name="T8" fmla="*/ 4 w 90"/>
                <a:gd name="T9" fmla="*/ 33 h 50"/>
                <a:gd name="T10" fmla="*/ 36 w 90"/>
                <a:gd name="T11" fmla="*/ 38 h 50"/>
                <a:gd name="T12" fmla="*/ 74 w 90"/>
                <a:gd name="T13" fmla="*/ 48 h 50"/>
                <a:gd name="T14" fmla="*/ 85 w 90"/>
                <a:gd name="T15" fmla="*/ 36 h 50"/>
                <a:gd name="T16" fmla="*/ 51 w 90"/>
                <a:gd name="T17" fmla="*/ 10 h 50"/>
                <a:gd name="T18" fmla="*/ 46 w 90"/>
                <a:gd name="T1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50">
                  <a:moveTo>
                    <a:pt x="46" y="7"/>
                  </a:moveTo>
                  <a:cubicBezTo>
                    <a:pt x="14" y="1"/>
                    <a:pt x="14" y="1"/>
                    <a:pt x="14" y="1"/>
                  </a:cubicBezTo>
                  <a:cubicBezTo>
                    <a:pt x="13" y="0"/>
                    <a:pt x="12" y="1"/>
                    <a:pt x="11" y="2"/>
                  </a:cubicBezTo>
                  <a:cubicBezTo>
                    <a:pt x="1" y="27"/>
                    <a:pt x="1" y="27"/>
                    <a:pt x="1" y="27"/>
                  </a:cubicBezTo>
                  <a:cubicBezTo>
                    <a:pt x="0" y="29"/>
                    <a:pt x="2" y="32"/>
                    <a:pt x="4" y="33"/>
                  </a:cubicBezTo>
                  <a:cubicBezTo>
                    <a:pt x="16" y="35"/>
                    <a:pt x="21" y="35"/>
                    <a:pt x="36" y="38"/>
                  </a:cubicBezTo>
                  <a:cubicBezTo>
                    <a:pt x="44" y="40"/>
                    <a:pt x="62" y="45"/>
                    <a:pt x="74" y="48"/>
                  </a:cubicBezTo>
                  <a:cubicBezTo>
                    <a:pt x="86" y="50"/>
                    <a:pt x="90" y="38"/>
                    <a:pt x="85" y="36"/>
                  </a:cubicBezTo>
                  <a:cubicBezTo>
                    <a:pt x="64" y="27"/>
                    <a:pt x="57" y="18"/>
                    <a:pt x="51" y="10"/>
                  </a:cubicBezTo>
                  <a:cubicBezTo>
                    <a:pt x="50" y="9"/>
                    <a:pt x="48" y="8"/>
                    <a:pt x="46"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0">
              <a:extLst>
                <a:ext uri="{FF2B5EF4-FFF2-40B4-BE49-F238E27FC236}">
                  <a16:creationId xmlns:a16="http://schemas.microsoft.com/office/drawing/2014/main" id="{8B340DDE-B3DF-4D9E-835B-6A3A9C4C1821}"/>
                </a:ext>
              </a:extLst>
            </p:cNvPr>
            <p:cNvSpPr>
              <a:spLocks/>
            </p:cNvSpPr>
            <p:nvPr/>
          </p:nvSpPr>
          <p:spPr bwMode="auto">
            <a:xfrm>
              <a:off x="4605338" y="6145213"/>
              <a:ext cx="322263" cy="106363"/>
            </a:xfrm>
            <a:custGeom>
              <a:avLst/>
              <a:gdLst>
                <a:gd name="T0" fmla="*/ 39 w 100"/>
                <a:gd name="T1" fmla="*/ 0 h 33"/>
                <a:gd name="T2" fmla="*/ 7 w 100"/>
                <a:gd name="T3" fmla="*/ 0 h 33"/>
                <a:gd name="T4" fmla="*/ 5 w 100"/>
                <a:gd name="T5" fmla="*/ 2 h 33"/>
                <a:gd name="T6" fmla="*/ 0 w 100"/>
                <a:gd name="T7" fmla="*/ 28 h 33"/>
                <a:gd name="T8" fmla="*/ 5 w 100"/>
                <a:gd name="T9" fmla="*/ 33 h 33"/>
                <a:gd name="T10" fmla="*/ 47 w 100"/>
                <a:gd name="T11" fmla="*/ 32 h 33"/>
                <a:gd name="T12" fmla="*/ 85 w 100"/>
                <a:gd name="T13" fmla="*/ 33 h 33"/>
                <a:gd name="T14" fmla="*/ 95 w 100"/>
                <a:gd name="T15" fmla="*/ 20 h 33"/>
                <a:gd name="T16" fmla="*/ 47 w 100"/>
                <a:gd name="T17" fmla="*/ 2 h 33"/>
                <a:gd name="T18" fmla="*/ 39 w 10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3">
                  <a:moveTo>
                    <a:pt x="39" y="0"/>
                  </a:moveTo>
                  <a:cubicBezTo>
                    <a:pt x="7" y="0"/>
                    <a:pt x="7" y="0"/>
                    <a:pt x="7" y="0"/>
                  </a:cubicBezTo>
                  <a:cubicBezTo>
                    <a:pt x="6" y="0"/>
                    <a:pt x="5" y="0"/>
                    <a:pt x="5" y="2"/>
                  </a:cubicBezTo>
                  <a:cubicBezTo>
                    <a:pt x="0" y="28"/>
                    <a:pt x="0" y="28"/>
                    <a:pt x="0" y="28"/>
                  </a:cubicBezTo>
                  <a:cubicBezTo>
                    <a:pt x="0" y="30"/>
                    <a:pt x="2" y="33"/>
                    <a:pt x="5" y="33"/>
                  </a:cubicBezTo>
                  <a:cubicBezTo>
                    <a:pt x="16" y="33"/>
                    <a:pt x="33" y="32"/>
                    <a:pt x="47" y="32"/>
                  </a:cubicBezTo>
                  <a:cubicBezTo>
                    <a:pt x="64" y="32"/>
                    <a:pt x="65" y="33"/>
                    <a:pt x="85" y="33"/>
                  </a:cubicBezTo>
                  <a:cubicBezTo>
                    <a:pt x="97" y="33"/>
                    <a:pt x="100" y="21"/>
                    <a:pt x="95" y="20"/>
                  </a:cubicBezTo>
                  <a:cubicBezTo>
                    <a:pt x="72" y="15"/>
                    <a:pt x="67" y="14"/>
                    <a:pt x="47" y="2"/>
                  </a:cubicBezTo>
                  <a:cubicBezTo>
                    <a:pt x="44" y="1"/>
                    <a:pt x="42" y="0"/>
                    <a:pt x="3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1">
              <a:extLst>
                <a:ext uri="{FF2B5EF4-FFF2-40B4-BE49-F238E27FC236}">
                  <a16:creationId xmlns:a16="http://schemas.microsoft.com/office/drawing/2014/main" id="{CB930676-848D-4C58-AA2D-EA44B46F2D07}"/>
                </a:ext>
              </a:extLst>
            </p:cNvPr>
            <p:cNvSpPr>
              <a:spLocks/>
            </p:cNvSpPr>
            <p:nvPr/>
          </p:nvSpPr>
          <p:spPr bwMode="auto">
            <a:xfrm>
              <a:off x="4062413" y="2884488"/>
              <a:ext cx="341313" cy="415925"/>
            </a:xfrm>
            <a:custGeom>
              <a:avLst/>
              <a:gdLst>
                <a:gd name="T0" fmla="*/ 59 w 106"/>
                <a:gd name="T1" fmla="*/ 12 h 129"/>
                <a:gd name="T2" fmla="*/ 0 w 106"/>
                <a:gd name="T3" fmla="*/ 94 h 129"/>
                <a:gd name="T4" fmla="*/ 62 w 106"/>
                <a:gd name="T5" fmla="*/ 129 h 129"/>
                <a:gd name="T6" fmla="*/ 91 w 106"/>
                <a:gd name="T7" fmla="*/ 70 h 129"/>
                <a:gd name="T8" fmla="*/ 59 w 106"/>
                <a:gd name="T9" fmla="*/ 12 h 129"/>
              </a:gdLst>
              <a:ahLst/>
              <a:cxnLst>
                <a:cxn ang="0">
                  <a:pos x="T0" y="T1"/>
                </a:cxn>
                <a:cxn ang="0">
                  <a:pos x="T2" y="T3"/>
                </a:cxn>
                <a:cxn ang="0">
                  <a:pos x="T4" y="T5"/>
                </a:cxn>
                <a:cxn ang="0">
                  <a:pos x="T6" y="T7"/>
                </a:cxn>
                <a:cxn ang="0">
                  <a:pos x="T8" y="T9"/>
                </a:cxn>
              </a:cxnLst>
              <a:rect l="0" t="0" r="r" b="b"/>
              <a:pathLst>
                <a:path w="106" h="129">
                  <a:moveTo>
                    <a:pt x="59" y="12"/>
                  </a:moveTo>
                  <a:cubicBezTo>
                    <a:pt x="32" y="20"/>
                    <a:pt x="0" y="94"/>
                    <a:pt x="0" y="94"/>
                  </a:cubicBezTo>
                  <a:cubicBezTo>
                    <a:pt x="62" y="129"/>
                    <a:pt x="62" y="129"/>
                    <a:pt x="62" y="129"/>
                  </a:cubicBezTo>
                  <a:cubicBezTo>
                    <a:pt x="62" y="129"/>
                    <a:pt x="76" y="103"/>
                    <a:pt x="91" y="70"/>
                  </a:cubicBezTo>
                  <a:cubicBezTo>
                    <a:pt x="106" y="36"/>
                    <a:pt x="104" y="0"/>
                    <a:pt x="59" y="1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2">
              <a:extLst>
                <a:ext uri="{FF2B5EF4-FFF2-40B4-BE49-F238E27FC236}">
                  <a16:creationId xmlns:a16="http://schemas.microsoft.com/office/drawing/2014/main" id="{518D99F7-FC0B-4727-A98F-80E9EB8342E7}"/>
                </a:ext>
              </a:extLst>
            </p:cNvPr>
            <p:cNvSpPr>
              <a:spLocks/>
            </p:cNvSpPr>
            <p:nvPr/>
          </p:nvSpPr>
          <p:spPr bwMode="auto">
            <a:xfrm>
              <a:off x="4232275" y="2900363"/>
              <a:ext cx="585788" cy="846138"/>
            </a:xfrm>
            <a:custGeom>
              <a:avLst/>
              <a:gdLst>
                <a:gd name="T0" fmla="*/ 181 w 182"/>
                <a:gd name="T1" fmla="*/ 139 h 263"/>
                <a:gd name="T2" fmla="*/ 174 w 182"/>
                <a:gd name="T3" fmla="*/ 263 h 263"/>
                <a:gd name="T4" fmla="*/ 17 w 182"/>
                <a:gd name="T5" fmla="*/ 263 h 263"/>
                <a:gd name="T6" fmla="*/ 2 w 182"/>
                <a:gd name="T7" fmla="*/ 26 h 263"/>
                <a:gd name="T8" fmla="*/ 17 w 182"/>
                <a:gd name="T9" fmla="*/ 5 h 263"/>
                <a:gd name="T10" fmla="*/ 50 w 182"/>
                <a:gd name="T11" fmla="*/ 1 h 263"/>
                <a:gd name="T12" fmla="*/ 117 w 182"/>
                <a:gd name="T13" fmla="*/ 1 h 263"/>
                <a:gd name="T14" fmla="*/ 145 w 182"/>
                <a:gd name="T15" fmla="*/ 5 h 263"/>
                <a:gd name="T16" fmla="*/ 171 w 182"/>
                <a:gd name="T17" fmla="*/ 30 h 263"/>
                <a:gd name="T18" fmla="*/ 180 w 182"/>
                <a:gd name="T19" fmla="*/ 92 h 263"/>
                <a:gd name="T20" fmla="*/ 181 w 182"/>
                <a:gd name="T21" fmla="*/ 13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263">
                  <a:moveTo>
                    <a:pt x="181" y="139"/>
                  </a:moveTo>
                  <a:cubicBezTo>
                    <a:pt x="181" y="172"/>
                    <a:pt x="179" y="213"/>
                    <a:pt x="174" y="263"/>
                  </a:cubicBezTo>
                  <a:cubicBezTo>
                    <a:pt x="17" y="263"/>
                    <a:pt x="17" y="263"/>
                    <a:pt x="17" y="263"/>
                  </a:cubicBezTo>
                  <a:cubicBezTo>
                    <a:pt x="15" y="241"/>
                    <a:pt x="25" y="134"/>
                    <a:pt x="2" y="26"/>
                  </a:cubicBezTo>
                  <a:cubicBezTo>
                    <a:pt x="0" y="16"/>
                    <a:pt x="7" y="6"/>
                    <a:pt x="17" y="5"/>
                  </a:cubicBezTo>
                  <a:cubicBezTo>
                    <a:pt x="27" y="3"/>
                    <a:pt x="39" y="2"/>
                    <a:pt x="50" y="1"/>
                  </a:cubicBezTo>
                  <a:cubicBezTo>
                    <a:pt x="70" y="0"/>
                    <a:pt x="100" y="0"/>
                    <a:pt x="117" y="1"/>
                  </a:cubicBezTo>
                  <a:cubicBezTo>
                    <a:pt x="127" y="2"/>
                    <a:pt x="137" y="4"/>
                    <a:pt x="145" y="5"/>
                  </a:cubicBezTo>
                  <a:cubicBezTo>
                    <a:pt x="157" y="8"/>
                    <a:pt x="168" y="17"/>
                    <a:pt x="171" y="30"/>
                  </a:cubicBezTo>
                  <a:cubicBezTo>
                    <a:pt x="175" y="42"/>
                    <a:pt x="178" y="62"/>
                    <a:pt x="180" y="92"/>
                  </a:cubicBezTo>
                  <a:cubicBezTo>
                    <a:pt x="181" y="106"/>
                    <a:pt x="182" y="121"/>
                    <a:pt x="181" y="13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3">
              <a:extLst>
                <a:ext uri="{FF2B5EF4-FFF2-40B4-BE49-F238E27FC236}">
                  <a16:creationId xmlns:a16="http://schemas.microsoft.com/office/drawing/2014/main" id="{9AF492A4-972C-4A55-ABB5-4660FEB95814}"/>
                </a:ext>
              </a:extLst>
            </p:cNvPr>
            <p:cNvSpPr>
              <a:spLocks/>
            </p:cNvSpPr>
            <p:nvPr/>
          </p:nvSpPr>
          <p:spPr bwMode="auto">
            <a:xfrm rot="3585782">
              <a:off x="4565945" y="2893727"/>
              <a:ext cx="391352" cy="292100"/>
            </a:xfrm>
            <a:custGeom>
              <a:avLst/>
              <a:gdLst>
                <a:gd name="T0" fmla="*/ 28 w 108"/>
                <a:gd name="T1" fmla="*/ 78 h 91"/>
                <a:gd name="T2" fmla="*/ 108 w 108"/>
                <a:gd name="T3" fmla="*/ 76 h 91"/>
                <a:gd name="T4" fmla="*/ 106 w 108"/>
                <a:gd name="T5" fmla="*/ 0 h 91"/>
                <a:gd name="T6" fmla="*/ 46 w 108"/>
                <a:gd name="T7" fmla="*/ 16 h 91"/>
                <a:gd name="T8" fmla="*/ 28 w 108"/>
                <a:gd name="T9" fmla="*/ 78 h 91"/>
              </a:gdLst>
              <a:ahLst/>
              <a:cxnLst>
                <a:cxn ang="0">
                  <a:pos x="T0" y="T1"/>
                </a:cxn>
                <a:cxn ang="0">
                  <a:pos x="T2" y="T3"/>
                </a:cxn>
                <a:cxn ang="0">
                  <a:pos x="T4" y="T5"/>
                </a:cxn>
                <a:cxn ang="0">
                  <a:pos x="T6" y="T7"/>
                </a:cxn>
                <a:cxn ang="0">
                  <a:pos x="T8" y="T9"/>
                </a:cxn>
              </a:cxnLst>
              <a:rect l="0" t="0" r="r" b="b"/>
              <a:pathLst>
                <a:path w="108" h="91">
                  <a:moveTo>
                    <a:pt x="28" y="78"/>
                  </a:moveTo>
                  <a:cubicBezTo>
                    <a:pt x="52" y="91"/>
                    <a:pt x="108" y="76"/>
                    <a:pt x="108" y="76"/>
                  </a:cubicBezTo>
                  <a:cubicBezTo>
                    <a:pt x="106" y="0"/>
                    <a:pt x="106" y="0"/>
                    <a:pt x="106" y="0"/>
                  </a:cubicBezTo>
                  <a:cubicBezTo>
                    <a:pt x="106" y="0"/>
                    <a:pt x="81" y="2"/>
                    <a:pt x="46" y="16"/>
                  </a:cubicBezTo>
                  <a:cubicBezTo>
                    <a:pt x="8" y="31"/>
                    <a:pt x="0" y="63"/>
                    <a:pt x="28" y="7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4">
              <a:extLst>
                <a:ext uri="{FF2B5EF4-FFF2-40B4-BE49-F238E27FC236}">
                  <a16:creationId xmlns:a16="http://schemas.microsoft.com/office/drawing/2014/main" id="{98A981B5-188F-4F9C-883E-67CA962D0940}"/>
                </a:ext>
              </a:extLst>
            </p:cNvPr>
            <p:cNvSpPr>
              <a:spLocks/>
            </p:cNvSpPr>
            <p:nvPr/>
          </p:nvSpPr>
          <p:spPr bwMode="auto">
            <a:xfrm>
              <a:off x="4564063" y="2884488"/>
              <a:ext cx="128588" cy="266700"/>
            </a:xfrm>
            <a:custGeom>
              <a:avLst/>
              <a:gdLst>
                <a:gd name="T0" fmla="*/ 40 w 40"/>
                <a:gd name="T1" fmla="*/ 0 h 83"/>
                <a:gd name="T2" fmla="*/ 24 w 40"/>
                <a:gd name="T3" fmla="*/ 5 h 83"/>
                <a:gd name="T4" fmla="*/ 0 w 40"/>
                <a:gd name="T5" fmla="*/ 58 h 83"/>
                <a:gd name="T6" fmla="*/ 19 w 40"/>
                <a:gd name="T7" fmla="*/ 83 h 83"/>
                <a:gd name="T8" fmla="*/ 40 w 40"/>
                <a:gd name="T9" fmla="*/ 0 h 83"/>
              </a:gdLst>
              <a:ahLst/>
              <a:cxnLst>
                <a:cxn ang="0">
                  <a:pos x="T0" y="T1"/>
                </a:cxn>
                <a:cxn ang="0">
                  <a:pos x="T2" y="T3"/>
                </a:cxn>
                <a:cxn ang="0">
                  <a:pos x="T4" y="T5"/>
                </a:cxn>
                <a:cxn ang="0">
                  <a:pos x="T6" y="T7"/>
                </a:cxn>
                <a:cxn ang="0">
                  <a:pos x="T8" y="T9"/>
                </a:cxn>
              </a:cxnLst>
              <a:rect l="0" t="0" r="r" b="b"/>
              <a:pathLst>
                <a:path w="40" h="83">
                  <a:moveTo>
                    <a:pt x="40" y="0"/>
                  </a:moveTo>
                  <a:cubicBezTo>
                    <a:pt x="40" y="0"/>
                    <a:pt x="29" y="4"/>
                    <a:pt x="24" y="5"/>
                  </a:cubicBezTo>
                  <a:cubicBezTo>
                    <a:pt x="9" y="22"/>
                    <a:pt x="0" y="58"/>
                    <a:pt x="0" y="58"/>
                  </a:cubicBezTo>
                  <a:cubicBezTo>
                    <a:pt x="19" y="83"/>
                    <a:pt x="19" y="83"/>
                    <a:pt x="19" y="83"/>
                  </a:cubicBezTo>
                  <a:cubicBezTo>
                    <a:pt x="12" y="46"/>
                    <a:pt x="40" y="0"/>
                    <a:pt x="40"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5">
              <a:extLst>
                <a:ext uri="{FF2B5EF4-FFF2-40B4-BE49-F238E27FC236}">
                  <a16:creationId xmlns:a16="http://schemas.microsoft.com/office/drawing/2014/main" id="{CFFF4B0C-2AC3-41ED-BCC2-6E98A9C6993A}"/>
                </a:ext>
              </a:extLst>
            </p:cNvPr>
            <p:cNvSpPr>
              <a:spLocks/>
            </p:cNvSpPr>
            <p:nvPr/>
          </p:nvSpPr>
          <p:spPr bwMode="auto">
            <a:xfrm>
              <a:off x="4570413" y="2884488"/>
              <a:ext cx="122238" cy="193675"/>
            </a:xfrm>
            <a:custGeom>
              <a:avLst/>
              <a:gdLst>
                <a:gd name="T0" fmla="*/ 38 w 38"/>
                <a:gd name="T1" fmla="*/ 0 h 60"/>
                <a:gd name="T2" fmla="*/ 22 w 38"/>
                <a:gd name="T3" fmla="*/ 5 h 60"/>
                <a:gd name="T4" fmla="*/ 21 w 38"/>
                <a:gd name="T5" fmla="*/ 7 h 60"/>
                <a:gd name="T6" fmla="*/ 19 w 38"/>
                <a:gd name="T7" fmla="*/ 9 h 60"/>
                <a:gd name="T8" fmla="*/ 0 w 38"/>
                <a:gd name="T9" fmla="*/ 51 h 60"/>
                <a:gd name="T10" fmla="*/ 14 w 38"/>
                <a:gd name="T11" fmla="*/ 57 h 60"/>
                <a:gd name="T12" fmla="*/ 16 w 38"/>
                <a:gd name="T13" fmla="*/ 60 h 60"/>
                <a:gd name="T14" fmla="*/ 38 w 3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0">
                  <a:moveTo>
                    <a:pt x="38" y="0"/>
                  </a:moveTo>
                  <a:cubicBezTo>
                    <a:pt x="38" y="0"/>
                    <a:pt x="27" y="4"/>
                    <a:pt x="22" y="5"/>
                  </a:cubicBezTo>
                  <a:cubicBezTo>
                    <a:pt x="22" y="6"/>
                    <a:pt x="21" y="7"/>
                    <a:pt x="21" y="7"/>
                  </a:cubicBezTo>
                  <a:cubicBezTo>
                    <a:pt x="20" y="8"/>
                    <a:pt x="20" y="8"/>
                    <a:pt x="19" y="9"/>
                  </a:cubicBezTo>
                  <a:cubicBezTo>
                    <a:pt x="10" y="22"/>
                    <a:pt x="3" y="41"/>
                    <a:pt x="0" y="51"/>
                  </a:cubicBezTo>
                  <a:cubicBezTo>
                    <a:pt x="6" y="53"/>
                    <a:pt x="11" y="55"/>
                    <a:pt x="14" y="57"/>
                  </a:cubicBezTo>
                  <a:cubicBezTo>
                    <a:pt x="14" y="58"/>
                    <a:pt x="15" y="59"/>
                    <a:pt x="16" y="60"/>
                  </a:cubicBezTo>
                  <a:cubicBezTo>
                    <a:pt x="20" y="29"/>
                    <a:pt x="38" y="0"/>
                    <a:pt x="38"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6">
              <a:extLst>
                <a:ext uri="{FF2B5EF4-FFF2-40B4-BE49-F238E27FC236}">
                  <a16:creationId xmlns:a16="http://schemas.microsoft.com/office/drawing/2014/main" id="{83C41583-0172-4A34-BCAF-C5E365ECFF04}"/>
                </a:ext>
              </a:extLst>
            </p:cNvPr>
            <p:cNvSpPr>
              <a:spLocks/>
            </p:cNvSpPr>
            <p:nvPr/>
          </p:nvSpPr>
          <p:spPr bwMode="auto">
            <a:xfrm>
              <a:off x="4673600" y="3441700"/>
              <a:ext cx="144463" cy="119063"/>
            </a:xfrm>
            <a:custGeom>
              <a:avLst/>
              <a:gdLst>
                <a:gd name="T0" fmla="*/ 44 w 45"/>
                <a:gd name="T1" fmla="*/ 16 h 37"/>
                <a:gd name="T2" fmla="*/ 0 w 45"/>
                <a:gd name="T3" fmla="*/ 0 h 37"/>
                <a:gd name="T4" fmla="*/ 1 w 45"/>
                <a:gd name="T5" fmla="*/ 14 h 37"/>
                <a:gd name="T6" fmla="*/ 44 w 45"/>
                <a:gd name="T7" fmla="*/ 26 h 37"/>
                <a:gd name="T8" fmla="*/ 44 w 45"/>
                <a:gd name="T9" fmla="*/ 16 h 37"/>
              </a:gdLst>
              <a:ahLst/>
              <a:cxnLst>
                <a:cxn ang="0">
                  <a:pos x="T0" y="T1"/>
                </a:cxn>
                <a:cxn ang="0">
                  <a:pos x="T2" y="T3"/>
                </a:cxn>
                <a:cxn ang="0">
                  <a:pos x="T4" y="T5"/>
                </a:cxn>
                <a:cxn ang="0">
                  <a:pos x="T6" y="T7"/>
                </a:cxn>
                <a:cxn ang="0">
                  <a:pos x="T8" y="T9"/>
                </a:cxn>
              </a:cxnLst>
              <a:rect l="0" t="0" r="r" b="b"/>
              <a:pathLst>
                <a:path w="45" h="37">
                  <a:moveTo>
                    <a:pt x="44" y="16"/>
                  </a:moveTo>
                  <a:cubicBezTo>
                    <a:pt x="29" y="27"/>
                    <a:pt x="0" y="0"/>
                    <a:pt x="0" y="0"/>
                  </a:cubicBezTo>
                  <a:cubicBezTo>
                    <a:pt x="1" y="14"/>
                    <a:pt x="1" y="14"/>
                    <a:pt x="1" y="14"/>
                  </a:cubicBezTo>
                  <a:cubicBezTo>
                    <a:pt x="28" y="37"/>
                    <a:pt x="44" y="26"/>
                    <a:pt x="44" y="26"/>
                  </a:cubicBezTo>
                  <a:cubicBezTo>
                    <a:pt x="44" y="26"/>
                    <a:pt x="45" y="21"/>
                    <a:pt x="4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7">
              <a:extLst>
                <a:ext uri="{FF2B5EF4-FFF2-40B4-BE49-F238E27FC236}">
                  <a16:creationId xmlns:a16="http://schemas.microsoft.com/office/drawing/2014/main" id="{6DDFA6A4-ADBD-465B-A20E-7B61563A32D7}"/>
                </a:ext>
              </a:extLst>
            </p:cNvPr>
            <p:cNvSpPr>
              <a:spLocks/>
            </p:cNvSpPr>
            <p:nvPr/>
          </p:nvSpPr>
          <p:spPr bwMode="auto">
            <a:xfrm>
              <a:off x="4683125" y="3454400"/>
              <a:ext cx="134938" cy="77788"/>
            </a:xfrm>
            <a:custGeom>
              <a:avLst/>
              <a:gdLst>
                <a:gd name="T0" fmla="*/ 1 w 42"/>
                <a:gd name="T1" fmla="*/ 0 h 24"/>
                <a:gd name="T2" fmla="*/ 0 w 42"/>
                <a:gd name="T3" fmla="*/ 12 h 24"/>
                <a:gd name="T4" fmla="*/ 30 w 42"/>
                <a:gd name="T5" fmla="*/ 24 h 24"/>
                <a:gd name="T6" fmla="*/ 41 w 42"/>
                <a:gd name="T7" fmla="*/ 22 h 24"/>
                <a:gd name="T8" fmla="*/ 42 w 42"/>
                <a:gd name="T9" fmla="*/ 15 h 24"/>
                <a:gd name="T10" fmla="*/ 41 w 42"/>
                <a:gd name="T11" fmla="*/ 12 h 24"/>
                <a:gd name="T12" fmla="*/ 40 w 42"/>
                <a:gd name="T13" fmla="*/ 13 h 24"/>
                <a:gd name="T14" fmla="*/ 32 w 42"/>
                <a:gd name="T15" fmla="*/ 15 h 24"/>
                <a:gd name="T16" fmla="*/ 1 w 4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1" y="0"/>
                  </a:moveTo>
                  <a:cubicBezTo>
                    <a:pt x="0" y="4"/>
                    <a:pt x="0" y="8"/>
                    <a:pt x="0" y="12"/>
                  </a:cubicBezTo>
                  <a:cubicBezTo>
                    <a:pt x="12" y="22"/>
                    <a:pt x="23" y="24"/>
                    <a:pt x="30" y="24"/>
                  </a:cubicBezTo>
                  <a:cubicBezTo>
                    <a:pt x="37" y="24"/>
                    <a:pt x="41" y="22"/>
                    <a:pt x="41" y="22"/>
                  </a:cubicBezTo>
                  <a:cubicBezTo>
                    <a:pt x="41" y="22"/>
                    <a:pt x="42" y="19"/>
                    <a:pt x="42" y="15"/>
                  </a:cubicBezTo>
                  <a:cubicBezTo>
                    <a:pt x="42" y="14"/>
                    <a:pt x="42" y="13"/>
                    <a:pt x="41" y="12"/>
                  </a:cubicBezTo>
                  <a:cubicBezTo>
                    <a:pt x="41" y="12"/>
                    <a:pt x="41" y="12"/>
                    <a:pt x="40" y="13"/>
                  </a:cubicBezTo>
                  <a:cubicBezTo>
                    <a:pt x="38" y="14"/>
                    <a:pt x="35" y="15"/>
                    <a:pt x="32" y="15"/>
                  </a:cubicBezTo>
                  <a:cubicBezTo>
                    <a:pt x="21" y="15"/>
                    <a:pt x="7" y="5"/>
                    <a:pt x="1"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8">
              <a:extLst>
                <a:ext uri="{FF2B5EF4-FFF2-40B4-BE49-F238E27FC236}">
                  <a16:creationId xmlns:a16="http://schemas.microsoft.com/office/drawing/2014/main" id="{79424DB2-DC52-40F1-99C7-D9E33B0D5D29}"/>
                </a:ext>
              </a:extLst>
            </p:cNvPr>
            <p:cNvSpPr>
              <a:spLocks/>
            </p:cNvSpPr>
            <p:nvPr/>
          </p:nvSpPr>
          <p:spPr bwMode="auto">
            <a:xfrm>
              <a:off x="4287838" y="2900363"/>
              <a:ext cx="79375" cy="184150"/>
            </a:xfrm>
            <a:custGeom>
              <a:avLst/>
              <a:gdLst>
                <a:gd name="T0" fmla="*/ 25 w 25"/>
                <a:gd name="T1" fmla="*/ 0 h 57"/>
                <a:gd name="T2" fmla="*/ 11 w 25"/>
                <a:gd name="T3" fmla="*/ 3 h 57"/>
                <a:gd name="T4" fmla="*/ 7 w 25"/>
                <a:gd name="T5" fmla="*/ 57 h 57"/>
                <a:gd name="T6" fmla="*/ 24 w 25"/>
                <a:gd name="T7" fmla="*/ 49 h 57"/>
                <a:gd name="T8" fmla="*/ 25 w 25"/>
                <a:gd name="T9" fmla="*/ 0 h 57"/>
              </a:gdLst>
              <a:ahLst/>
              <a:cxnLst>
                <a:cxn ang="0">
                  <a:pos x="T0" y="T1"/>
                </a:cxn>
                <a:cxn ang="0">
                  <a:pos x="T2" y="T3"/>
                </a:cxn>
                <a:cxn ang="0">
                  <a:pos x="T4" y="T5"/>
                </a:cxn>
                <a:cxn ang="0">
                  <a:pos x="T6" y="T7"/>
                </a:cxn>
                <a:cxn ang="0">
                  <a:pos x="T8" y="T9"/>
                </a:cxn>
              </a:cxnLst>
              <a:rect l="0" t="0" r="r" b="b"/>
              <a:pathLst>
                <a:path w="25" h="57">
                  <a:moveTo>
                    <a:pt x="25" y="0"/>
                  </a:moveTo>
                  <a:cubicBezTo>
                    <a:pt x="16" y="1"/>
                    <a:pt x="11" y="3"/>
                    <a:pt x="11" y="3"/>
                  </a:cubicBezTo>
                  <a:cubicBezTo>
                    <a:pt x="11" y="3"/>
                    <a:pt x="0" y="26"/>
                    <a:pt x="7" y="57"/>
                  </a:cubicBezTo>
                  <a:cubicBezTo>
                    <a:pt x="24" y="49"/>
                    <a:pt x="24" y="49"/>
                    <a:pt x="24" y="49"/>
                  </a:cubicBezTo>
                  <a:cubicBezTo>
                    <a:pt x="24" y="49"/>
                    <a:pt x="19" y="23"/>
                    <a:pt x="25"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9">
              <a:extLst>
                <a:ext uri="{FF2B5EF4-FFF2-40B4-BE49-F238E27FC236}">
                  <a16:creationId xmlns:a16="http://schemas.microsoft.com/office/drawing/2014/main" id="{3A259882-C2A8-4698-9B65-6BDBE6340B99}"/>
                </a:ext>
              </a:extLst>
            </p:cNvPr>
            <p:cNvSpPr>
              <a:spLocks/>
            </p:cNvSpPr>
            <p:nvPr/>
          </p:nvSpPr>
          <p:spPr bwMode="auto">
            <a:xfrm>
              <a:off x="4303713" y="2900363"/>
              <a:ext cx="63500" cy="165100"/>
            </a:xfrm>
            <a:custGeom>
              <a:avLst/>
              <a:gdLst>
                <a:gd name="T0" fmla="*/ 20 w 20"/>
                <a:gd name="T1" fmla="*/ 0 h 51"/>
                <a:gd name="T2" fmla="*/ 6 w 20"/>
                <a:gd name="T3" fmla="*/ 3 h 51"/>
                <a:gd name="T4" fmla="*/ 0 w 20"/>
                <a:gd name="T5" fmla="*/ 37 h 51"/>
                <a:gd name="T6" fmla="*/ 1 w 20"/>
                <a:gd name="T7" fmla="*/ 51 h 51"/>
                <a:gd name="T8" fmla="*/ 18 w 20"/>
                <a:gd name="T9" fmla="*/ 45 h 51"/>
                <a:gd name="T10" fmla="*/ 17 w 20"/>
                <a:gd name="T11" fmla="*/ 24 h 51"/>
                <a:gd name="T12" fmla="*/ 20 w 2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0" h="51">
                  <a:moveTo>
                    <a:pt x="20" y="0"/>
                  </a:moveTo>
                  <a:cubicBezTo>
                    <a:pt x="11" y="1"/>
                    <a:pt x="6" y="3"/>
                    <a:pt x="6" y="3"/>
                  </a:cubicBezTo>
                  <a:cubicBezTo>
                    <a:pt x="6" y="3"/>
                    <a:pt x="0" y="17"/>
                    <a:pt x="0" y="37"/>
                  </a:cubicBezTo>
                  <a:cubicBezTo>
                    <a:pt x="0" y="42"/>
                    <a:pt x="0" y="46"/>
                    <a:pt x="1" y="51"/>
                  </a:cubicBezTo>
                  <a:cubicBezTo>
                    <a:pt x="4" y="48"/>
                    <a:pt x="11" y="46"/>
                    <a:pt x="18" y="45"/>
                  </a:cubicBezTo>
                  <a:cubicBezTo>
                    <a:pt x="18" y="40"/>
                    <a:pt x="17" y="33"/>
                    <a:pt x="17" y="24"/>
                  </a:cubicBezTo>
                  <a:cubicBezTo>
                    <a:pt x="17" y="17"/>
                    <a:pt x="18" y="8"/>
                    <a:pt x="20"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0">
              <a:extLst>
                <a:ext uri="{FF2B5EF4-FFF2-40B4-BE49-F238E27FC236}">
                  <a16:creationId xmlns:a16="http://schemas.microsoft.com/office/drawing/2014/main" id="{C161EABF-50BF-481F-BC53-8E35040F7E6F}"/>
                </a:ext>
              </a:extLst>
            </p:cNvPr>
            <p:cNvSpPr>
              <a:spLocks/>
            </p:cNvSpPr>
            <p:nvPr/>
          </p:nvSpPr>
          <p:spPr bwMode="auto">
            <a:xfrm>
              <a:off x="4229100" y="3022600"/>
              <a:ext cx="495300" cy="625475"/>
            </a:xfrm>
            <a:custGeom>
              <a:avLst/>
              <a:gdLst>
                <a:gd name="T0" fmla="*/ 22 w 154"/>
                <a:gd name="T1" fmla="*/ 15 h 194"/>
                <a:gd name="T2" fmla="*/ 120 w 154"/>
                <a:gd name="T3" fmla="*/ 14 h 194"/>
                <a:gd name="T4" fmla="*/ 131 w 154"/>
                <a:gd name="T5" fmla="*/ 172 h 194"/>
                <a:gd name="T6" fmla="*/ 1 w 154"/>
                <a:gd name="T7" fmla="*/ 164 h 194"/>
                <a:gd name="T8" fmla="*/ 21 w 154"/>
                <a:gd name="T9" fmla="*/ 66 h 194"/>
                <a:gd name="T10" fmla="*/ 22 w 154"/>
                <a:gd name="T11" fmla="*/ 15 h 194"/>
              </a:gdLst>
              <a:ahLst/>
              <a:cxnLst>
                <a:cxn ang="0">
                  <a:pos x="T0" y="T1"/>
                </a:cxn>
                <a:cxn ang="0">
                  <a:pos x="T2" y="T3"/>
                </a:cxn>
                <a:cxn ang="0">
                  <a:pos x="T4" y="T5"/>
                </a:cxn>
                <a:cxn ang="0">
                  <a:pos x="T6" y="T7"/>
                </a:cxn>
                <a:cxn ang="0">
                  <a:pos x="T8" y="T9"/>
                </a:cxn>
                <a:cxn ang="0">
                  <a:pos x="T10" y="T11"/>
                </a:cxn>
              </a:cxnLst>
              <a:rect l="0" t="0" r="r" b="b"/>
              <a:pathLst>
                <a:path w="154" h="194">
                  <a:moveTo>
                    <a:pt x="22" y="15"/>
                  </a:moveTo>
                  <a:cubicBezTo>
                    <a:pt x="32" y="0"/>
                    <a:pt x="104" y="2"/>
                    <a:pt x="120" y="14"/>
                  </a:cubicBezTo>
                  <a:cubicBezTo>
                    <a:pt x="135" y="26"/>
                    <a:pt x="154" y="157"/>
                    <a:pt x="131" y="172"/>
                  </a:cubicBezTo>
                  <a:cubicBezTo>
                    <a:pt x="108" y="187"/>
                    <a:pt x="1" y="194"/>
                    <a:pt x="1" y="164"/>
                  </a:cubicBezTo>
                  <a:cubicBezTo>
                    <a:pt x="0" y="134"/>
                    <a:pt x="24" y="83"/>
                    <a:pt x="21" y="66"/>
                  </a:cubicBezTo>
                  <a:cubicBezTo>
                    <a:pt x="18" y="49"/>
                    <a:pt x="10" y="35"/>
                    <a:pt x="22" y="1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1">
              <a:extLst>
                <a:ext uri="{FF2B5EF4-FFF2-40B4-BE49-F238E27FC236}">
                  <a16:creationId xmlns:a16="http://schemas.microsoft.com/office/drawing/2014/main" id="{4F704A00-ED4E-4F44-8539-4F8D3D1D5ACC}"/>
                </a:ext>
              </a:extLst>
            </p:cNvPr>
            <p:cNvSpPr>
              <a:spLocks/>
            </p:cNvSpPr>
            <p:nvPr/>
          </p:nvSpPr>
          <p:spPr bwMode="auto">
            <a:xfrm>
              <a:off x="4303713" y="3213100"/>
              <a:ext cx="263525" cy="31750"/>
            </a:xfrm>
            <a:custGeom>
              <a:avLst/>
              <a:gdLst>
                <a:gd name="T0" fmla="*/ 82 w 82"/>
                <a:gd name="T1" fmla="*/ 0 h 10"/>
                <a:gd name="T2" fmla="*/ 32 w 82"/>
                <a:gd name="T3" fmla="*/ 6 h 10"/>
                <a:gd name="T4" fmla="*/ 0 w 82"/>
                <a:gd name="T5" fmla="*/ 2 h 10"/>
                <a:gd name="T6" fmla="*/ 28 w 82"/>
                <a:gd name="T7" fmla="*/ 10 h 10"/>
                <a:gd name="T8" fmla="*/ 82 w 82"/>
                <a:gd name="T9" fmla="*/ 0 h 10"/>
              </a:gdLst>
              <a:ahLst/>
              <a:cxnLst>
                <a:cxn ang="0">
                  <a:pos x="T0" y="T1"/>
                </a:cxn>
                <a:cxn ang="0">
                  <a:pos x="T2" y="T3"/>
                </a:cxn>
                <a:cxn ang="0">
                  <a:pos x="T4" y="T5"/>
                </a:cxn>
                <a:cxn ang="0">
                  <a:pos x="T6" y="T7"/>
                </a:cxn>
                <a:cxn ang="0">
                  <a:pos x="T8" y="T9"/>
                </a:cxn>
              </a:cxnLst>
              <a:rect l="0" t="0" r="r" b="b"/>
              <a:pathLst>
                <a:path w="82" h="10">
                  <a:moveTo>
                    <a:pt x="82" y="0"/>
                  </a:moveTo>
                  <a:cubicBezTo>
                    <a:pt x="61" y="4"/>
                    <a:pt x="45" y="6"/>
                    <a:pt x="32" y="6"/>
                  </a:cubicBezTo>
                  <a:cubicBezTo>
                    <a:pt x="11" y="6"/>
                    <a:pt x="0" y="2"/>
                    <a:pt x="0" y="2"/>
                  </a:cubicBezTo>
                  <a:cubicBezTo>
                    <a:pt x="5" y="8"/>
                    <a:pt x="16" y="10"/>
                    <a:pt x="28" y="10"/>
                  </a:cubicBezTo>
                  <a:cubicBezTo>
                    <a:pt x="50" y="10"/>
                    <a:pt x="75" y="3"/>
                    <a:pt x="82"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2">
              <a:extLst>
                <a:ext uri="{FF2B5EF4-FFF2-40B4-BE49-F238E27FC236}">
                  <a16:creationId xmlns:a16="http://schemas.microsoft.com/office/drawing/2014/main" id="{60929F9E-078A-402A-A9CE-D3AB830689DD}"/>
                </a:ext>
              </a:extLst>
            </p:cNvPr>
            <p:cNvSpPr>
              <a:spLocks/>
            </p:cNvSpPr>
            <p:nvPr/>
          </p:nvSpPr>
          <p:spPr bwMode="auto">
            <a:xfrm>
              <a:off x="4383088" y="3194050"/>
              <a:ext cx="26988" cy="25400"/>
            </a:xfrm>
            <a:custGeom>
              <a:avLst/>
              <a:gdLst>
                <a:gd name="T0" fmla="*/ 3 w 8"/>
                <a:gd name="T1" fmla="*/ 0 h 8"/>
                <a:gd name="T2" fmla="*/ 0 w 8"/>
                <a:gd name="T3" fmla="*/ 4 h 8"/>
                <a:gd name="T4" fmla="*/ 4 w 8"/>
                <a:gd name="T5" fmla="*/ 8 h 8"/>
                <a:gd name="T6" fmla="*/ 7 w 8"/>
                <a:gd name="T7" fmla="*/ 4 h 8"/>
                <a:gd name="T8" fmla="*/ 3 w 8"/>
                <a:gd name="T9" fmla="*/ 0 h 8"/>
              </a:gdLst>
              <a:ahLst/>
              <a:cxnLst>
                <a:cxn ang="0">
                  <a:pos x="T0" y="T1"/>
                </a:cxn>
                <a:cxn ang="0">
                  <a:pos x="T2" y="T3"/>
                </a:cxn>
                <a:cxn ang="0">
                  <a:pos x="T4" y="T5"/>
                </a:cxn>
                <a:cxn ang="0">
                  <a:pos x="T6" y="T7"/>
                </a:cxn>
                <a:cxn ang="0">
                  <a:pos x="T8" y="T9"/>
                </a:cxn>
              </a:cxnLst>
              <a:rect l="0" t="0" r="r" b="b"/>
              <a:pathLst>
                <a:path w="8" h="8">
                  <a:moveTo>
                    <a:pt x="3" y="0"/>
                  </a:moveTo>
                  <a:cubicBezTo>
                    <a:pt x="1" y="0"/>
                    <a:pt x="0" y="2"/>
                    <a:pt x="0" y="4"/>
                  </a:cubicBezTo>
                  <a:cubicBezTo>
                    <a:pt x="0" y="6"/>
                    <a:pt x="2" y="8"/>
                    <a:pt x="4" y="8"/>
                  </a:cubicBezTo>
                  <a:cubicBezTo>
                    <a:pt x="6" y="8"/>
                    <a:pt x="8" y="6"/>
                    <a:pt x="7" y="4"/>
                  </a:cubicBezTo>
                  <a:cubicBezTo>
                    <a:pt x="7" y="2"/>
                    <a:pt x="5" y="0"/>
                    <a:pt x="3"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3">
              <a:extLst>
                <a:ext uri="{FF2B5EF4-FFF2-40B4-BE49-F238E27FC236}">
                  <a16:creationId xmlns:a16="http://schemas.microsoft.com/office/drawing/2014/main" id="{39B1F5F7-6C13-4EEB-BAC1-532A55A09108}"/>
                </a:ext>
              </a:extLst>
            </p:cNvPr>
            <p:cNvSpPr>
              <a:spLocks/>
            </p:cNvSpPr>
            <p:nvPr/>
          </p:nvSpPr>
          <p:spPr bwMode="auto">
            <a:xfrm>
              <a:off x="4576763" y="3071813"/>
              <a:ext cx="58738" cy="511175"/>
            </a:xfrm>
            <a:custGeom>
              <a:avLst/>
              <a:gdLst>
                <a:gd name="T0" fmla="*/ 9 w 18"/>
                <a:gd name="T1" fmla="*/ 0 h 159"/>
                <a:gd name="T2" fmla="*/ 8 w 18"/>
                <a:gd name="T3" fmla="*/ 1 h 159"/>
                <a:gd name="T4" fmla="*/ 4 w 18"/>
                <a:gd name="T5" fmla="*/ 44 h 159"/>
                <a:gd name="T6" fmla="*/ 8 w 18"/>
                <a:gd name="T7" fmla="*/ 158 h 159"/>
                <a:gd name="T8" fmla="*/ 8 w 18"/>
                <a:gd name="T9" fmla="*/ 159 h 159"/>
                <a:gd name="T10" fmla="*/ 9 w 18"/>
                <a:gd name="T11" fmla="*/ 159 h 159"/>
                <a:gd name="T12" fmla="*/ 9 w 18"/>
                <a:gd name="T13" fmla="*/ 158 h 159"/>
                <a:gd name="T14" fmla="*/ 6 w 18"/>
                <a:gd name="T15" fmla="*/ 43 h 159"/>
                <a:gd name="T16" fmla="*/ 9 w 18"/>
                <a:gd name="T17" fmla="*/ 2 h 159"/>
                <a:gd name="T18" fmla="*/ 9 w 18"/>
                <a:gd name="T19" fmla="*/ 1 h 159"/>
                <a:gd name="T20" fmla="*/ 9 w 18"/>
                <a:gd name="T2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9">
                  <a:moveTo>
                    <a:pt x="9" y="0"/>
                  </a:moveTo>
                  <a:cubicBezTo>
                    <a:pt x="8" y="0"/>
                    <a:pt x="8" y="1"/>
                    <a:pt x="8" y="1"/>
                  </a:cubicBezTo>
                  <a:cubicBezTo>
                    <a:pt x="5" y="5"/>
                    <a:pt x="0" y="24"/>
                    <a:pt x="4" y="44"/>
                  </a:cubicBezTo>
                  <a:cubicBezTo>
                    <a:pt x="15" y="92"/>
                    <a:pt x="16" y="130"/>
                    <a:pt x="8" y="158"/>
                  </a:cubicBezTo>
                  <a:cubicBezTo>
                    <a:pt x="7" y="158"/>
                    <a:pt x="8" y="159"/>
                    <a:pt x="8" y="159"/>
                  </a:cubicBezTo>
                  <a:cubicBezTo>
                    <a:pt x="9" y="159"/>
                    <a:pt x="9" y="159"/>
                    <a:pt x="9" y="159"/>
                  </a:cubicBezTo>
                  <a:cubicBezTo>
                    <a:pt x="9" y="159"/>
                    <a:pt x="9" y="159"/>
                    <a:pt x="9" y="158"/>
                  </a:cubicBezTo>
                  <a:cubicBezTo>
                    <a:pt x="18" y="130"/>
                    <a:pt x="17" y="92"/>
                    <a:pt x="6" y="43"/>
                  </a:cubicBezTo>
                  <a:cubicBezTo>
                    <a:pt x="2" y="25"/>
                    <a:pt x="7" y="6"/>
                    <a:pt x="9" y="2"/>
                  </a:cubicBezTo>
                  <a:cubicBezTo>
                    <a:pt x="10" y="2"/>
                    <a:pt x="10" y="1"/>
                    <a:pt x="9" y="1"/>
                  </a:cubicBezTo>
                  <a:cubicBezTo>
                    <a:pt x="9" y="0"/>
                    <a:pt x="9" y="0"/>
                    <a:pt x="9"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4">
              <a:extLst>
                <a:ext uri="{FF2B5EF4-FFF2-40B4-BE49-F238E27FC236}">
                  <a16:creationId xmlns:a16="http://schemas.microsoft.com/office/drawing/2014/main" id="{D8AA4D23-D1FE-4D9A-A859-143B1A886804}"/>
                </a:ext>
              </a:extLst>
            </p:cNvPr>
            <p:cNvSpPr>
              <a:spLocks noEditPoints="1"/>
            </p:cNvSpPr>
            <p:nvPr/>
          </p:nvSpPr>
          <p:spPr bwMode="auto">
            <a:xfrm>
              <a:off x="4641850" y="5935663"/>
              <a:ext cx="0" cy="112713"/>
            </a:xfrm>
            <a:custGeom>
              <a:avLst/>
              <a:gdLst>
                <a:gd name="T0" fmla="*/ 29 h 71"/>
                <a:gd name="T1" fmla="*/ 29 h 71"/>
                <a:gd name="T2" fmla="*/ 71 h 71"/>
                <a:gd name="T3" fmla="*/ 71 h 71"/>
                <a:gd name="T4" fmla="*/ 29 h 71"/>
                <a:gd name="T5" fmla="*/ 0 h 71"/>
                <a:gd name="T6" fmla="*/ 0 h 71"/>
                <a:gd name="T7" fmla="*/ 26 h 71"/>
                <a:gd name="T8" fmla="*/ 26 h 71"/>
                <a:gd name="T9" fmla="*/ 0 h 7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1">
                  <a:moveTo>
                    <a:pt x="0" y="29"/>
                  </a:moveTo>
                  <a:lnTo>
                    <a:pt x="0" y="29"/>
                  </a:lnTo>
                  <a:lnTo>
                    <a:pt x="0" y="71"/>
                  </a:lnTo>
                  <a:lnTo>
                    <a:pt x="0" y="71"/>
                  </a:lnTo>
                  <a:lnTo>
                    <a:pt x="0" y="29"/>
                  </a:lnTo>
                  <a:close/>
                  <a:moveTo>
                    <a:pt x="0" y="0"/>
                  </a:moveTo>
                  <a:lnTo>
                    <a:pt x="0" y="0"/>
                  </a:lnTo>
                  <a:lnTo>
                    <a:pt x="0" y="26"/>
                  </a:lnTo>
                  <a:lnTo>
                    <a:pt x="0" y="2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5">
              <a:extLst>
                <a:ext uri="{FF2B5EF4-FFF2-40B4-BE49-F238E27FC236}">
                  <a16:creationId xmlns:a16="http://schemas.microsoft.com/office/drawing/2014/main" id="{3429D3CB-5E56-43C0-B09C-7BE9BA6D615A}"/>
                </a:ext>
              </a:extLst>
            </p:cNvPr>
            <p:cNvSpPr>
              <a:spLocks noEditPoints="1"/>
            </p:cNvSpPr>
            <p:nvPr/>
          </p:nvSpPr>
          <p:spPr bwMode="auto">
            <a:xfrm>
              <a:off x="4641850" y="5935663"/>
              <a:ext cx="0" cy="112713"/>
            </a:xfrm>
            <a:custGeom>
              <a:avLst/>
              <a:gdLst>
                <a:gd name="T0" fmla="*/ 29 h 71"/>
                <a:gd name="T1" fmla="*/ 29 h 71"/>
                <a:gd name="T2" fmla="*/ 71 h 71"/>
                <a:gd name="T3" fmla="*/ 71 h 71"/>
                <a:gd name="T4" fmla="*/ 29 h 71"/>
                <a:gd name="T5" fmla="*/ 0 h 71"/>
                <a:gd name="T6" fmla="*/ 0 h 71"/>
                <a:gd name="T7" fmla="*/ 26 h 71"/>
                <a:gd name="T8" fmla="*/ 26 h 71"/>
                <a:gd name="T9" fmla="*/ 0 h 7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1">
                  <a:moveTo>
                    <a:pt x="0" y="29"/>
                  </a:moveTo>
                  <a:lnTo>
                    <a:pt x="0" y="29"/>
                  </a:lnTo>
                  <a:lnTo>
                    <a:pt x="0" y="71"/>
                  </a:lnTo>
                  <a:lnTo>
                    <a:pt x="0" y="71"/>
                  </a:lnTo>
                  <a:lnTo>
                    <a:pt x="0" y="29"/>
                  </a:lnTo>
                  <a:moveTo>
                    <a:pt x="0" y="0"/>
                  </a:moveTo>
                  <a:lnTo>
                    <a:pt x="0" y="0"/>
                  </a:lnTo>
                  <a:lnTo>
                    <a:pt x="0" y="26"/>
                  </a:lnTo>
                  <a:lnTo>
                    <a:pt x="0"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6">
              <a:extLst>
                <a:ext uri="{FF2B5EF4-FFF2-40B4-BE49-F238E27FC236}">
                  <a16:creationId xmlns:a16="http://schemas.microsoft.com/office/drawing/2014/main" id="{92D88D86-2782-4785-B624-6D55ABE6B165}"/>
                </a:ext>
              </a:extLst>
            </p:cNvPr>
            <p:cNvSpPr>
              <a:spLocks noChangeArrowheads="1"/>
            </p:cNvSpPr>
            <p:nvPr/>
          </p:nvSpPr>
          <p:spPr bwMode="auto">
            <a:xfrm>
              <a:off x="4641850" y="5976938"/>
              <a:ext cx="1588" cy="476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87">
              <a:extLst>
                <a:ext uri="{FF2B5EF4-FFF2-40B4-BE49-F238E27FC236}">
                  <a16:creationId xmlns:a16="http://schemas.microsoft.com/office/drawing/2014/main" id="{38888DAA-835D-4C13-868E-8BCD394588FC}"/>
                </a:ext>
              </a:extLst>
            </p:cNvPr>
            <p:cNvSpPr>
              <a:spLocks noChangeArrowheads="1"/>
            </p:cNvSpPr>
            <p:nvPr/>
          </p:nvSpPr>
          <p:spPr bwMode="auto">
            <a:xfrm>
              <a:off x="4641850" y="5976938"/>
              <a:ext cx="1588"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B7F0DEC5-B292-48A7-8D70-8EF55AC16D63}"/>
                </a:ext>
              </a:extLst>
            </p:cNvPr>
            <p:cNvSpPr>
              <a:spLocks/>
            </p:cNvSpPr>
            <p:nvPr/>
          </p:nvSpPr>
          <p:spPr bwMode="auto">
            <a:xfrm>
              <a:off x="4641850" y="5935663"/>
              <a:ext cx="92075" cy="112713"/>
            </a:xfrm>
            <a:custGeom>
              <a:avLst/>
              <a:gdLst>
                <a:gd name="T0" fmla="*/ 58 w 58"/>
                <a:gd name="T1" fmla="*/ 0 h 71"/>
                <a:gd name="T2" fmla="*/ 0 w 58"/>
                <a:gd name="T3" fmla="*/ 0 h 71"/>
                <a:gd name="T4" fmla="*/ 0 w 58"/>
                <a:gd name="T5" fmla="*/ 26 h 71"/>
                <a:gd name="T6" fmla="*/ 0 w 58"/>
                <a:gd name="T7" fmla="*/ 29 h 71"/>
                <a:gd name="T8" fmla="*/ 0 w 58"/>
                <a:gd name="T9" fmla="*/ 71 h 71"/>
                <a:gd name="T10" fmla="*/ 58 w 58"/>
                <a:gd name="T11" fmla="*/ 71 h 71"/>
                <a:gd name="T12" fmla="*/ 58 w 58"/>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58" h="71">
                  <a:moveTo>
                    <a:pt x="58" y="0"/>
                  </a:moveTo>
                  <a:lnTo>
                    <a:pt x="0" y="0"/>
                  </a:lnTo>
                  <a:lnTo>
                    <a:pt x="0" y="26"/>
                  </a:lnTo>
                  <a:lnTo>
                    <a:pt x="0" y="29"/>
                  </a:lnTo>
                  <a:lnTo>
                    <a:pt x="0" y="71"/>
                  </a:lnTo>
                  <a:lnTo>
                    <a:pt x="58" y="71"/>
                  </a:lnTo>
                  <a:lnTo>
                    <a:pt x="58" y="0"/>
                  </a:lnTo>
                  <a:close/>
                </a:path>
              </a:pathLst>
            </a:custGeom>
            <a:solidFill>
              <a:srgbClr val="66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89">
              <a:extLst>
                <a:ext uri="{FF2B5EF4-FFF2-40B4-BE49-F238E27FC236}">
                  <a16:creationId xmlns:a16="http://schemas.microsoft.com/office/drawing/2014/main" id="{B5AF2255-8ED7-4589-879D-09381A48B29D}"/>
                </a:ext>
              </a:extLst>
            </p:cNvPr>
            <p:cNvSpPr>
              <a:spLocks/>
            </p:cNvSpPr>
            <p:nvPr/>
          </p:nvSpPr>
          <p:spPr bwMode="auto">
            <a:xfrm>
              <a:off x="4641850" y="5935663"/>
              <a:ext cx="92075" cy="112713"/>
            </a:xfrm>
            <a:custGeom>
              <a:avLst/>
              <a:gdLst>
                <a:gd name="T0" fmla="*/ 58 w 58"/>
                <a:gd name="T1" fmla="*/ 0 h 71"/>
                <a:gd name="T2" fmla="*/ 0 w 58"/>
                <a:gd name="T3" fmla="*/ 0 h 71"/>
                <a:gd name="T4" fmla="*/ 0 w 58"/>
                <a:gd name="T5" fmla="*/ 26 h 71"/>
                <a:gd name="T6" fmla="*/ 0 w 58"/>
                <a:gd name="T7" fmla="*/ 29 h 71"/>
                <a:gd name="T8" fmla="*/ 0 w 58"/>
                <a:gd name="T9" fmla="*/ 71 h 71"/>
                <a:gd name="T10" fmla="*/ 58 w 58"/>
                <a:gd name="T11" fmla="*/ 71 h 71"/>
                <a:gd name="T12" fmla="*/ 58 w 58"/>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58" h="71">
                  <a:moveTo>
                    <a:pt x="58" y="0"/>
                  </a:moveTo>
                  <a:lnTo>
                    <a:pt x="0" y="0"/>
                  </a:lnTo>
                  <a:lnTo>
                    <a:pt x="0" y="26"/>
                  </a:lnTo>
                  <a:lnTo>
                    <a:pt x="0" y="29"/>
                  </a:lnTo>
                  <a:lnTo>
                    <a:pt x="0" y="71"/>
                  </a:lnTo>
                  <a:lnTo>
                    <a:pt x="58" y="71"/>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0">
              <a:extLst>
                <a:ext uri="{FF2B5EF4-FFF2-40B4-BE49-F238E27FC236}">
                  <a16:creationId xmlns:a16="http://schemas.microsoft.com/office/drawing/2014/main" id="{4A2E4C72-969F-440A-972F-60592E51A848}"/>
                </a:ext>
              </a:extLst>
            </p:cNvPr>
            <p:cNvSpPr>
              <a:spLocks/>
            </p:cNvSpPr>
            <p:nvPr/>
          </p:nvSpPr>
          <p:spPr bwMode="auto">
            <a:xfrm>
              <a:off x="4013200" y="5938838"/>
              <a:ext cx="6350" cy="25400"/>
            </a:xfrm>
            <a:custGeom>
              <a:avLst/>
              <a:gdLst>
                <a:gd name="T0" fmla="*/ 4 w 4"/>
                <a:gd name="T1" fmla="*/ 0 h 16"/>
                <a:gd name="T2" fmla="*/ 0 w 4"/>
                <a:gd name="T3" fmla="*/ 16 h 16"/>
                <a:gd name="T4" fmla="*/ 0 w 4"/>
                <a:gd name="T5" fmla="*/ 16 h 16"/>
                <a:gd name="T6" fmla="*/ 4 w 4"/>
                <a:gd name="T7" fmla="*/ 0 h 16"/>
                <a:gd name="T8" fmla="*/ 4 w 4"/>
                <a:gd name="T9" fmla="*/ 0 h 16"/>
              </a:gdLst>
              <a:ahLst/>
              <a:cxnLst>
                <a:cxn ang="0">
                  <a:pos x="T0" y="T1"/>
                </a:cxn>
                <a:cxn ang="0">
                  <a:pos x="T2" y="T3"/>
                </a:cxn>
                <a:cxn ang="0">
                  <a:pos x="T4" y="T5"/>
                </a:cxn>
                <a:cxn ang="0">
                  <a:pos x="T6" y="T7"/>
                </a:cxn>
                <a:cxn ang="0">
                  <a:pos x="T8" y="T9"/>
                </a:cxn>
              </a:cxnLst>
              <a:rect l="0" t="0" r="r" b="b"/>
              <a:pathLst>
                <a:path w="4" h="16">
                  <a:moveTo>
                    <a:pt x="4" y="0"/>
                  </a:moveTo>
                  <a:lnTo>
                    <a:pt x="0" y="16"/>
                  </a:lnTo>
                  <a:lnTo>
                    <a:pt x="0" y="16"/>
                  </a:lnTo>
                  <a:lnTo>
                    <a:pt x="4" y="0"/>
                  </a:lnTo>
                  <a:lnTo>
                    <a:pt x="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1">
              <a:extLst>
                <a:ext uri="{FF2B5EF4-FFF2-40B4-BE49-F238E27FC236}">
                  <a16:creationId xmlns:a16="http://schemas.microsoft.com/office/drawing/2014/main" id="{81B82B9A-2D9E-4672-BF8F-637C80880F66}"/>
                </a:ext>
              </a:extLst>
            </p:cNvPr>
            <p:cNvSpPr>
              <a:spLocks/>
            </p:cNvSpPr>
            <p:nvPr/>
          </p:nvSpPr>
          <p:spPr bwMode="auto">
            <a:xfrm>
              <a:off x="4013200" y="5938838"/>
              <a:ext cx="6350" cy="25400"/>
            </a:xfrm>
            <a:custGeom>
              <a:avLst/>
              <a:gdLst>
                <a:gd name="T0" fmla="*/ 4 w 4"/>
                <a:gd name="T1" fmla="*/ 0 h 16"/>
                <a:gd name="T2" fmla="*/ 0 w 4"/>
                <a:gd name="T3" fmla="*/ 16 h 16"/>
                <a:gd name="T4" fmla="*/ 0 w 4"/>
                <a:gd name="T5" fmla="*/ 16 h 16"/>
                <a:gd name="T6" fmla="*/ 4 w 4"/>
                <a:gd name="T7" fmla="*/ 0 h 16"/>
                <a:gd name="T8" fmla="*/ 4 w 4"/>
                <a:gd name="T9" fmla="*/ 0 h 16"/>
              </a:gdLst>
              <a:ahLst/>
              <a:cxnLst>
                <a:cxn ang="0">
                  <a:pos x="T0" y="T1"/>
                </a:cxn>
                <a:cxn ang="0">
                  <a:pos x="T2" y="T3"/>
                </a:cxn>
                <a:cxn ang="0">
                  <a:pos x="T4" y="T5"/>
                </a:cxn>
                <a:cxn ang="0">
                  <a:pos x="T6" y="T7"/>
                </a:cxn>
                <a:cxn ang="0">
                  <a:pos x="T8" y="T9"/>
                </a:cxn>
              </a:cxnLst>
              <a:rect l="0" t="0" r="r" b="b"/>
              <a:pathLst>
                <a:path w="4" h="16">
                  <a:moveTo>
                    <a:pt x="4" y="0"/>
                  </a:moveTo>
                  <a:lnTo>
                    <a:pt x="0" y="16"/>
                  </a:lnTo>
                  <a:lnTo>
                    <a:pt x="0" y="16"/>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2">
              <a:extLst>
                <a:ext uri="{FF2B5EF4-FFF2-40B4-BE49-F238E27FC236}">
                  <a16:creationId xmlns:a16="http://schemas.microsoft.com/office/drawing/2014/main" id="{814C672F-80BD-4672-B97A-0F1672D352BD}"/>
                </a:ext>
              </a:extLst>
            </p:cNvPr>
            <p:cNvSpPr>
              <a:spLocks/>
            </p:cNvSpPr>
            <p:nvPr/>
          </p:nvSpPr>
          <p:spPr bwMode="auto">
            <a:xfrm>
              <a:off x="4013200" y="5938838"/>
              <a:ext cx="96838" cy="42863"/>
            </a:xfrm>
            <a:custGeom>
              <a:avLst/>
              <a:gdLst>
                <a:gd name="T0" fmla="*/ 4 w 61"/>
                <a:gd name="T1" fmla="*/ 0 h 27"/>
                <a:gd name="T2" fmla="*/ 0 w 61"/>
                <a:gd name="T3" fmla="*/ 16 h 27"/>
                <a:gd name="T4" fmla="*/ 57 w 61"/>
                <a:gd name="T5" fmla="*/ 27 h 27"/>
                <a:gd name="T6" fmla="*/ 61 w 61"/>
                <a:gd name="T7" fmla="*/ 12 h 27"/>
                <a:gd name="T8" fmla="*/ 4 w 61"/>
                <a:gd name="T9" fmla="*/ 0 h 27"/>
              </a:gdLst>
              <a:ahLst/>
              <a:cxnLst>
                <a:cxn ang="0">
                  <a:pos x="T0" y="T1"/>
                </a:cxn>
                <a:cxn ang="0">
                  <a:pos x="T2" y="T3"/>
                </a:cxn>
                <a:cxn ang="0">
                  <a:pos x="T4" y="T5"/>
                </a:cxn>
                <a:cxn ang="0">
                  <a:pos x="T6" y="T7"/>
                </a:cxn>
                <a:cxn ang="0">
                  <a:pos x="T8" y="T9"/>
                </a:cxn>
              </a:cxnLst>
              <a:rect l="0" t="0" r="r" b="b"/>
              <a:pathLst>
                <a:path w="61" h="27">
                  <a:moveTo>
                    <a:pt x="4" y="0"/>
                  </a:moveTo>
                  <a:lnTo>
                    <a:pt x="0" y="16"/>
                  </a:lnTo>
                  <a:lnTo>
                    <a:pt x="57" y="27"/>
                  </a:lnTo>
                  <a:lnTo>
                    <a:pt x="61" y="12"/>
                  </a:lnTo>
                  <a:lnTo>
                    <a:pt x="4" y="0"/>
                  </a:lnTo>
                  <a:close/>
                </a:path>
              </a:pathLst>
            </a:custGeom>
            <a:solidFill>
              <a:srgbClr val="66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3">
              <a:extLst>
                <a:ext uri="{FF2B5EF4-FFF2-40B4-BE49-F238E27FC236}">
                  <a16:creationId xmlns:a16="http://schemas.microsoft.com/office/drawing/2014/main" id="{343A904A-3F4E-471E-86EF-CD12A8FC806C}"/>
                </a:ext>
              </a:extLst>
            </p:cNvPr>
            <p:cNvSpPr>
              <a:spLocks/>
            </p:cNvSpPr>
            <p:nvPr/>
          </p:nvSpPr>
          <p:spPr bwMode="auto">
            <a:xfrm>
              <a:off x="4013200" y="5938838"/>
              <a:ext cx="96838" cy="42863"/>
            </a:xfrm>
            <a:custGeom>
              <a:avLst/>
              <a:gdLst>
                <a:gd name="T0" fmla="*/ 4 w 61"/>
                <a:gd name="T1" fmla="*/ 0 h 27"/>
                <a:gd name="T2" fmla="*/ 0 w 61"/>
                <a:gd name="T3" fmla="*/ 16 h 27"/>
                <a:gd name="T4" fmla="*/ 57 w 61"/>
                <a:gd name="T5" fmla="*/ 27 h 27"/>
                <a:gd name="T6" fmla="*/ 61 w 61"/>
                <a:gd name="T7" fmla="*/ 12 h 27"/>
                <a:gd name="T8" fmla="*/ 4 w 61"/>
                <a:gd name="T9" fmla="*/ 0 h 27"/>
              </a:gdLst>
              <a:ahLst/>
              <a:cxnLst>
                <a:cxn ang="0">
                  <a:pos x="T0" y="T1"/>
                </a:cxn>
                <a:cxn ang="0">
                  <a:pos x="T2" y="T3"/>
                </a:cxn>
                <a:cxn ang="0">
                  <a:pos x="T4" y="T5"/>
                </a:cxn>
                <a:cxn ang="0">
                  <a:pos x="T6" y="T7"/>
                </a:cxn>
                <a:cxn ang="0">
                  <a:pos x="T8" y="T9"/>
                </a:cxn>
              </a:cxnLst>
              <a:rect l="0" t="0" r="r" b="b"/>
              <a:pathLst>
                <a:path w="61" h="27">
                  <a:moveTo>
                    <a:pt x="4" y="0"/>
                  </a:moveTo>
                  <a:lnTo>
                    <a:pt x="0" y="16"/>
                  </a:lnTo>
                  <a:lnTo>
                    <a:pt x="57" y="27"/>
                  </a:lnTo>
                  <a:lnTo>
                    <a:pt x="61"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4">
              <a:extLst>
                <a:ext uri="{FF2B5EF4-FFF2-40B4-BE49-F238E27FC236}">
                  <a16:creationId xmlns:a16="http://schemas.microsoft.com/office/drawing/2014/main" id="{F84D3A9D-CE86-4FA0-89B3-84A9882DBDA9}"/>
                </a:ext>
              </a:extLst>
            </p:cNvPr>
            <p:cNvSpPr>
              <a:spLocks/>
            </p:cNvSpPr>
            <p:nvPr/>
          </p:nvSpPr>
          <p:spPr bwMode="auto">
            <a:xfrm>
              <a:off x="3987800" y="3746500"/>
              <a:ext cx="627063" cy="2224088"/>
            </a:xfrm>
            <a:custGeom>
              <a:avLst/>
              <a:gdLst>
                <a:gd name="T0" fmla="*/ 195 w 195"/>
                <a:gd name="T1" fmla="*/ 0 h 691"/>
                <a:gd name="T2" fmla="*/ 155 w 195"/>
                <a:gd name="T3" fmla="*/ 309 h 691"/>
                <a:gd name="T4" fmla="*/ 53 w 195"/>
                <a:gd name="T5" fmla="*/ 691 h 691"/>
                <a:gd name="T6" fmla="*/ 0 w 195"/>
                <a:gd name="T7" fmla="*/ 679 h 691"/>
                <a:gd name="T8" fmla="*/ 67 w 195"/>
                <a:gd name="T9" fmla="*/ 318 h 691"/>
                <a:gd name="T10" fmla="*/ 93 w 195"/>
                <a:gd name="T11" fmla="*/ 0 h 691"/>
                <a:gd name="T12" fmla="*/ 195 w 195"/>
                <a:gd name="T13" fmla="*/ 0 h 691"/>
              </a:gdLst>
              <a:ahLst/>
              <a:cxnLst>
                <a:cxn ang="0">
                  <a:pos x="T0" y="T1"/>
                </a:cxn>
                <a:cxn ang="0">
                  <a:pos x="T2" y="T3"/>
                </a:cxn>
                <a:cxn ang="0">
                  <a:pos x="T4" y="T5"/>
                </a:cxn>
                <a:cxn ang="0">
                  <a:pos x="T6" y="T7"/>
                </a:cxn>
                <a:cxn ang="0">
                  <a:pos x="T8" y="T9"/>
                </a:cxn>
                <a:cxn ang="0">
                  <a:pos x="T10" y="T11"/>
                </a:cxn>
                <a:cxn ang="0">
                  <a:pos x="T12" y="T13"/>
                </a:cxn>
              </a:cxnLst>
              <a:rect l="0" t="0" r="r" b="b"/>
              <a:pathLst>
                <a:path w="195" h="691">
                  <a:moveTo>
                    <a:pt x="195" y="0"/>
                  </a:moveTo>
                  <a:cubicBezTo>
                    <a:pt x="195" y="0"/>
                    <a:pt x="170" y="225"/>
                    <a:pt x="155" y="309"/>
                  </a:cubicBezTo>
                  <a:cubicBezTo>
                    <a:pt x="138" y="401"/>
                    <a:pt x="53" y="691"/>
                    <a:pt x="53" y="691"/>
                  </a:cubicBezTo>
                  <a:cubicBezTo>
                    <a:pt x="0" y="679"/>
                    <a:pt x="0" y="679"/>
                    <a:pt x="0" y="679"/>
                  </a:cubicBezTo>
                  <a:cubicBezTo>
                    <a:pt x="0" y="679"/>
                    <a:pt x="59" y="409"/>
                    <a:pt x="67" y="318"/>
                  </a:cubicBezTo>
                  <a:cubicBezTo>
                    <a:pt x="76" y="219"/>
                    <a:pt x="93" y="0"/>
                    <a:pt x="93" y="0"/>
                  </a:cubicBezTo>
                  <a:cubicBezTo>
                    <a:pt x="195" y="0"/>
                    <a:pt x="195" y="0"/>
                    <a:pt x="195"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5">
              <a:extLst>
                <a:ext uri="{FF2B5EF4-FFF2-40B4-BE49-F238E27FC236}">
                  <a16:creationId xmlns:a16="http://schemas.microsoft.com/office/drawing/2014/main" id="{37326431-7BF6-4951-AEFF-FCAB284DB2B2}"/>
                </a:ext>
              </a:extLst>
            </p:cNvPr>
            <p:cNvSpPr>
              <a:spLocks/>
            </p:cNvSpPr>
            <p:nvPr/>
          </p:nvSpPr>
          <p:spPr bwMode="auto">
            <a:xfrm>
              <a:off x="3978275" y="5875338"/>
              <a:ext cx="219075" cy="98425"/>
            </a:xfrm>
            <a:custGeom>
              <a:avLst/>
              <a:gdLst>
                <a:gd name="T0" fmla="*/ 138 w 138"/>
                <a:gd name="T1" fmla="*/ 24 h 62"/>
                <a:gd name="T2" fmla="*/ 120 w 138"/>
                <a:gd name="T3" fmla="*/ 62 h 62"/>
                <a:gd name="T4" fmla="*/ 0 w 138"/>
                <a:gd name="T5" fmla="*/ 36 h 62"/>
                <a:gd name="T6" fmla="*/ 8 w 138"/>
                <a:gd name="T7" fmla="*/ 0 h 62"/>
                <a:gd name="T8" fmla="*/ 138 w 138"/>
                <a:gd name="T9" fmla="*/ 24 h 62"/>
              </a:gdLst>
              <a:ahLst/>
              <a:cxnLst>
                <a:cxn ang="0">
                  <a:pos x="T0" y="T1"/>
                </a:cxn>
                <a:cxn ang="0">
                  <a:pos x="T2" y="T3"/>
                </a:cxn>
                <a:cxn ang="0">
                  <a:pos x="T4" y="T5"/>
                </a:cxn>
                <a:cxn ang="0">
                  <a:pos x="T6" y="T7"/>
                </a:cxn>
                <a:cxn ang="0">
                  <a:pos x="T8" y="T9"/>
                </a:cxn>
              </a:cxnLst>
              <a:rect l="0" t="0" r="r" b="b"/>
              <a:pathLst>
                <a:path w="138" h="62">
                  <a:moveTo>
                    <a:pt x="138" y="24"/>
                  </a:moveTo>
                  <a:lnTo>
                    <a:pt x="120" y="62"/>
                  </a:lnTo>
                  <a:lnTo>
                    <a:pt x="0" y="36"/>
                  </a:lnTo>
                  <a:lnTo>
                    <a:pt x="8" y="0"/>
                  </a:lnTo>
                  <a:lnTo>
                    <a:pt x="138" y="2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6">
              <a:extLst>
                <a:ext uri="{FF2B5EF4-FFF2-40B4-BE49-F238E27FC236}">
                  <a16:creationId xmlns:a16="http://schemas.microsoft.com/office/drawing/2014/main" id="{1315EC8F-3DFD-4EEA-A0D8-0981B4557658}"/>
                </a:ext>
              </a:extLst>
            </p:cNvPr>
            <p:cNvSpPr>
              <a:spLocks/>
            </p:cNvSpPr>
            <p:nvPr/>
          </p:nvSpPr>
          <p:spPr bwMode="auto">
            <a:xfrm>
              <a:off x="4486275" y="4484688"/>
              <a:ext cx="39688" cy="247650"/>
            </a:xfrm>
            <a:custGeom>
              <a:avLst/>
              <a:gdLst>
                <a:gd name="T0" fmla="*/ 12 w 12"/>
                <a:gd name="T1" fmla="*/ 0 h 77"/>
                <a:gd name="T2" fmla="*/ 0 w 12"/>
                <a:gd name="T3" fmla="*/ 77 h 77"/>
                <a:gd name="T4" fmla="*/ 0 w 12"/>
                <a:gd name="T5" fmla="*/ 77 h 77"/>
                <a:gd name="T6" fmla="*/ 12 w 12"/>
                <a:gd name="T7" fmla="*/ 0 h 77"/>
              </a:gdLst>
              <a:ahLst/>
              <a:cxnLst>
                <a:cxn ang="0">
                  <a:pos x="T0" y="T1"/>
                </a:cxn>
                <a:cxn ang="0">
                  <a:pos x="T2" y="T3"/>
                </a:cxn>
                <a:cxn ang="0">
                  <a:pos x="T4" y="T5"/>
                </a:cxn>
                <a:cxn ang="0">
                  <a:pos x="T6" y="T7"/>
                </a:cxn>
              </a:cxnLst>
              <a:rect l="0" t="0" r="r" b="b"/>
              <a:pathLst>
                <a:path w="12" h="77">
                  <a:moveTo>
                    <a:pt x="12" y="0"/>
                  </a:moveTo>
                  <a:cubicBezTo>
                    <a:pt x="8" y="30"/>
                    <a:pt x="4" y="57"/>
                    <a:pt x="0" y="77"/>
                  </a:cubicBezTo>
                  <a:cubicBezTo>
                    <a:pt x="0" y="77"/>
                    <a:pt x="0" y="77"/>
                    <a:pt x="0" y="77"/>
                  </a:cubicBezTo>
                  <a:cubicBezTo>
                    <a:pt x="4" y="57"/>
                    <a:pt x="8" y="30"/>
                    <a:pt x="12" y="0"/>
                  </a:cubicBezTo>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7">
              <a:extLst>
                <a:ext uri="{FF2B5EF4-FFF2-40B4-BE49-F238E27FC236}">
                  <a16:creationId xmlns:a16="http://schemas.microsoft.com/office/drawing/2014/main" id="{12FDFD72-7D30-4802-AF01-5966D72EC0EF}"/>
                </a:ext>
              </a:extLst>
            </p:cNvPr>
            <p:cNvSpPr>
              <a:spLocks/>
            </p:cNvSpPr>
            <p:nvPr/>
          </p:nvSpPr>
          <p:spPr bwMode="auto">
            <a:xfrm>
              <a:off x="4432300" y="4005263"/>
              <a:ext cx="150813" cy="727075"/>
            </a:xfrm>
            <a:custGeom>
              <a:avLst/>
              <a:gdLst>
                <a:gd name="T0" fmla="*/ 42 w 47"/>
                <a:gd name="T1" fmla="*/ 0 h 226"/>
                <a:gd name="T2" fmla="*/ 39 w 47"/>
                <a:gd name="T3" fmla="*/ 0 h 226"/>
                <a:gd name="T4" fmla="*/ 17 w 47"/>
                <a:gd name="T5" fmla="*/ 226 h 226"/>
                <a:gd name="T6" fmla="*/ 29 w 47"/>
                <a:gd name="T7" fmla="*/ 149 h 226"/>
                <a:gd name="T8" fmla="*/ 47 w 47"/>
                <a:gd name="T9" fmla="*/ 2 h 226"/>
                <a:gd name="T10" fmla="*/ 42 w 47"/>
                <a:gd name="T11" fmla="*/ 0 h 226"/>
              </a:gdLst>
              <a:ahLst/>
              <a:cxnLst>
                <a:cxn ang="0">
                  <a:pos x="T0" y="T1"/>
                </a:cxn>
                <a:cxn ang="0">
                  <a:pos x="T2" y="T3"/>
                </a:cxn>
                <a:cxn ang="0">
                  <a:pos x="T4" y="T5"/>
                </a:cxn>
                <a:cxn ang="0">
                  <a:pos x="T6" y="T7"/>
                </a:cxn>
                <a:cxn ang="0">
                  <a:pos x="T8" y="T9"/>
                </a:cxn>
                <a:cxn ang="0">
                  <a:pos x="T10" y="T11"/>
                </a:cxn>
              </a:cxnLst>
              <a:rect l="0" t="0" r="r" b="b"/>
              <a:pathLst>
                <a:path w="47" h="226">
                  <a:moveTo>
                    <a:pt x="42" y="0"/>
                  </a:moveTo>
                  <a:cubicBezTo>
                    <a:pt x="41" y="0"/>
                    <a:pt x="40" y="0"/>
                    <a:pt x="39" y="0"/>
                  </a:cubicBezTo>
                  <a:cubicBezTo>
                    <a:pt x="0" y="8"/>
                    <a:pt x="10" y="152"/>
                    <a:pt x="17" y="226"/>
                  </a:cubicBezTo>
                  <a:cubicBezTo>
                    <a:pt x="21" y="206"/>
                    <a:pt x="25" y="179"/>
                    <a:pt x="29" y="149"/>
                  </a:cubicBezTo>
                  <a:cubicBezTo>
                    <a:pt x="35" y="101"/>
                    <a:pt x="42" y="46"/>
                    <a:pt x="47" y="2"/>
                  </a:cubicBezTo>
                  <a:cubicBezTo>
                    <a:pt x="46" y="1"/>
                    <a:pt x="44" y="0"/>
                    <a:pt x="42"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8">
              <a:extLst>
                <a:ext uri="{FF2B5EF4-FFF2-40B4-BE49-F238E27FC236}">
                  <a16:creationId xmlns:a16="http://schemas.microsoft.com/office/drawing/2014/main" id="{A5E9D436-908C-4237-BFD6-9F092C44990A}"/>
                </a:ext>
              </a:extLst>
            </p:cNvPr>
            <p:cNvSpPr>
              <a:spLocks/>
            </p:cNvSpPr>
            <p:nvPr/>
          </p:nvSpPr>
          <p:spPr bwMode="auto">
            <a:xfrm>
              <a:off x="4460875" y="3746500"/>
              <a:ext cx="373063" cy="2279650"/>
            </a:xfrm>
            <a:custGeom>
              <a:avLst/>
              <a:gdLst>
                <a:gd name="T0" fmla="*/ 103 w 116"/>
                <a:gd name="T1" fmla="*/ 0 h 708"/>
                <a:gd name="T2" fmla="*/ 116 w 116"/>
                <a:gd name="T3" fmla="*/ 310 h 708"/>
                <a:gd name="T4" fmla="*/ 96 w 116"/>
                <a:gd name="T5" fmla="*/ 708 h 708"/>
                <a:gd name="T6" fmla="*/ 46 w 116"/>
                <a:gd name="T7" fmla="*/ 708 h 708"/>
                <a:gd name="T8" fmla="*/ 27 w 116"/>
                <a:gd name="T9" fmla="*/ 317 h 708"/>
                <a:gd name="T10" fmla="*/ 0 w 116"/>
                <a:gd name="T11" fmla="*/ 0 h 708"/>
                <a:gd name="T12" fmla="*/ 103 w 116"/>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116" h="708">
                  <a:moveTo>
                    <a:pt x="103" y="0"/>
                  </a:moveTo>
                  <a:cubicBezTo>
                    <a:pt x="103" y="0"/>
                    <a:pt x="116" y="220"/>
                    <a:pt x="116" y="310"/>
                  </a:cubicBezTo>
                  <a:cubicBezTo>
                    <a:pt x="116" y="403"/>
                    <a:pt x="96" y="708"/>
                    <a:pt x="96" y="708"/>
                  </a:cubicBezTo>
                  <a:cubicBezTo>
                    <a:pt x="46" y="708"/>
                    <a:pt x="46" y="708"/>
                    <a:pt x="46" y="708"/>
                  </a:cubicBezTo>
                  <a:cubicBezTo>
                    <a:pt x="46" y="708"/>
                    <a:pt x="32" y="408"/>
                    <a:pt x="27" y="317"/>
                  </a:cubicBezTo>
                  <a:cubicBezTo>
                    <a:pt x="20" y="217"/>
                    <a:pt x="0" y="0"/>
                    <a:pt x="0" y="0"/>
                  </a:cubicBezTo>
                  <a:lnTo>
                    <a:pt x="10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9">
              <a:extLst>
                <a:ext uri="{FF2B5EF4-FFF2-40B4-BE49-F238E27FC236}">
                  <a16:creationId xmlns:a16="http://schemas.microsoft.com/office/drawing/2014/main" id="{BE83DE03-98AA-465D-AC38-54BFC6ABB9D0}"/>
                </a:ext>
              </a:extLst>
            </p:cNvPr>
            <p:cNvSpPr>
              <a:spLocks/>
            </p:cNvSpPr>
            <p:nvPr/>
          </p:nvSpPr>
          <p:spPr bwMode="auto">
            <a:xfrm>
              <a:off x="4589463" y="5961063"/>
              <a:ext cx="206375" cy="68263"/>
            </a:xfrm>
            <a:custGeom>
              <a:avLst/>
              <a:gdLst>
                <a:gd name="T0" fmla="*/ 130 w 130"/>
                <a:gd name="T1" fmla="*/ 0 h 43"/>
                <a:gd name="T2" fmla="*/ 126 w 130"/>
                <a:gd name="T3" fmla="*/ 43 h 43"/>
                <a:gd name="T4" fmla="*/ 4 w 130"/>
                <a:gd name="T5" fmla="*/ 43 h 43"/>
                <a:gd name="T6" fmla="*/ 0 w 130"/>
                <a:gd name="T7" fmla="*/ 6 h 43"/>
                <a:gd name="T8" fmla="*/ 130 w 130"/>
                <a:gd name="T9" fmla="*/ 0 h 43"/>
              </a:gdLst>
              <a:ahLst/>
              <a:cxnLst>
                <a:cxn ang="0">
                  <a:pos x="T0" y="T1"/>
                </a:cxn>
                <a:cxn ang="0">
                  <a:pos x="T2" y="T3"/>
                </a:cxn>
                <a:cxn ang="0">
                  <a:pos x="T4" y="T5"/>
                </a:cxn>
                <a:cxn ang="0">
                  <a:pos x="T6" y="T7"/>
                </a:cxn>
                <a:cxn ang="0">
                  <a:pos x="T8" y="T9"/>
                </a:cxn>
              </a:cxnLst>
              <a:rect l="0" t="0" r="r" b="b"/>
              <a:pathLst>
                <a:path w="130" h="43">
                  <a:moveTo>
                    <a:pt x="130" y="0"/>
                  </a:moveTo>
                  <a:lnTo>
                    <a:pt x="126" y="43"/>
                  </a:lnTo>
                  <a:lnTo>
                    <a:pt x="4" y="43"/>
                  </a:lnTo>
                  <a:lnTo>
                    <a:pt x="0" y="6"/>
                  </a:lnTo>
                  <a:lnTo>
                    <a:pt x="130"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0">
              <a:extLst>
                <a:ext uri="{FF2B5EF4-FFF2-40B4-BE49-F238E27FC236}">
                  <a16:creationId xmlns:a16="http://schemas.microsoft.com/office/drawing/2014/main" id="{6E9DA704-8C60-4C5F-A356-D91EC7EB1BC0}"/>
                </a:ext>
              </a:extLst>
            </p:cNvPr>
            <p:cNvSpPr>
              <a:spLocks/>
            </p:cNvSpPr>
            <p:nvPr/>
          </p:nvSpPr>
          <p:spPr bwMode="auto">
            <a:xfrm>
              <a:off x="4635500" y="2552700"/>
              <a:ext cx="22225" cy="28575"/>
            </a:xfrm>
            <a:custGeom>
              <a:avLst/>
              <a:gdLst>
                <a:gd name="T0" fmla="*/ 1 w 7"/>
                <a:gd name="T1" fmla="*/ 5 h 9"/>
                <a:gd name="T2" fmla="*/ 4 w 7"/>
                <a:gd name="T3" fmla="*/ 9 h 9"/>
                <a:gd name="T4" fmla="*/ 6 w 7"/>
                <a:gd name="T5" fmla="*/ 4 h 9"/>
                <a:gd name="T6" fmla="*/ 3 w 7"/>
                <a:gd name="T7" fmla="*/ 0 h 9"/>
                <a:gd name="T8" fmla="*/ 1 w 7"/>
                <a:gd name="T9" fmla="*/ 5 h 9"/>
              </a:gdLst>
              <a:ahLst/>
              <a:cxnLst>
                <a:cxn ang="0">
                  <a:pos x="T0" y="T1"/>
                </a:cxn>
                <a:cxn ang="0">
                  <a:pos x="T2" y="T3"/>
                </a:cxn>
                <a:cxn ang="0">
                  <a:pos x="T4" y="T5"/>
                </a:cxn>
                <a:cxn ang="0">
                  <a:pos x="T6" y="T7"/>
                </a:cxn>
                <a:cxn ang="0">
                  <a:pos x="T8" y="T9"/>
                </a:cxn>
              </a:cxnLst>
              <a:rect l="0" t="0" r="r" b="b"/>
              <a:pathLst>
                <a:path w="7" h="9">
                  <a:moveTo>
                    <a:pt x="1" y="5"/>
                  </a:moveTo>
                  <a:cubicBezTo>
                    <a:pt x="1" y="7"/>
                    <a:pt x="3" y="9"/>
                    <a:pt x="4" y="9"/>
                  </a:cubicBezTo>
                  <a:cubicBezTo>
                    <a:pt x="6" y="8"/>
                    <a:pt x="7" y="6"/>
                    <a:pt x="6" y="4"/>
                  </a:cubicBezTo>
                  <a:cubicBezTo>
                    <a:pt x="6" y="2"/>
                    <a:pt x="4" y="0"/>
                    <a:pt x="3" y="0"/>
                  </a:cubicBezTo>
                  <a:cubicBezTo>
                    <a:pt x="1" y="0"/>
                    <a:pt x="0" y="2"/>
                    <a:pt x="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1">
              <a:extLst>
                <a:ext uri="{FF2B5EF4-FFF2-40B4-BE49-F238E27FC236}">
                  <a16:creationId xmlns:a16="http://schemas.microsoft.com/office/drawing/2014/main" id="{007040F6-9777-4DC7-BD7A-BED9366EE075}"/>
                </a:ext>
              </a:extLst>
            </p:cNvPr>
            <p:cNvSpPr>
              <a:spLocks/>
            </p:cNvSpPr>
            <p:nvPr/>
          </p:nvSpPr>
          <p:spPr bwMode="auto">
            <a:xfrm>
              <a:off x="4641850" y="2581275"/>
              <a:ext cx="44450" cy="74613"/>
            </a:xfrm>
            <a:custGeom>
              <a:avLst/>
              <a:gdLst>
                <a:gd name="T0" fmla="*/ 0 w 14"/>
                <a:gd name="T1" fmla="*/ 0 h 23"/>
                <a:gd name="T2" fmla="*/ 14 w 14"/>
                <a:gd name="T3" fmla="*/ 19 h 23"/>
                <a:gd name="T4" fmla="*/ 3 w 14"/>
                <a:gd name="T5" fmla="*/ 22 h 23"/>
                <a:gd name="T6" fmla="*/ 0 w 14"/>
                <a:gd name="T7" fmla="*/ 0 h 23"/>
              </a:gdLst>
              <a:ahLst/>
              <a:cxnLst>
                <a:cxn ang="0">
                  <a:pos x="T0" y="T1"/>
                </a:cxn>
                <a:cxn ang="0">
                  <a:pos x="T2" y="T3"/>
                </a:cxn>
                <a:cxn ang="0">
                  <a:pos x="T4" y="T5"/>
                </a:cxn>
                <a:cxn ang="0">
                  <a:pos x="T6" y="T7"/>
                </a:cxn>
              </a:cxnLst>
              <a:rect l="0" t="0" r="r" b="b"/>
              <a:pathLst>
                <a:path w="14" h="23">
                  <a:moveTo>
                    <a:pt x="0" y="0"/>
                  </a:moveTo>
                  <a:cubicBezTo>
                    <a:pt x="0" y="0"/>
                    <a:pt x="8" y="13"/>
                    <a:pt x="14" y="19"/>
                  </a:cubicBezTo>
                  <a:cubicBezTo>
                    <a:pt x="11" y="23"/>
                    <a:pt x="3" y="22"/>
                    <a:pt x="3" y="22"/>
                  </a:cubicBezTo>
                  <a:lnTo>
                    <a:pt x="0" y="0"/>
                  </a:lnTo>
                  <a:close/>
                </a:path>
              </a:pathLst>
            </a:custGeom>
            <a:solidFill>
              <a:srgbClr val="630F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2">
              <a:extLst>
                <a:ext uri="{FF2B5EF4-FFF2-40B4-BE49-F238E27FC236}">
                  <a16:creationId xmlns:a16="http://schemas.microsoft.com/office/drawing/2014/main" id="{FC5C8896-5C0D-448D-A14C-EAB49A9EEDCD}"/>
                </a:ext>
              </a:extLst>
            </p:cNvPr>
            <p:cNvSpPr>
              <a:spLocks/>
            </p:cNvSpPr>
            <p:nvPr/>
          </p:nvSpPr>
          <p:spPr bwMode="auto">
            <a:xfrm>
              <a:off x="4598988" y="2505075"/>
              <a:ext cx="46038" cy="25400"/>
            </a:xfrm>
            <a:custGeom>
              <a:avLst/>
              <a:gdLst>
                <a:gd name="T0" fmla="*/ 13 w 14"/>
                <a:gd name="T1" fmla="*/ 4 h 8"/>
                <a:gd name="T2" fmla="*/ 14 w 14"/>
                <a:gd name="T3" fmla="*/ 3 h 8"/>
                <a:gd name="T4" fmla="*/ 13 w 14"/>
                <a:gd name="T5" fmla="*/ 2 h 8"/>
                <a:gd name="T6" fmla="*/ 0 w 14"/>
                <a:gd name="T7" fmla="*/ 5 h 8"/>
                <a:gd name="T8" fmla="*/ 0 w 14"/>
                <a:gd name="T9" fmla="*/ 7 h 8"/>
                <a:gd name="T10" fmla="*/ 2 w 14"/>
                <a:gd name="T11" fmla="*/ 7 h 8"/>
                <a:gd name="T12" fmla="*/ 12 w 14"/>
                <a:gd name="T13" fmla="*/ 4 h 8"/>
                <a:gd name="T14" fmla="*/ 13 w 14"/>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3" y="4"/>
                  </a:moveTo>
                  <a:cubicBezTo>
                    <a:pt x="13" y="4"/>
                    <a:pt x="13" y="4"/>
                    <a:pt x="14" y="3"/>
                  </a:cubicBezTo>
                  <a:cubicBezTo>
                    <a:pt x="14" y="3"/>
                    <a:pt x="13" y="2"/>
                    <a:pt x="13" y="2"/>
                  </a:cubicBezTo>
                  <a:cubicBezTo>
                    <a:pt x="12" y="2"/>
                    <a:pt x="6" y="0"/>
                    <a:pt x="0" y="5"/>
                  </a:cubicBezTo>
                  <a:cubicBezTo>
                    <a:pt x="0" y="6"/>
                    <a:pt x="0" y="6"/>
                    <a:pt x="0" y="7"/>
                  </a:cubicBezTo>
                  <a:cubicBezTo>
                    <a:pt x="1" y="8"/>
                    <a:pt x="2" y="8"/>
                    <a:pt x="2" y="7"/>
                  </a:cubicBezTo>
                  <a:cubicBezTo>
                    <a:pt x="7" y="3"/>
                    <a:pt x="12" y="4"/>
                    <a:pt x="12" y="4"/>
                  </a:cubicBezTo>
                  <a:lnTo>
                    <a:pt x="13" y="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3">
              <a:extLst>
                <a:ext uri="{FF2B5EF4-FFF2-40B4-BE49-F238E27FC236}">
                  <a16:creationId xmlns:a16="http://schemas.microsoft.com/office/drawing/2014/main" id="{1B91DC99-FFAB-46CB-A289-1CC8A0F60A4F}"/>
                </a:ext>
              </a:extLst>
            </p:cNvPr>
            <p:cNvSpPr>
              <a:spLocks/>
            </p:cNvSpPr>
            <p:nvPr/>
          </p:nvSpPr>
          <p:spPr bwMode="auto">
            <a:xfrm>
              <a:off x="4360863" y="2405063"/>
              <a:ext cx="306388" cy="428625"/>
            </a:xfrm>
            <a:custGeom>
              <a:avLst/>
              <a:gdLst>
                <a:gd name="T0" fmla="*/ 6 w 95"/>
                <a:gd name="T1" fmla="*/ 54 h 133"/>
                <a:gd name="T2" fmla="*/ 31 w 95"/>
                <a:gd name="T3" fmla="*/ 113 h 133"/>
                <a:gd name="T4" fmla="*/ 93 w 95"/>
                <a:gd name="T5" fmla="*/ 86 h 133"/>
                <a:gd name="T6" fmla="*/ 55 w 95"/>
                <a:gd name="T7" fmla="*/ 9 h 133"/>
                <a:gd name="T8" fmla="*/ 6 w 95"/>
                <a:gd name="T9" fmla="*/ 54 h 133"/>
              </a:gdLst>
              <a:ahLst/>
              <a:cxnLst>
                <a:cxn ang="0">
                  <a:pos x="T0" y="T1"/>
                </a:cxn>
                <a:cxn ang="0">
                  <a:pos x="T2" y="T3"/>
                </a:cxn>
                <a:cxn ang="0">
                  <a:pos x="T4" y="T5"/>
                </a:cxn>
                <a:cxn ang="0">
                  <a:pos x="T6" y="T7"/>
                </a:cxn>
                <a:cxn ang="0">
                  <a:pos x="T8" y="T9"/>
                </a:cxn>
              </a:cxnLst>
              <a:rect l="0" t="0" r="r" b="b"/>
              <a:pathLst>
                <a:path w="95" h="133">
                  <a:moveTo>
                    <a:pt x="6" y="54"/>
                  </a:moveTo>
                  <a:cubicBezTo>
                    <a:pt x="12" y="82"/>
                    <a:pt x="14" y="99"/>
                    <a:pt x="31" y="113"/>
                  </a:cubicBezTo>
                  <a:cubicBezTo>
                    <a:pt x="56" y="133"/>
                    <a:pt x="90" y="116"/>
                    <a:pt x="93" y="86"/>
                  </a:cubicBezTo>
                  <a:cubicBezTo>
                    <a:pt x="95" y="60"/>
                    <a:pt x="85" y="17"/>
                    <a:pt x="55" y="9"/>
                  </a:cubicBezTo>
                  <a:cubicBezTo>
                    <a:pt x="26" y="0"/>
                    <a:pt x="0" y="25"/>
                    <a:pt x="6" y="54"/>
                  </a:cubicBez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4">
              <a:extLst>
                <a:ext uri="{FF2B5EF4-FFF2-40B4-BE49-F238E27FC236}">
                  <a16:creationId xmlns:a16="http://schemas.microsoft.com/office/drawing/2014/main" id="{6EE1273B-8370-4B06-9174-F2F9D05B680F}"/>
                </a:ext>
              </a:extLst>
            </p:cNvPr>
            <p:cNvSpPr>
              <a:spLocks/>
            </p:cNvSpPr>
            <p:nvPr/>
          </p:nvSpPr>
          <p:spPr bwMode="auto">
            <a:xfrm>
              <a:off x="4257675" y="2292350"/>
              <a:ext cx="396875" cy="454025"/>
            </a:xfrm>
            <a:custGeom>
              <a:avLst/>
              <a:gdLst>
                <a:gd name="T0" fmla="*/ 100 w 123"/>
                <a:gd name="T1" fmla="*/ 93 h 141"/>
                <a:gd name="T2" fmla="*/ 59 w 123"/>
                <a:gd name="T3" fmla="*/ 139 h 141"/>
                <a:gd name="T4" fmla="*/ 20 w 123"/>
                <a:gd name="T5" fmla="*/ 107 h 141"/>
                <a:gd name="T6" fmla="*/ 15 w 123"/>
                <a:gd name="T7" fmla="*/ 79 h 141"/>
                <a:gd name="T8" fmla="*/ 29 w 123"/>
                <a:gd name="T9" fmla="*/ 47 h 141"/>
                <a:gd name="T10" fmla="*/ 50 w 123"/>
                <a:gd name="T11" fmla="*/ 18 h 141"/>
                <a:gd name="T12" fmla="*/ 93 w 123"/>
                <a:gd name="T13" fmla="*/ 17 h 141"/>
                <a:gd name="T14" fmla="*/ 122 w 123"/>
                <a:gd name="T15" fmla="*/ 42 h 141"/>
                <a:gd name="T16" fmla="*/ 100 w 123"/>
                <a:gd name="T17" fmla="*/ 67 h 141"/>
                <a:gd name="T18" fmla="*/ 100 w 123"/>
                <a:gd name="T19" fmla="*/ 9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41">
                  <a:moveTo>
                    <a:pt x="100" y="93"/>
                  </a:moveTo>
                  <a:cubicBezTo>
                    <a:pt x="95" y="108"/>
                    <a:pt x="68" y="137"/>
                    <a:pt x="59" y="139"/>
                  </a:cubicBezTo>
                  <a:cubicBezTo>
                    <a:pt x="49" y="141"/>
                    <a:pt x="23" y="119"/>
                    <a:pt x="20" y="107"/>
                  </a:cubicBezTo>
                  <a:cubicBezTo>
                    <a:pt x="11" y="106"/>
                    <a:pt x="0" y="86"/>
                    <a:pt x="15" y="79"/>
                  </a:cubicBezTo>
                  <a:cubicBezTo>
                    <a:pt x="4" y="74"/>
                    <a:pt x="7" y="45"/>
                    <a:pt x="29" y="47"/>
                  </a:cubicBezTo>
                  <a:cubicBezTo>
                    <a:pt x="15" y="34"/>
                    <a:pt x="31" y="12"/>
                    <a:pt x="50" y="18"/>
                  </a:cubicBezTo>
                  <a:cubicBezTo>
                    <a:pt x="54" y="7"/>
                    <a:pt x="79" y="0"/>
                    <a:pt x="93" y="17"/>
                  </a:cubicBezTo>
                  <a:cubicBezTo>
                    <a:pt x="104" y="11"/>
                    <a:pt x="123" y="23"/>
                    <a:pt x="122" y="42"/>
                  </a:cubicBezTo>
                  <a:cubicBezTo>
                    <a:pt x="121" y="55"/>
                    <a:pt x="109" y="65"/>
                    <a:pt x="100" y="67"/>
                  </a:cubicBezTo>
                  <a:cubicBezTo>
                    <a:pt x="105" y="73"/>
                    <a:pt x="100" y="93"/>
                    <a:pt x="100" y="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5">
              <a:extLst>
                <a:ext uri="{FF2B5EF4-FFF2-40B4-BE49-F238E27FC236}">
                  <a16:creationId xmlns:a16="http://schemas.microsoft.com/office/drawing/2014/main" id="{497C9919-A075-4AB4-87C8-9AC5CF1FF425}"/>
                </a:ext>
              </a:extLst>
            </p:cNvPr>
            <p:cNvSpPr>
              <a:spLocks/>
            </p:cNvSpPr>
            <p:nvPr/>
          </p:nvSpPr>
          <p:spPr bwMode="auto">
            <a:xfrm>
              <a:off x="4529138" y="2530475"/>
              <a:ext cx="82550" cy="128588"/>
            </a:xfrm>
            <a:custGeom>
              <a:avLst/>
              <a:gdLst>
                <a:gd name="T0" fmla="*/ 1 w 26"/>
                <a:gd name="T1" fmla="*/ 15 h 40"/>
                <a:gd name="T2" fmla="*/ 13 w 26"/>
                <a:gd name="T3" fmla="*/ 33 h 40"/>
                <a:gd name="T4" fmla="*/ 26 w 26"/>
                <a:gd name="T5" fmla="*/ 26 h 40"/>
                <a:gd name="T6" fmla="*/ 13 w 26"/>
                <a:gd name="T7" fmla="*/ 2 h 40"/>
                <a:gd name="T8" fmla="*/ 1 w 26"/>
                <a:gd name="T9" fmla="*/ 15 h 40"/>
              </a:gdLst>
              <a:ahLst/>
              <a:cxnLst>
                <a:cxn ang="0">
                  <a:pos x="T0" y="T1"/>
                </a:cxn>
                <a:cxn ang="0">
                  <a:pos x="T2" y="T3"/>
                </a:cxn>
                <a:cxn ang="0">
                  <a:pos x="T4" y="T5"/>
                </a:cxn>
                <a:cxn ang="0">
                  <a:pos x="T6" y="T7"/>
                </a:cxn>
                <a:cxn ang="0">
                  <a:pos x="T8" y="T9"/>
                </a:cxn>
              </a:cxnLst>
              <a:rect l="0" t="0" r="r" b="b"/>
              <a:pathLst>
                <a:path w="26" h="40">
                  <a:moveTo>
                    <a:pt x="1" y="15"/>
                  </a:moveTo>
                  <a:cubicBezTo>
                    <a:pt x="3" y="23"/>
                    <a:pt x="8" y="29"/>
                    <a:pt x="13" y="33"/>
                  </a:cubicBezTo>
                  <a:cubicBezTo>
                    <a:pt x="20" y="40"/>
                    <a:pt x="26" y="35"/>
                    <a:pt x="26" y="26"/>
                  </a:cubicBezTo>
                  <a:cubicBezTo>
                    <a:pt x="26" y="18"/>
                    <a:pt x="22" y="5"/>
                    <a:pt x="13" y="2"/>
                  </a:cubicBezTo>
                  <a:cubicBezTo>
                    <a:pt x="5" y="0"/>
                    <a:pt x="0" y="6"/>
                    <a:pt x="1" y="15"/>
                  </a:cubicBez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91">
            <a:extLst>
              <a:ext uri="{FF2B5EF4-FFF2-40B4-BE49-F238E27FC236}">
                <a16:creationId xmlns:a16="http://schemas.microsoft.com/office/drawing/2014/main" id="{AC27EC79-AF00-49F7-BE8A-5E5DD246A602}"/>
              </a:ext>
            </a:extLst>
          </p:cNvPr>
          <p:cNvSpPr>
            <a:spLocks/>
          </p:cNvSpPr>
          <p:nvPr/>
        </p:nvSpPr>
        <p:spPr bwMode="auto">
          <a:xfrm>
            <a:off x="7975226" y="805817"/>
            <a:ext cx="3695632" cy="1663523"/>
          </a:xfrm>
          <a:custGeom>
            <a:avLst/>
            <a:gdLst>
              <a:gd name="T0" fmla="*/ 224 w 260"/>
              <a:gd name="T1" fmla="*/ 0 h 228"/>
              <a:gd name="T2" fmla="*/ 48 w 260"/>
              <a:gd name="T3" fmla="*/ 0 h 228"/>
              <a:gd name="T4" fmla="*/ 8 w 260"/>
              <a:gd name="T5" fmla="*/ 37 h 228"/>
              <a:gd name="T6" fmla="*/ 1 w 260"/>
              <a:gd name="T7" fmla="*/ 151 h 228"/>
              <a:gd name="T8" fmla="*/ 36 w 260"/>
              <a:gd name="T9" fmla="*/ 189 h 228"/>
              <a:gd name="T10" fmla="*/ 65 w 260"/>
              <a:gd name="T11" fmla="*/ 189 h 228"/>
              <a:gd name="T12" fmla="*/ 48 w 260"/>
              <a:gd name="T13" fmla="*/ 228 h 228"/>
              <a:gd name="T14" fmla="*/ 110 w 260"/>
              <a:gd name="T15" fmla="*/ 189 h 228"/>
              <a:gd name="T16" fmla="*/ 213 w 260"/>
              <a:gd name="T17" fmla="*/ 189 h 228"/>
              <a:gd name="T18" fmla="*/ 252 w 260"/>
              <a:gd name="T19" fmla="*/ 151 h 228"/>
              <a:gd name="T20" fmla="*/ 259 w 260"/>
              <a:gd name="T21" fmla="*/ 37 h 228"/>
              <a:gd name="T22" fmla="*/ 224 w 26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8">
                <a:moveTo>
                  <a:pt x="224" y="0"/>
                </a:moveTo>
                <a:cubicBezTo>
                  <a:pt x="48" y="0"/>
                  <a:pt x="48" y="0"/>
                  <a:pt x="48" y="0"/>
                </a:cubicBezTo>
                <a:cubicBezTo>
                  <a:pt x="27" y="0"/>
                  <a:pt x="9" y="17"/>
                  <a:pt x="8" y="37"/>
                </a:cubicBezTo>
                <a:cubicBezTo>
                  <a:pt x="1" y="151"/>
                  <a:pt x="1" y="151"/>
                  <a:pt x="1" y="151"/>
                </a:cubicBezTo>
                <a:cubicBezTo>
                  <a:pt x="0" y="172"/>
                  <a:pt x="15" y="189"/>
                  <a:pt x="36" y="189"/>
                </a:cubicBezTo>
                <a:cubicBezTo>
                  <a:pt x="65" y="189"/>
                  <a:pt x="65" y="189"/>
                  <a:pt x="65" y="189"/>
                </a:cubicBezTo>
                <a:cubicBezTo>
                  <a:pt x="48" y="228"/>
                  <a:pt x="48" y="228"/>
                  <a:pt x="48" y="228"/>
                </a:cubicBezTo>
                <a:cubicBezTo>
                  <a:pt x="110" y="189"/>
                  <a:pt x="110" y="189"/>
                  <a:pt x="110" y="189"/>
                </a:cubicBezTo>
                <a:cubicBezTo>
                  <a:pt x="213" y="189"/>
                  <a:pt x="213" y="189"/>
                  <a:pt x="213" y="189"/>
                </a:cubicBezTo>
                <a:cubicBezTo>
                  <a:pt x="233" y="189"/>
                  <a:pt x="251" y="172"/>
                  <a:pt x="252" y="151"/>
                </a:cubicBezTo>
                <a:cubicBezTo>
                  <a:pt x="259" y="37"/>
                  <a:pt x="259" y="37"/>
                  <a:pt x="259" y="37"/>
                </a:cubicBezTo>
                <a:cubicBezTo>
                  <a:pt x="260" y="17"/>
                  <a:pt x="245" y="0"/>
                  <a:pt x="224"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2000" tIns="45720" rIns="252000" bIns="288000" numCol="1" anchor="ctr" anchorCtr="1" compatLnSpc="1">
            <a:prstTxWarp prst="textNoShape">
              <a:avLst/>
            </a:prstTxWarp>
          </a:bodyPr>
          <a:lstStyle/>
          <a:p>
            <a:pPr lvl="0" algn="ctr">
              <a:lnSpc>
                <a:spcPct val="90000"/>
              </a:lnSpc>
              <a:buClr>
                <a:srgbClr val="BFBFBF"/>
              </a:buClr>
              <a:buSzPts val="2800"/>
            </a:pPr>
            <a:r>
              <a:rPr lang="es-ES" b="1" dirty="0">
                <a:solidFill>
                  <a:schemeClr val="bg1"/>
                </a:solidFill>
              </a:rPr>
              <a:t>“Si mañana me levanto temprano, iré de paseo y me compraré un helado”.</a:t>
            </a:r>
          </a:p>
        </p:txBody>
      </p:sp>
      <p:sp>
        <p:nvSpPr>
          <p:cNvPr id="118" name="Rectangle: Rounded Corners 58">
            <a:extLst>
              <a:ext uri="{FF2B5EF4-FFF2-40B4-BE49-F238E27FC236}">
                <a16:creationId xmlns:a16="http://schemas.microsoft.com/office/drawing/2014/main" id="{CDFB4F5A-8BB9-4265-B854-A6758CDAA34F}"/>
              </a:ext>
            </a:extLst>
          </p:cNvPr>
          <p:cNvSpPr/>
          <p:nvPr/>
        </p:nvSpPr>
        <p:spPr>
          <a:xfrm>
            <a:off x="1104899" y="1883121"/>
            <a:ext cx="6273144" cy="4014346"/>
          </a:xfrm>
          <a:prstGeom prst="roundRect">
            <a:avLst>
              <a:gd name="adj" fmla="val 75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200" dirty="0">
                <a:solidFill>
                  <a:schemeClr val="tx1">
                    <a:alpha val="70000"/>
                  </a:schemeClr>
                </a:solidFill>
              </a:rPr>
              <a:t>En nuestra vida cotidiana muchas veces ponemos condiciones a nuestras acciones. </a:t>
            </a:r>
          </a:p>
          <a:p>
            <a:pPr>
              <a:lnSpc>
                <a:spcPct val="120000"/>
              </a:lnSpc>
              <a:spcBef>
                <a:spcPts val="1000"/>
              </a:spcBef>
            </a:pPr>
            <a:r>
              <a:rPr lang="es-ES" sz="2200" dirty="0">
                <a:solidFill>
                  <a:schemeClr val="tx1">
                    <a:alpha val="70000"/>
                  </a:schemeClr>
                </a:solidFill>
              </a:rPr>
              <a:t>En programación el caso no es distinto y muchas veces necesitamos hacer algo solo si un conjunto de condiciones se cumple. Para ello utilizaremos el comando </a:t>
            </a:r>
            <a:r>
              <a:rPr lang="es-ES" sz="2200" b="1" dirty="0" err="1">
                <a:solidFill>
                  <a:schemeClr val="accent1">
                    <a:alpha val="70000"/>
                  </a:schemeClr>
                </a:solidFill>
              </a:rPr>
              <a:t>if</a:t>
            </a:r>
            <a:r>
              <a:rPr lang="es-ES" sz="2200" dirty="0">
                <a:solidFill>
                  <a:schemeClr val="tx1">
                    <a:alpha val="70000"/>
                  </a:schemeClr>
                </a:solidFill>
              </a:rPr>
              <a:t>.</a:t>
            </a:r>
          </a:p>
        </p:txBody>
      </p:sp>
    </p:spTree>
    <p:extLst>
      <p:ext uri="{BB962C8B-B14F-4D97-AF65-F5344CB8AC3E}">
        <p14:creationId xmlns:p14="http://schemas.microsoft.com/office/powerpoint/2010/main" val="179399525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if</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12989" y="1801650"/>
            <a:ext cx="4516821" cy="2422700"/>
          </a:xfrm>
          <a:prstGeom prst="roundRect">
            <a:avLst>
              <a:gd name="adj" fmla="val 13344"/>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800" dirty="0">
                <a:solidFill>
                  <a:schemeClr val="tx1">
                    <a:alpha val="70000"/>
                  </a:schemeClr>
                </a:solidFill>
              </a:rPr>
              <a:t>La estructura es la siguiente</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4425800"/>
            <a:ext cx="9982202" cy="1850918"/>
          </a:xfrm>
          <a:prstGeom prst="roundRect">
            <a:avLst>
              <a:gd name="adj" fmla="val 1441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Fíjate en el espacio que hay en la segunda, tercera y cuarta línea. A esto se le llama </a:t>
            </a:r>
            <a:r>
              <a:rPr lang="es-ES" sz="2000" b="1" dirty="0" err="1">
                <a:solidFill>
                  <a:schemeClr val="accent1">
                    <a:alpha val="70000"/>
                  </a:schemeClr>
                </a:solidFill>
              </a:rPr>
              <a:t>indentación</a:t>
            </a:r>
            <a:r>
              <a:rPr lang="es-ES" sz="2000" dirty="0">
                <a:solidFill>
                  <a:schemeClr val="tx1">
                    <a:alpha val="70000"/>
                  </a:schemeClr>
                </a:solidFill>
              </a:rPr>
              <a:t> o </a:t>
            </a:r>
            <a:r>
              <a:rPr lang="es-ES" sz="2000" b="1" dirty="0">
                <a:solidFill>
                  <a:schemeClr val="accent1">
                    <a:alpha val="70000"/>
                  </a:schemeClr>
                </a:solidFill>
              </a:rPr>
              <a:t>sangrado</a:t>
            </a:r>
            <a:r>
              <a:rPr lang="es-ES" sz="2000" dirty="0">
                <a:solidFill>
                  <a:schemeClr val="tx1">
                    <a:alpha val="70000"/>
                  </a:schemeClr>
                </a:solidFill>
              </a:rPr>
              <a:t> y sirve para delimitar un bloque de código. En este caso, lo que esté dentro de ese bloque se ejecutará si se cumple la condición o expresión lógica.</a:t>
            </a:r>
          </a:p>
        </p:txBody>
      </p:sp>
      <p:grpSp>
        <p:nvGrpSpPr>
          <p:cNvPr id="2" name="Grupo 1">
            <a:extLst>
              <a:ext uri="{FF2B5EF4-FFF2-40B4-BE49-F238E27FC236}">
                <a16:creationId xmlns:a16="http://schemas.microsoft.com/office/drawing/2014/main" id="{52F8979B-51C7-4912-9A27-8B547DAC1868}"/>
              </a:ext>
            </a:extLst>
          </p:cNvPr>
          <p:cNvGrpSpPr/>
          <p:nvPr/>
        </p:nvGrpSpPr>
        <p:grpSpPr>
          <a:xfrm>
            <a:off x="5894990" y="1801650"/>
            <a:ext cx="5192110" cy="2422700"/>
            <a:chOff x="5202621" y="1865521"/>
            <a:chExt cx="5192110" cy="2422700"/>
          </a:xfrm>
        </p:grpSpPr>
        <p:sp>
          <p:nvSpPr>
            <p:cNvPr id="7" name="Rectangle: Rounded Corners 58">
              <a:extLst>
                <a:ext uri="{FF2B5EF4-FFF2-40B4-BE49-F238E27FC236}">
                  <a16:creationId xmlns:a16="http://schemas.microsoft.com/office/drawing/2014/main" id="{A9D788A8-0A85-406E-A463-8023F43955F3}"/>
                </a:ext>
              </a:extLst>
            </p:cNvPr>
            <p:cNvSpPr/>
            <p:nvPr/>
          </p:nvSpPr>
          <p:spPr>
            <a:xfrm>
              <a:off x="5202621" y="1865521"/>
              <a:ext cx="5192110" cy="2422700"/>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s-ES" sz="2000" b="0" dirty="0">
                  <a:solidFill>
                    <a:schemeClr val="bg1">
                      <a:lumMod val="50000"/>
                    </a:schemeClr>
                  </a:solidFill>
                  <a:effectLst/>
                  <a:latin typeface="Consolas" panose="020B0609020204030204" pitchFamily="49" charset="0"/>
                </a:rPr>
                <a:t>1</a:t>
              </a:r>
              <a:r>
                <a:rPr lang="es-ES" sz="2000" b="0" dirty="0">
                  <a:solidFill>
                    <a:srgbClr val="4B69C6"/>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a:t>
              </a:r>
              <a:r>
                <a:rPr lang="es-ES" sz="2000" b="0" dirty="0" err="1">
                  <a:solidFill>
                    <a:srgbClr val="333333"/>
                  </a:solidFill>
                  <a:effectLst/>
                  <a:latin typeface="Consolas" panose="020B0609020204030204" pitchFamily="49" charset="0"/>
                </a:rPr>
                <a:t>expresion_logica</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chemeClr val="bg1">
                      <a:lumMod val="50000"/>
                    </a:schemeClr>
                  </a:solidFill>
                  <a:effectLst/>
                  <a:latin typeface="Consolas" panose="020B0609020204030204" pitchFamily="49" charset="0"/>
                </a:rPr>
                <a:t>2</a:t>
              </a:r>
              <a:r>
                <a:rPr lang="es-ES" sz="2000" b="0" dirty="0">
                  <a:solidFill>
                    <a:srgbClr val="333333"/>
                  </a:solidFill>
                  <a:effectLst/>
                  <a:latin typeface="Consolas" panose="020B0609020204030204" pitchFamily="49" charset="0"/>
                </a:rPr>
                <a:t>    tarea que quiero realizar</a:t>
              </a:r>
            </a:p>
            <a:p>
              <a:r>
                <a:rPr lang="es-ES" sz="2000" b="0" dirty="0">
                  <a:solidFill>
                    <a:schemeClr val="bg1">
                      <a:lumMod val="50000"/>
                    </a:schemeClr>
                  </a:solidFill>
                  <a:effectLst/>
                  <a:latin typeface="Consolas" panose="020B0609020204030204" pitchFamily="49" charset="0"/>
                </a:rPr>
                <a:t>3</a:t>
              </a:r>
              <a:r>
                <a:rPr lang="es-ES" sz="2000" b="0" dirty="0">
                  <a:solidFill>
                    <a:srgbClr val="333333"/>
                  </a:solidFill>
                  <a:effectLst/>
                  <a:latin typeface="Consolas" panose="020B0609020204030204" pitchFamily="49" charset="0"/>
                </a:rPr>
                <a:t>    segunda tarea</a:t>
              </a:r>
            </a:p>
            <a:p>
              <a:r>
                <a:rPr lang="es-ES" sz="2000" b="0" dirty="0">
                  <a:solidFill>
                    <a:schemeClr val="bg1">
                      <a:lumMod val="50000"/>
                    </a:schemeClr>
                  </a:solidFill>
                  <a:effectLst/>
                  <a:latin typeface="Consolas" panose="020B0609020204030204" pitchFamily="49" charset="0"/>
                </a:rPr>
                <a:t>4</a:t>
              </a:r>
              <a:r>
                <a:rPr lang="es-ES" sz="2000" b="0" dirty="0">
                  <a:solidFill>
                    <a:srgbClr val="333333"/>
                  </a:solidFill>
                  <a:effectLst/>
                  <a:latin typeface="Consolas" panose="020B0609020204030204" pitchFamily="49" charset="0"/>
                </a:rPr>
                <a:t>    otra tarea</a:t>
              </a:r>
            </a:p>
          </p:txBody>
        </p:sp>
        <p:sp>
          <p:nvSpPr>
            <p:cNvPr id="10" name="Google Shape;387;p33">
              <a:extLst>
                <a:ext uri="{FF2B5EF4-FFF2-40B4-BE49-F238E27FC236}">
                  <a16:creationId xmlns:a16="http://schemas.microsoft.com/office/drawing/2014/main" id="{0DF5CB6D-6BFC-4B4B-9BEC-EE2EB90125AD}"/>
                </a:ext>
              </a:extLst>
            </p:cNvPr>
            <p:cNvSpPr/>
            <p:nvPr/>
          </p:nvSpPr>
          <p:spPr>
            <a:xfrm>
              <a:off x="6453351" y="2395882"/>
              <a:ext cx="3668111" cy="956967"/>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386;p33">
              <a:extLst>
                <a:ext uri="{FF2B5EF4-FFF2-40B4-BE49-F238E27FC236}">
                  <a16:creationId xmlns:a16="http://schemas.microsoft.com/office/drawing/2014/main" id="{12CEE33E-EECB-4A53-8C4B-D34925B284D0}"/>
                </a:ext>
              </a:extLst>
            </p:cNvPr>
            <p:cNvSpPr/>
            <p:nvPr/>
          </p:nvSpPr>
          <p:spPr>
            <a:xfrm rot="5400000">
              <a:off x="6105688" y="3245294"/>
              <a:ext cx="190829" cy="504496"/>
            </a:xfrm>
            <a:prstGeom prst="rightBrace">
              <a:avLst>
                <a:gd name="adj1" fmla="val 69202"/>
                <a:gd name="adj2" fmla="val 49673"/>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88;p33">
              <a:extLst>
                <a:ext uri="{FF2B5EF4-FFF2-40B4-BE49-F238E27FC236}">
                  <a16:creationId xmlns:a16="http://schemas.microsoft.com/office/drawing/2014/main" id="{0C3313F8-5425-4D0A-8E13-A66529AA30D5}"/>
                </a:ext>
              </a:extLst>
            </p:cNvPr>
            <p:cNvSpPr txBox="1"/>
            <p:nvPr/>
          </p:nvSpPr>
          <p:spPr>
            <a:xfrm>
              <a:off x="8863826" y="3047688"/>
              <a:ext cx="10999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1" dirty="0">
                  <a:solidFill>
                    <a:schemeClr val="accent2"/>
                  </a:solidFill>
                  <a:latin typeface="Century Gothic"/>
                  <a:ea typeface="Century Gothic"/>
                  <a:cs typeface="Century Gothic"/>
                  <a:sym typeface="Century Gothic"/>
                </a:rPr>
                <a:t>BLOQUE</a:t>
              </a:r>
              <a:endParaRPr dirty="0">
                <a:solidFill>
                  <a:schemeClr val="accent2"/>
                </a:solidFill>
              </a:endParaRPr>
            </a:p>
          </p:txBody>
        </p:sp>
        <p:sp>
          <p:nvSpPr>
            <p:cNvPr id="13" name="Google Shape;389;p33">
              <a:extLst>
                <a:ext uri="{FF2B5EF4-FFF2-40B4-BE49-F238E27FC236}">
                  <a16:creationId xmlns:a16="http://schemas.microsoft.com/office/drawing/2014/main" id="{D7569D20-641F-4B79-8766-5A4B296B370E}"/>
                </a:ext>
              </a:extLst>
            </p:cNvPr>
            <p:cNvSpPr txBox="1"/>
            <p:nvPr/>
          </p:nvSpPr>
          <p:spPr>
            <a:xfrm>
              <a:off x="5420296" y="3664672"/>
              <a:ext cx="175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1" dirty="0">
                  <a:solidFill>
                    <a:srgbClr val="FF0000"/>
                  </a:solidFill>
                  <a:latin typeface="Century Gothic"/>
                  <a:ea typeface="Century Gothic"/>
                  <a:cs typeface="Century Gothic"/>
                  <a:sym typeface="Century Gothic"/>
                </a:rPr>
                <a:t>INDENTACIÓN</a:t>
              </a:r>
              <a:endParaRPr dirty="0"/>
            </a:p>
          </p:txBody>
        </p:sp>
      </p:grpSp>
    </p:spTree>
    <p:extLst>
      <p:ext uri="{BB962C8B-B14F-4D97-AF65-F5344CB8AC3E}">
        <p14:creationId xmlns:p14="http://schemas.microsoft.com/office/powerpoint/2010/main" val="30704557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6570280" y="3657600"/>
            <a:ext cx="4516821" cy="2701158"/>
          </a:xfrm>
          <a:prstGeom prst="roundRect">
            <a:avLst>
              <a:gd name="adj" fmla="val 13344"/>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Si la condición es verdadera (True) se ejecutará el </a:t>
            </a:r>
            <a:r>
              <a:rPr lang="es-ES" sz="2000" b="1" dirty="0">
                <a:solidFill>
                  <a:schemeClr val="accent2">
                    <a:alpha val="70000"/>
                  </a:schemeClr>
                </a:solidFill>
              </a:rPr>
              <a:t>bloque</a:t>
            </a:r>
            <a:r>
              <a:rPr lang="es-ES" sz="2000" dirty="0">
                <a:solidFill>
                  <a:schemeClr val="tx1">
                    <a:alpha val="70000"/>
                  </a:schemeClr>
                </a:solidFill>
              </a:rPr>
              <a:t> de código del </a:t>
            </a:r>
            <a:r>
              <a:rPr lang="es-ES" sz="2000" dirty="0" err="1">
                <a:solidFill>
                  <a:schemeClr val="tx1">
                    <a:alpha val="70000"/>
                  </a:schemeClr>
                </a:solidFill>
              </a:rPr>
              <a:t>if</a:t>
            </a:r>
            <a:r>
              <a:rPr lang="es-ES" sz="2000" dirty="0">
                <a:solidFill>
                  <a:schemeClr val="tx1">
                    <a:alpha val="70000"/>
                  </a:schemeClr>
                </a:solidFill>
              </a:rPr>
              <a:t>.</a:t>
            </a:r>
          </a:p>
          <a:p>
            <a:pPr>
              <a:lnSpc>
                <a:spcPct val="120000"/>
              </a:lnSpc>
              <a:spcBef>
                <a:spcPts val="1000"/>
              </a:spcBef>
            </a:pPr>
            <a:r>
              <a:rPr lang="es-ES" sz="2000" dirty="0">
                <a:solidFill>
                  <a:schemeClr val="tx1">
                    <a:alpha val="70000"/>
                  </a:schemeClr>
                </a:solidFill>
              </a:rPr>
              <a:t>El resultado del </a:t>
            </a:r>
            <a:r>
              <a:rPr lang="es-ES" sz="2000" dirty="0" err="1">
                <a:solidFill>
                  <a:schemeClr val="tx1">
                    <a:alpha val="70000"/>
                  </a:schemeClr>
                </a:solidFill>
              </a:rPr>
              <a:t>print</a:t>
            </a:r>
            <a:r>
              <a:rPr lang="es-ES" sz="2000" dirty="0">
                <a:solidFill>
                  <a:schemeClr val="tx1">
                    <a:alpha val="70000"/>
                  </a:schemeClr>
                </a:solidFill>
              </a:rPr>
              <a:t> será </a:t>
            </a:r>
            <a:r>
              <a:rPr lang="es-ES" sz="2000" b="1" dirty="0">
                <a:solidFill>
                  <a:schemeClr val="tx1">
                    <a:alpha val="70000"/>
                  </a:schemeClr>
                </a:solidFill>
              </a:rPr>
              <a:t>cruzar</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7923598" cy="1726324"/>
          </a:xfrm>
          <a:prstGeom prst="roundRect">
            <a:avLst>
              <a:gd name="adj" fmla="val 18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Si quieres cruzar la calle, debes esperar a la luz verde del semáforo. </a:t>
            </a:r>
          </a:p>
          <a:p>
            <a:pPr>
              <a:lnSpc>
                <a:spcPct val="120000"/>
              </a:lnSpc>
              <a:spcBef>
                <a:spcPts val="1000"/>
              </a:spcBef>
            </a:pPr>
            <a:r>
              <a:rPr lang="es-ES" sz="2000" dirty="0">
                <a:solidFill>
                  <a:schemeClr val="tx1">
                    <a:alpha val="70000"/>
                  </a:schemeClr>
                </a:solidFill>
              </a:rPr>
              <a:t>Lo podríamos interpretar de la siguiente manera:</a:t>
            </a:r>
          </a:p>
        </p:txBody>
      </p:sp>
      <p:grpSp>
        <p:nvGrpSpPr>
          <p:cNvPr id="2" name="Grupo 1">
            <a:extLst>
              <a:ext uri="{FF2B5EF4-FFF2-40B4-BE49-F238E27FC236}">
                <a16:creationId xmlns:a16="http://schemas.microsoft.com/office/drawing/2014/main" id="{52F8979B-51C7-4912-9A27-8B547DAC1868}"/>
              </a:ext>
            </a:extLst>
          </p:cNvPr>
          <p:cNvGrpSpPr/>
          <p:nvPr/>
        </p:nvGrpSpPr>
        <p:grpSpPr>
          <a:xfrm>
            <a:off x="1104899" y="3657600"/>
            <a:ext cx="5192110" cy="2584446"/>
            <a:chOff x="5202621" y="1865521"/>
            <a:chExt cx="5192110" cy="2422700"/>
          </a:xfrm>
        </p:grpSpPr>
        <p:sp>
          <p:nvSpPr>
            <p:cNvPr id="7" name="Rectangle: Rounded Corners 58">
              <a:extLst>
                <a:ext uri="{FF2B5EF4-FFF2-40B4-BE49-F238E27FC236}">
                  <a16:creationId xmlns:a16="http://schemas.microsoft.com/office/drawing/2014/main" id="{A9D788A8-0A85-406E-A463-8023F43955F3}"/>
                </a:ext>
              </a:extLst>
            </p:cNvPr>
            <p:cNvSpPr/>
            <p:nvPr/>
          </p:nvSpPr>
          <p:spPr>
            <a:xfrm>
              <a:off x="5202621" y="1865521"/>
              <a:ext cx="5192110" cy="2422700"/>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252000" rIns="274320" bIns="0" rtlCol="0" anchor="t" anchorCtr="0"/>
            <a:lstStyle/>
            <a:p>
              <a:r>
                <a:rPr lang="es-CL" sz="2400" b="0" dirty="0" err="1">
                  <a:solidFill>
                    <a:srgbClr val="333333"/>
                  </a:solidFill>
                  <a:effectLst/>
                  <a:latin typeface="Consolas" panose="020B0609020204030204" pitchFamily="49" charset="0"/>
                </a:rPr>
                <a:t>peaton</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esperando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err="1">
                  <a:solidFill>
                    <a:srgbClr val="333333"/>
                  </a:solidFill>
                  <a:effectLst/>
                  <a:latin typeface="Consolas" panose="020B0609020204030204" pitchFamily="49" charset="0"/>
                </a:rPr>
                <a:t>semaforo</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verde</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err="1">
                  <a:solidFill>
                    <a:srgbClr val="4B69C6"/>
                  </a:solidFill>
                  <a:effectLst/>
                  <a:latin typeface="Consolas" panose="020B0609020204030204" pitchFamily="49" charset="0"/>
                </a:rPr>
                <a:t>if</a:t>
              </a:r>
              <a:r>
                <a:rPr lang="es-CL" sz="2400" b="0" dirty="0">
                  <a:solidFill>
                    <a:srgbClr val="333333"/>
                  </a:solidFill>
                  <a:effectLst/>
                  <a:latin typeface="Consolas" panose="020B0609020204030204" pitchFamily="49" charset="0"/>
                </a:rPr>
                <a:t> </a:t>
              </a:r>
              <a:r>
                <a:rPr lang="es-CL" sz="2400" b="0" dirty="0" err="1">
                  <a:solidFill>
                    <a:srgbClr val="333333"/>
                  </a:solidFill>
                  <a:effectLst/>
                  <a:latin typeface="Consolas" panose="020B0609020204030204" pitchFamily="49" charset="0"/>
                </a:rPr>
                <a:t>semaforo</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verde</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    </a:t>
              </a:r>
              <a:r>
                <a:rPr lang="es-CL" sz="2400" b="0" dirty="0" err="1">
                  <a:solidFill>
                    <a:srgbClr val="333333"/>
                  </a:solidFill>
                  <a:effectLst/>
                  <a:latin typeface="Consolas" panose="020B0609020204030204" pitchFamily="49" charset="0"/>
                </a:rPr>
                <a:t>peaton</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cruzar</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err="1">
                  <a:solidFill>
                    <a:srgbClr val="333333"/>
                  </a:solidFill>
                  <a:effectLst/>
                  <a:latin typeface="Consolas" panose="020B0609020204030204" pitchFamily="49" charset="0"/>
                </a:rPr>
                <a:t>peaton</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p:txBody>
        </p:sp>
        <p:sp>
          <p:nvSpPr>
            <p:cNvPr id="10" name="Google Shape;387;p33">
              <a:extLst>
                <a:ext uri="{FF2B5EF4-FFF2-40B4-BE49-F238E27FC236}">
                  <a16:creationId xmlns:a16="http://schemas.microsoft.com/office/drawing/2014/main" id="{0DF5CB6D-6BFC-4B4B-9BEC-EE2EB90125AD}"/>
                </a:ext>
              </a:extLst>
            </p:cNvPr>
            <p:cNvSpPr/>
            <p:nvPr/>
          </p:nvSpPr>
          <p:spPr>
            <a:xfrm>
              <a:off x="6285187" y="3240734"/>
              <a:ext cx="3277916" cy="352471"/>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 name="Rectangle: Rounded Corners 22">
            <a:extLst>
              <a:ext uri="{FF2B5EF4-FFF2-40B4-BE49-F238E27FC236}">
                <a16:creationId xmlns:a16="http://schemas.microsoft.com/office/drawing/2014/main" id="{B0E8342B-C7FA-48F6-B22F-99092EA65BBC}"/>
              </a:ext>
            </a:extLst>
          </p:cNvPr>
          <p:cNvSpPr/>
          <p:nvPr/>
        </p:nvSpPr>
        <p:spPr>
          <a:xfrm>
            <a:off x="9296402" y="1702676"/>
            <a:ext cx="1733548" cy="1726324"/>
          </a:xfrm>
          <a:prstGeom prst="roundRect">
            <a:avLst>
              <a:gd name="adj" fmla="val 2040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pic>
        <p:nvPicPr>
          <p:cNvPr id="8" name="Gráfico 7" descr="Andar con relleno sólido">
            <a:extLst>
              <a:ext uri="{FF2B5EF4-FFF2-40B4-BE49-F238E27FC236}">
                <a16:creationId xmlns:a16="http://schemas.microsoft.com/office/drawing/2014/main" id="{C52DF99B-1437-4247-90CD-113105281D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3905" y="1961768"/>
            <a:ext cx="1208140" cy="1208140"/>
          </a:xfrm>
          <a:prstGeom prst="rect">
            <a:avLst/>
          </a:prstGeom>
        </p:spPr>
      </p:pic>
    </p:spTree>
    <p:extLst>
      <p:ext uri="{BB962C8B-B14F-4D97-AF65-F5344CB8AC3E}">
        <p14:creationId xmlns:p14="http://schemas.microsoft.com/office/powerpoint/2010/main" val="8094381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6570280" y="3657600"/>
            <a:ext cx="4516821" cy="2701158"/>
          </a:xfrm>
          <a:prstGeom prst="roundRect">
            <a:avLst>
              <a:gd name="adj" fmla="val 13344"/>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Aquí la condición no se cumple (False), por lo tanto, el </a:t>
            </a:r>
            <a:r>
              <a:rPr lang="es-ES" sz="2000" b="1" dirty="0">
                <a:solidFill>
                  <a:schemeClr val="accent2">
                    <a:alpha val="70000"/>
                  </a:schemeClr>
                </a:solidFill>
              </a:rPr>
              <a:t>bloque</a:t>
            </a:r>
            <a:r>
              <a:rPr lang="es-ES" sz="2000" dirty="0">
                <a:solidFill>
                  <a:schemeClr val="tx1">
                    <a:alpha val="70000"/>
                  </a:schemeClr>
                </a:solidFill>
              </a:rPr>
              <a:t> de código no se ejecuta.</a:t>
            </a:r>
          </a:p>
          <a:p>
            <a:pPr>
              <a:lnSpc>
                <a:spcPct val="120000"/>
              </a:lnSpc>
              <a:spcBef>
                <a:spcPts val="1000"/>
              </a:spcBef>
            </a:pPr>
            <a:r>
              <a:rPr lang="es-ES" sz="2000" dirty="0">
                <a:solidFill>
                  <a:schemeClr val="tx1">
                    <a:alpha val="70000"/>
                  </a:schemeClr>
                </a:solidFill>
              </a:rPr>
              <a:t>El resultado del </a:t>
            </a:r>
            <a:r>
              <a:rPr lang="es-ES" sz="2000" dirty="0" err="1">
                <a:solidFill>
                  <a:schemeClr val="tx1">
                    <a:alpha val="70000"/>
                  </a:schemeClr>
                </a:solidFill>
              </a:rPr>
              <a:t>print</a:t>
            </a:r>
            <a:r>
              <a:rPr lang="es-ES" sz="2000" dirty="0">
                <a:solidFill>
                  <a:schemeClr val="tx1">
                    <a:alpha val="70000"/>
                  </a:schemeClr>
                </a:solidFill>
              </a:rPr>
              <a:t> será </a:t>
            </a:r>
            <a:r>
              <a:rPr lang="es-ES" sz="2000" b="1" dirty="0">
                <a:solidFill>
                  <a:schemeClr val="tx1">
                    <a:alpha val="70000"/>
                  </a:schemeClr>
                </a:solidFill>
              </a:rPr>
              <a:t>esperando</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7923598" cy="1726324"/>
          </a:xfrm>
          <a:prstGeom prst="roundRect">
            <a:avLst>
              <a:gd name="adj" fmla="val 18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Si quieres cruzar la calle, debes esperar a la luz verde del semáforo. </a:t>
            </a:r>
          </a:p>
          <a:p>
            <a:pPr>
              <a:lnSpc>
                <a:spcPct val="120000"/>
              </a:lnSpc>
              <a:spcBef>
                <a:spcPts val="1000"/>
              </a:spcBef>
            </a:pPr>
            <a:r>
              <a:rPr lang="es-ES" sz="2000" dirty="0">
                <a:solidFill>
                  <a:schemeClr val="tx1">
                    <a:alpha val="70000"/>
                  </a:schemeClr>
                </a:solidFill>
              </a:rPr>
              <a:t>Lo podríamos interpretar de la siguiente manera:</a:t>
            </a:r>
          </a:p>
        </p:txBody>
      </p:sp>
      <p:grpSp>
        <p:nvGrpSpPr>
          <p:cNvPr id="2" name="Grupo 1">
            <a:extLst>
              <a:ext uri="{FF2B5EF4-FFF2-40B4-BE49-F238E27FC236}">
                <a16:creationId xmlns:a16="http://schemas.microsoft.com/office/drawing/2014/main" id="{52F8979B-51C7-4912-9A27-8B547DAC1868}"/>
              </a:ext>
            </a:extLst>
          </p:cNvPr>
          <p:cNvGrpSpPr/>
          <p:nvPr/>
        </p:nvGrpSpPr>
        <p:grpSpPr>
          <a:xfrm>
            <a:off x="1104899" y="3657600"/>
            <a:ext cx="5192110" cy="2584446"/>
            <a:chOff x="5202621" y="1865521"/>
            <a:chExt cx="5192110" cy="2422700"/>
          </a:xfrm>
        </p:grpSpPr>
        <p:sp>
          <p:nvSpPr>
            <p:cNvPr id="7" name="Rectangle: Rounded Corners 58">
              <a:extLst>
                <a:ext uri="{FF2B5EF4-FFF2-40B4-BE49-F238E27FC236}">
                  <a16:creationId xmlns:a16="http://schemas.microsoft.com/office/drawing/2014/main" id="{A9D788A8-0A85-406E-A463-8023F43955F3}"/>
                </a:ext>
              </a:extLst>
            </p:cNvPr>
            <p:cNvSpPr/>
            <p:nvPr/>
          </p:nvSpPr>
          <p:spPr>
            <a:xfrm>
              <a:off x="5202621" y="1865521"/>
              <a:ext cx="5192110" cy="2422700"/>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252000" rIns="274320" bIns="0" rtlCol="0" anchor="t" anchorCtr="0"/>
            <a:lstStyle/>
            <a:p>
              <a:r>
                <a:rPr lang="es-CL" sz="2400" b="0" dirty="0" err="1">
                  <a:solidFill>
                    <a:srgbClr val="333333"/>
                  </a:solidFill>
                  <a:effectLst/>
                  <a:latin typeface="Consolas" panose="020B0609020204030204" pitchFamily="49" charset="0"/>
                </a:rPr>
                <a:t>peaton</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esperando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err="1">
                  <a:solidFill>
                    <a:srgbClr val="333333"/>
                  </a:solidFill>
                  <a:effectLst/>
                  <a:latin typeface="Consolas" panose="020B0609020204030204" pitchFamily="49" charset="0"/>
                </a:rPr>
                <a:t>semaforo</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rojo</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err="1">
                  <a:solidFill>
                    <a:srgbClr val="4B69C6"/>
                  </a:solidFill>
                  <a:effectLst/>
                  <a:latin typeface="Consolas" panose="020B0609020204030204" pitchFamily="49" charset="0"/>
                </a:rPr>
                <a:t>if</a:t>
              </a:r>
              <a:r>
                <a:rPr lang="es-CL" sz="2400" b="0" dirty="0">
                  <a:solidFill>
                    <a:srgbClr val="333333"/>
                  </a:solidFill>
                  <a:effectLst/>
                  <a:latin typeface="Consolas" panose="020B0609020204030204" pitchFamily="49" charset="0"/>
                </a:rPr>
                <a:t> </a:t>
              </a:r>
              <a:r>
                <a:rPr lang="es-CL" sz="2400" b="0" dirty="0" err="1">
                  <a:solidFill>
                    <a:srgbClr val="333333"/>
                  </a:solidFill>
                  <a:effectLst/>
                  <a:latin typeface="Consolas" panose="020B0609020204030204" pitchFamily="49" charset="0"/>
                </a:rPr>
                <a:t>semaforo</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verde</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0" dirty="0">
                  <a:solidFill>
                    <a:srgbClr val="333333"/>
                  </a:solidFill>
                  <a:effectLst/>
                  <a:latin typeface="Consolas" panose="020B0609020204030204" pitchFamily="49" charset="0"/>
                </a:rPr>
                <a:t>    </a:t>
              </a:r>
              <a:r>
                <a:rPr lang="es-CL" sz="2400" b="0" dirty="0" err="1">
                  <a:solidFill>
                    <a:srgbClr val="333333"/>
                  </a:solidFill>
                  <a:effectLst/>
                  <a:latin typeface="Consolas" panose="020B0609020204030204" pitchFamily="49" charset="0"/>
                </a:rPr>
                <a:t>peaton</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333333"/>
                  </a:solidFill>
                  <a:effectLst/>
                  <a:latin typeface="Consolas" panose="020B0609020204030204" pitchFamily="49" charset="0"/>
                </a:rPr>
                <a:t> </a:t>
              </a:r>
              <a:r>
                <a:rPr lang="es-CL" sz="2400" b="0" dirty="0">
                  <a:solidFill>
                    <a:srgbClr val="777777"/>
                  </a:solidFill>
                  <a:effectLst/>
                  <a:latin typeface="Consolas" panose="020B0609020204030204" pitchFamily="49" charset="0"/>
                </a:rPr>
                <a:t>'</a:t>
              </a:r>
              <a:r>
                <a:rPr lang="es-CL" sz="2400" b="0" dirty="0">
                  <a:solidFill>
                    <a:srgbClr val="448C27"/>
                  </a:solidFill>
                  <a:effectLst/>
                  <a:latin typeface="Consolas" panose="020B0609020204030204" pitchFamily="49" charset="0"/>
                </a:rPr>
                <a:t>cruzar</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a:p>
              <a:r>
                <a:rPr lang="es-CL" sz="2400" b="1" dirty="0" err="1">
                  <a:solidFill>
                    <a:srgbClr val="AA3731"/>
                  </a:solidFill>
                  <a:effectLst/>
                  <a:latin typeface="Consolas" panose="020B0609020204030204" pitchFamily="49" charset="0"/>
                </a:rPr>
                <a:t>print</a:t>
              </a:r>
              <a:r>
                <a:rPr lang="es-CL" sz="2400" b="0" dirty="0">
                  <a:solidFill>
                    <a:srgbClr val="777777"/>
                  </a:solidFill>
                  <a:effectLst/>
                  <a:latin typeface="Consolas" panose="020B0609020204030204" pitchFamily="49" charset="0"/>
                </a:rPr>
                <a:t>(</a:t>
              </a:r>
              <a:r>
                <a:rPr lang="es-CL" sz="2400" b="0" dirty="0" err="1">
                  <a:solidFill>
                    <a:srgbClr val="333333"/>
                  </a:solidFill>
                  <a:effectLst/>
                  <a:latin typeface="Consolas" panose="020B0609020204030204" pitchFamily="49" charset="0"/>
                </a:rPr>
                <a:t>peaton</a:t>
              </a:r>
              <a:r>
                <a:rPr lang="es-CL" sz="2400" b="0" dirty="0">
                  <a:solidFill>
                    <a:srgbClr val="777777"/>
                  </a:solidFill>
                  <a:effectLst/>
                  <a:latin typeface="Consolas" panose="020B0609020204030204" pitchFamily="49" charset="0"/>
                </a:rPr>
                <a:t>)</a:t>
              </a:r>
              <a:endParaRPr lang="es-CL" sz="2400" b="0" dirty="0">
                <a:solidFill>
                  <a:srgbClr val="333333"/>
                </a:solidFill>
                <a:effectLst/>
                <a:latin typeface="Consolas" panose="020B0609020204030204" pitchFamily="49" charset="0"/>
              </a:endParaRPr>
            </a:p>
          </p:txBody>
        </p:sp>
        <p:sp>
          <p:nvSpPr>
            <p:cNvPr id="10" name="Google Shape;387;p33">
              <a:extLst>
                <a:ext uri="{FF2B5EF4-FFF2-40B4-BE49-F238E27FC236}">
                  <a16:creationId xmlns:a16="http://schemas.microsoft.com/office/drawing/2014/main" id="{0DF5CB6D-6BFC-4B4B-9BEC-EE2EB90125AD}"/>
                </a:ext>
              </a:extLst>
            </p:cNvPr>
            <p:cNvSpPr/>
            <p:nvPr/>
          </p:nvSpPr>
          <p:spPr>
            <a:xfrm>
              <a:off x="6285187" y="3240734"/>
              <a:ext cx="3277916" cy="352471"/>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 name="Rectangle: Rounded Corners 22">
            <a:extLst>
              <a:ext uri="{FF2B5EF4-FFF2-40B4-BE49-F238E27FC236}">
                <a16:creationId xmlns:a16="http://schemas.microsoft.com/office/drawing/2014/main" id="{B0E8342B-C7FA-48F6-B22F-99092EA65BBC}"/>
              </a:ext>
            </a:extLst>
          </p:cNvPr>
          <p:cNvSpPr/>
          <p:nvPr/>
        </p:nvSpPr>
        <p:spPr>
          <a:xfrm>
            <a:off x="9296402" y="1702676"/>
            <a:ext cx="1733548" cy="1726324"/>
          </a:xfrm>
          <a:prstGeom prst="roundRect">
            <a:avLst>
              <a:gd name="adj" fmla="val 2040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bIns="274320" rtlCol="0" anchor="b" anchorCtr="0"/>
          <a:lstStyle/>
          <a:p>
            <a:pPr>
              <a:lnSpc>
                <a:spcPct val="120000"/>
              </a:lnSpc>
              <a:spcBef>
                <a:spcPts val="1000"/>
              </a:spcBef>
            </a:pPr>
            <a:endParaRPr lang="en-US" sz="1600" dirty="0">
              <a:solidFill>
                <a:schemeClr val="tx1"/>
              </a:solidFill>
              <a:latin typeface="+mj-lt"/>
            </a:endParaRPr>
          </a:p>
        </p:txBody>
      </p:sp>
      <p:pic>
        <p:nvPicPr>
          <p:cNvPr id="4" name="Gráfico 3" descr="Hombre con relleno sólido">
            <a:extLst>
              <a:ext uri="{FF2B5EF4-FFF2-40B4-BE49-F238E27FC236}">
                <a16:creationId xmlns:a16="http://schemas.microsoft.com/office/drawing/2014/main" id="{B5221CC2-9698-4B70-B3CE-70B8D4053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4269" y="1976931"/>
            <a:ext cx="1177814" cy="1177814"/>
          </a:xfrm>
          <a:prstGeom prst="rect">
            <a:avLst/>
          </a:prstGeom>
        </p:spPr>
      </p:pic>
    </p:spTree>
    <p:extLst>
      <p:ext uri="{BB962C8B-B14F-4D97-AF65-F5344CB8AC3E}">
        <p14:creationId xmlns:p14="http://schemas.microsoft.com/office/powerpoint/2010/main" val="29011346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else</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901821"/>
            <a:ext cx="9982202" cy="1850918"/>
          </a:xfrm>
          <a:prstGeom prst="roundRect">
            <a:avLst>
              <a:gd name="adj" fmla="val 1441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A veces necesitas realizar otra acción si no se cumple la condición. Para eso ocupamos el </a:t>
            </a:r>
            <a:r>
              <a:rPr lang="es-ES" sz="2000" dirty="0" err="1">
                <a:solidFill>
                  <a:schemeClr val="tx1">
                    <a:alpha val="70000"/>
                  </a:schemeClr>
                </a:solidFill>
              </a:rPr>
              <a:t>else</a:t>
            </a:r>
            <a:r>
              <a:rPr lang="es-ES" sz="2000" dirty="0">
                <a:solidFill>
                  <a:schemeClr val="tx1">
                    <a:alpha val="70000"/>
                  </a:schemeClr>
                </a:solidFill>
              </a:rPr>
              <a:t>. </a:t>
            </a:r>
          </a:p>
          <a:p>
            <a:pPr>
              <a:lnSpc>
                <a:spcPct val="120000"/>
              </a:lnSpc>
              <a:spcBef>
                <a:spcPts val="1000"/>
              </a:spcBef>
            </a:pPr>
            <a:r>
              <a:rPr lang="es-ES" sz="2000" dirty="0">
                <a:solidFill>
                  <a:schemeClr val="tx1">
                    <a:alpha val="70000"/>
                  </a:schemeClr>
                </a:solidFill>
              </a:rPr>
              <a:t>Tiene la siguiente estructura:</a:t>
            </a: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2842494" y="4019213"/>
            <a:ext cx="6507011" cy="1886065"/>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s-ES" sz="2400" b="0" dirty="0">
                <a:solidFill>
                  <a:schemeClr val="bg1">
                    <a:lumMod val="50000"/>
                  </a:schemeClr>
                </a:solidFill>
                <a:effectLst/>
                <a:latin typeface="Consolas" panose="020B0609020204030204" pitchFamily="49" charset="0"/>
              </a:rPr>
              <a:t>1</a:t>
            </a:r>
            <a:r>
              <a:rPr lang="es-ES" sz="2400" b="0" dirty="0">
                <a:solidFill>
                  <a:srgbClr val="4B69C6"/>
                </a:solidFill>
                <a:effectLst/>
                <a:latin typeface="Consolas" panose="020B0609020204030204" pitchFamily="49" charset="0"/>
              </a:rPr>
              <a:t> </a:t>
            </a:r>
            <a:r>
              <a:rPr lang="es-ES" sz="2400" b="0" dirty="0" err="1">
                <a:solidFill>
                  <a:srgbClr val="4B69C6"/>
                </a:solidFill>
                <a:effectLst/>
                <a:latin typeface="Consolas" panose="020B0609020204030204" pitchFamily="49" charset="0"/>
              </a:rPr>
              <a:t>if</a:t>
            </a:r>
            <a:r>
              <a:rPr lang="es-ES" sz="2400" b="0" dirty="0">
                <a:solidFill>
                  <a:srgbClr val="333333"/>
                </a:solidFill>
                <a:effectLst/>
                <a:latin typeface="Consolas" panose="020B0609020204030204" pitchFamily="49" charset="0"/>
              </a:rPr>
              <a:t> </a:t>
            </a:r>
            <a:r>
              <a:rPr lang="es-ES" sz="2400" b="0" dirty="0" err="1">
                <a:solidFill>
                  <a:srgbClr val="333333"/>
                </a:solidFill>
                <a:effectLst/>
                <a:latin typeface="Consolas" panose="020B0609020204030204" pitchFamily="49" charset="0"/>
              </a:rPr>
              <a:t>expresion_logica</a:t>
            </a:r>
            <a:r>
              <a:rPr lang="es-ES" sz="2400" b="0" dirty="0">
                <a:solidFill>
                  <a:srgbClr val="777777"/>
                </a:solidFill>
                <a:effectLst/>
                <a:latin typeface="Consolas" panose="020B0609020204030204" pitchFamily="49" charset="0"/>
              </a:rPr>
              <a:t>:</a:t>
            </a:r>
            <a:endParaRPr lang="es-ES" sz="2400" b="0" dirty="0">
              <a:solidFill>
                <a:srgbClr val="333333"/>
              </a:solidFill>
              <a:effectLst/>
              <a:latin typeface="Consolas" panose="020B0609020204030204" pitchFamily="49" charset="0"/>
            </a:endParaRPr>
          </a:p>
          <a:p>
            <a:r>
              <a:rPr lang="es-ES" sz="2400" b="0" dirty="0">
                <a:solidFill>
                  <a:schemeClr val="bg1">
                    <a:lumMod val="50000"/>
                  </a:schemeClr>
                </a:solidFill>
                <a:effectLst/>
                <a:latin typeface="Consolas" panose="020B0609020204030204" pitchFamily="49" charset="0"/>
              </a:rPr>
              <a:t>2 </a:t>
            </a:r>
            <a:r>
              <a:rPr lang="es-ES" sz="2400" b="0" dirty="0">
                <a:solidFill>
                  <a:srgbClr val="333333"/>
                </a:solidFill>
                <a:effectLst/>
                <a:latin typeface="Consolas" panose="020B0609020204030204" pitchFamily="49" charset="0"/>
              </a:rPr>
              <a:t>    tarea si es verdadero</a:t>
            </a:r>
          </a:p>
          <a:p>
            <a:r>
              <a:rPr lang="es-ES" sz="2400" dirty="0">
                <a:solidFill>
                  <a:schemeClr val="bg1">
                    <a:lumMod val="50000"/>
                  </a:schemeClr>
                </a:solidFill>
                <a:latin typeface="Consolas" panose="020B0609020204030204" pitchFamily="49" charset="0"/>
              </a:rPr>
              <a:t>3</a:t>
            </a:r>
            <a:r>
              <a:rPr lang="es-ES" sz="2400" b="0" dirty="0">
                <a:solidFill>
                  <a:schemeClr val="bg1">
                    <a:lumMod val="50000"/>
                  </a:schemeClr>
                </a:solidFill>
                <a:effectLst/>
                <a:latin typeface="Consolas" panose="020B0609020204030204" pitchFamily="49" charset="0"/>
              </a:rPr>
              <a:t> </a:t>
            </a:r>
            <a:r>
              <a:rPr lang="es-ES" sz="2400" b="0" dirty="0" err="1">
                <a:solidFill>
                  <a:srgbClr val="4B69C6"/>
                </a:solidFill>
                <a:effectLst/>
                <a:latin typeface="Consolas" panose="020B0609020204030204" pitchFamily="49" charset="0"/>
              </a:rPr>
              <a:t>else</a:t>
            </a:r>
            <a:r>
              <a:rPr lang="es-ES" sz="2400" b="0" dirty="0">
                <a:solidFill>
                  <a:srgbClr val="777777"/>
                </a:solidFill>
                <a:effectLst/>
                <a:latin typeface="Consolas" panose="020B0609020204030204" pitchFamily="49" charset="0"/>
              </a:rPr>
              <a:t>:</a:t>
            </a:r>
            <a:endParaRPr lang="es-ES" sz="2400" b="0" dirty="0">
              <a:solidFill>
                <a:srgbClr val="333333"/>
              </a:solidFill>
              <a:effectLst/>
              <a:latin typeface="Consolas" panose="020B0609020204030204" pitchFamily="49" charset="0"/>
            </a:endParaRPr>
          </a:p>
          <a:p>
            <a:r>
              <a:rPr lang="es-ES" sz="2400" dirty="0">
                <a:solidFill>
                  <a:schemeClr val="bg1">
                    <a:lumMod val="50000"/>
                  </a:schemeClr>
                </a:solidFill>
                <a:latin typeface="Consolas" panose="020B0609020204030204" pitchFamily="49" charset="0"/>
              </a:rPr>
              <a:t>4</a:t>
            </a:r>
            <a:r>
              <a:rPr lang="es-ES" sz="2400" b="0" dirty="0">
                <a:solidFill>
                  <a:schemeClr val="bg1">
                    <a:lumMod val="50000"/>
                  </a:schemeClr>
                </a:solidFill>
                <a:effectLst/>
                <a:latin typeface="Consolas" panose="020B0609020204030204" pitchFamily="49" charset="0"/>
              </a:rPr>
              <a:t> </a:t>
            </a:r>
            <a:r>
              <a:rPr lang="es-ES" sz="2400" b="0" dirty="0">
                <a:solidFill>
                  <a:srgbClr val="333333"/>
                </a:solidFill>
                <a:effectLst/>
                <a:latin typeface="Consolas" panose="020B0609020204030204" pitchFamily="49" charset="0"/>
              </a:rPr>
              <a:t>    tarea si es falso</a:t>
            </a:r>
          </a:p>
        </p:txBody>
      </p:sp>
    </p:spTree>
    <p:extLst>
      <p:ext uri="{BB962C8B-B14F-4D97-AF65-F5344CB8AC3E}">
        <p14:creationId xmlns:p14="http://schemas.microsoft.com/office/powerpoint/2010/main" val="24235621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if</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901821"/>
            <a:ext cx="4983011" cy="3080082"/>
          </a:xfrm>
          <a:prstGeom prst="roundRect">
            <a:avLst>
              <a:gd name="adj" fmla="val 10324"/>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Esta es la forma simple de escribir condicionales</a:t>
            </a:r>
          </a:p>
          <a:p>
            <a:pPr>
              <a:lnSpc>
                <a:spcPct val="120000"/>
              </a:lnSpc>
              <a:spcBef>
                <a:spcPts val="1000"/>
              </a:spcBef>
            </a:pPr>
            <a:r>
              <a:rPr lang="es-ES" sz="2000" dirty="0">
                <a:solidFill>
                  <a:schemeClr val="tx1">
                    <a:alpha val="70000"/>
                  </a:schemeClr>
                </a:solidFill>
              </a:rPr>
              <a:t>¿Puedes rutear este código y decir qué se imprime por pantalla?</a:t>
            </a: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6526925" y="1901821"/>
            <a:ext cx="4640870" cy="4288772"/>
          </a:xfrm>
          <a:prstGeom prst="roundRect">
            <a:avLst>
              <a:gd name="adj" fmla="val 673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n-US" sz="2000" b="0" dirty="0">
                <a:solidFill>
                  <a:srgbClr val="333333"/>
                </a:solidFill>
                <a:effectLst/>
                <a:latin typeface="Consolas" panose="020B0609020204030204" pitchFamily="49" charset="0"/>
              </a:rPr>
              <a:t>x </a:t>
            </a:r>
            <a:r>
              <a:rPr lang="en-US" sz="2000" b="0" dirty="0">
                <a:solidFill>
                  <a:srgbClr val="777777"/>
                </a:solidFill>
                <a:effectLst/>
                <a:latin typeface="Consolas" panose="020B0609020204030204" pitchFamily="49" charset="0"/>
              </a:rPr>
              <a: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10</a:t>
            </a:r>
            <a:endParaRPr lang="en-US" sz="2000" b="0" dirty="0">
              <a:solidFill>
                <a:srgbClr val="333333"/>
              </a:solidFill>
              <a:effectLst/>
              <a:latin typeface="Consolas" panose="020B0609020204030204" pitchFamily="49" charset="0"/>
            </a:endParaRPr>
          </a:p>
          <a:p>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5</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es mayor!</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br>
              <a:rPr lang="en-US" sz="2000" b="0" dirty="0">
                <a:solidFill>
                  <a:srgbClr val="333333"/>
                </a:solidFill>
                <a:effectLst/>
                <a:latin typeface="Consolas" panose="020B0609020204030204" pitchFamily="49" charset="0"/>
              </a:rPr>
            </a:br>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&lt;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15</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es </a:t>
            </a:r>
            <a:r>
              <a:rPr lang="en-US" sz="2000" b="0" dirty="0" err="1">
                <a:solidFill>
                  <a:srgbClr val="448C27"/>
                </a:solidFill>
                <a:effectLst/>
                <a:latin typeface="Consolas" panose="020B0609020204030204" pitchFamily="49" charset="0"/>
              </a:rPr>
              <a:t>menor</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br>
              <a:rPr lang="en-US" sz="2000" b="0" dirty="0">
                <a:solidFill>
                  <a:srgbClr val="333333"/>
                </a:solidFill>
                <a:effectLst/>
                <a:latin typeface="Consolas" panose="020B0609020204030204" pitchFamily="49" charset="0"/>
              </a:rPr>
            </a:br>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9</a:t>
            </a:r>
            <a:r>
              <a:rPr lang="en-US" sz="2000" b="0" dirty="0">
                <a:solidFill>
                  <a:srgbClr val="333333"/>
                </a:solidFill>
                <a:effectLst/>
                <a:latin typeface="Consolas" panose="020B0609020204030204" pitchFamily="49" charset="0"/>
              </a:rPr>
              <a:t> </a:t>
            </a:r>
            <a:r>
              <a:rPr lang="en-US" sz="2000" b="0" dirty="0">
                <a:solidFill>
                  <a:srgbClr val="777777"/>
                </a:solidFill>
                <a:effectLst/>
                <a:latin typeface="Consolas" panose="020B0609020204030204" pitchFamily="49" charset="0"/>
              </a:rPr>
              <a:t>and</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&lt;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11</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err="1">
                <a:solidFill>
                  <a:srgbClr val="448C27"/>
                </a:solidFill>
                <a:effectLst/>
                <a:latin typeface="Consolas" panose="020B0609020204030204" pitchFamily="49" charset="0"/>
              </a:rPr>
              <a:t>aquí</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br>
              <a:rPr lang="en-US" sz="2000" b="0" dirty="0">
                <a:solidFill>
                  <a:srgbClr val="333333"/>
                </a:solidFill>
                <a:effectLst/>
                <a:latin typeface="Consolas" panose="020B0609020204030204" pitchFamily="49" charset="0"/>
              </a:rPr>
            </a:br>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50</a:t>
            </a:r>
            <a:r>
              <a:rPr lang="en-US" sz="2000" b="0" dirty="0">
                <a:solidFill>
                  <a:srgbClr val="333333"/>
                </a:solidFill>
                <a:effectLst/>
                <a:latin typeface="Consolas" panose="020B0609020204030204" pitchFamily="49" charset="0"/>
              </a:rPr>
              <a:t> </a:t>
            </a:r>
            <a:r>
              <a:rPr lang="en-US" sz="2000" b="0" dirty="0">
                <a:solidFill>
                  <a:srgbClr val="777777"/>
                </a:solidFill>
                <a:effectLst/>
                <a:latin typeface="Consolas" panose="020B0609020204030204" pitchFamily="49" charset="0"/>
              </a:rPr>
              <a:t>or</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&lt;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20</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err="1">
                <a:solidFill>
                  <a:srgbClr val="448C27"/>
                </a:solidFill>
                <a:effectLst/>
                <a:latin typeface="Consolas" panose="020B0609020204030204" pitchFamily="49" charset="0"/>
              </a:rPr>
              <a:t>acá</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44722724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99CE2C45-D20A-4E6D-8637-298D43E92994}"/>
              </a:ext>
            </a:extLst>
          </p:cNvPr>
          <p:cNvSpPr/>
          <p:nvPr/>
        </p:nvSpPr>
        <p:spPr>
          <a:xfrm>
            <a:off x="1112742" y="5278892"/>
            <a:ext cx="4743450" cy="1119861"/>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En el curso veremos </a:t>
            </a:r>
            <a:r>
              <a:rPr lang="es-ES" b="1" dirty="0">
                <a:solidFill>
                  <a:schemeClr val="accent1"/>
                </a:solidFill>
              </a:rPr>
              <a:t>Python</a:t>
            </a:r>
            <a:r>
              <a:rPr lang="es-ES" dirty="0">
                <a:solidFill>
                  <a:schemeClr val="tx1">
                    <a:alpha val="70000"/>
                  </a:schemeClr>
                </a:solidFill>
              </a:rPr>
              <a:t> el cuál es un LP de alto nivel.</a:t>
            </a:r>
          </a:p>
        </p:txBody>
      </p:sp>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Lenguaje de Programación (LP)</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883122"/>
            <a:ext cx="4743450" cy="2031048"/>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Un LP es “lenguaje” que los programadores utilizan para desarrollar </a:t>
            </a:r>
            <a:r>
              <a:rPr lang="es-ES" b="1" dirty="0">
                <a:solidFill>
                  <a:schemeClr val="accent1"/>
                </a:solidFill>
              </a:rPr>
              <a:t>software</a:t>
            </a:r>
            <a:r>
              <a:rPr lang="es-ES" dirty="0">
                <a:solidFill>
                  <a:schemeClr val="tx1">
                    <a:alpha val="70000"/>
                  </a:schemeClr>
                </a:solidFill>
              </a:rPr>
              <a:t> o </a:t>
            </a:r>
            <a:r>
              <a:rPr lang="es-ES" b="1" dirty="0">
                <a:solidFill>
                  <a:schemeClr val="accent1"/>
                </a:solidFill>
              </a:rPr>
              <a:t>conjunto de instrucciones</a:t>
            </a:r>
            <a:r>
              <a:rPr lang="es-ES" b="1" dirty="0">
                <a:solidFill>
                  <a:schemeClr val="tx1">
                    <a:alpha val="70000"/>
                  </a:schemeClr>
                </a:solidFill>
              </a:rPr>
              <a:t> </a:t>
            </a:r>
            <a:r>
              <a:rPr lang="es-ES" dirty="0">
                <a:solidFill>
                  <a:schemeClr val="tx1">
                    <a:alpha val="70000"/>
                  </a:schemeClr>
                </a:solidFill>
              </a:rPr>
              <a:t>que serán ejecutadas por el computador.</a:t>
            </a: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1112742" y="4036600"/>
            <a:ext cx="4743450" cy="1119862"/>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Existen LP de “</a:t>
            </a:r>
            <a:r>
              <a:rPr lang="es-ES" b="1" dirty="0">
                <a:solidFill>
                  <a:schemeClr val="accent1"/>
                </a:solidFill>
              </a:rPr>
              <a:t>alto nivel</a:t>
            </a:r>
            <a:r>
              <a:rPr lang="es-ES" dirty="0">
                <a:solidFill>
                  <a:schemeClr val="tx1">
                    <a:alpha val="70000"/>
                  </a:schemeClr>
                </a:solidFill>
              </a:rPr>
              <a:t>” y lenguajes de “</a:t>
            </a:r>
            <a:r>
              <a:rPr lang="es-ES" b="1" dirty="0">
                <a:solidFill>
                  <a:schemeClr val="accent1"/>
                </a:solidFill>
              </a:rPr>
              <a:t>bajo nivel</a:t>
            </a:r>
            <a:r>
              <a:rPr lang="es-ES" dirty="0">
                <a:solidFill>
                  <a:schemeClr val="tx1">
                    <a:alpha val="70000"/>
                  </a:schemeClr>
                </a:solidFill>
              </a:rPr>
              <a:t>”.</a:t>
            </a:r>
          </a:p>
        </p:txBody>
      </p:sp>
      <p:pic>
        <p:nvPicPr>
          <p:cNvPr id="8" name="Marcador de posición de imagen 7" descr="Interfaz de usuario gráfica&#10;&#10;Descripción generada automáticamente">
            <a:extLst>
              <a:ext uri="{FF2B5EF4-FFF2-40B4-BE49-F238E27FC236}">
                <a16:creationId xmlns:a16="http://schemas.microsoft.com/office/drawing/2014/main" id="{A684CC22-F9E2-4E12-8640-6B802599B2B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94" r="10294"/>
          <a:stretch>
            <a:fillRect/>
          </a:stretch>
        </p:blipFill>
        <p:spPr>
          <a:xfrm>
            <a:off x="6335810" y="2433638"/>
            <a:ext cx="5091113" cy="3506787"/>
          </a:xfrm>
        </p:spPr>
      </p:pic>
    </p:spTree>
    <p:extLst>
      <p:ext uri="{BB962C8B-B14F-4D97-AF65-F5344CB8AC3E}">
        <p14:creationId xmlns:p14="http://schemas.microsoft.com/office/powerpoint/2010/main" val="9514864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if-else</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901821"/>
            <a:ext cx="4983011" cy="3080082"/>
          </a:xfrm>
          <a:prstGeom prst="roundRect">
            <a:avLst>
              <a:gd name="adj" fmla="val 9642"/>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Y en caso de que la condición no se cumpla</a:t>
            </a:r>
          </a:p>
          <a:p>
            <a:pPr>
              <a:lnSpc>
                <a:spcPct val="120000"/>
              </a:lnSpc>
              <a:spcBef>
                <a:spcPts val="1000"/>
              </a:spcBef>
            </a:pPr>
            <a:r>
              <a:rPr lang="es-ES" sz="2000" dirty="0">
                <a:solidFill>
                  <a:schemeClr val="tx1">
                    <a:alpha val="70000"/>
                  </a:schemeClr>
                </a:solidFill>
              </a:rPr>
              <a:t>¿Puedes rutear este código y decir qué se imprime por pantalla?</a:t>
            </a: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6526925" y="1229710"/>
            <a:ext cx="4640870" cy="5202621"/>
          </a:xfrm>
          <a:prstGeom prst="roundRect">
            <a:avLst>
              <a:gd name="adj" fmla="val 626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n-US" sz="2000" b="0" dirty="0">
                <a:solidFill>
                  <a:srgbClr val="333333"/>
                </a:solidFill>
                <a:effectLst/>
                <a:latin typeface="Consolas" panose="020B0609020204030204" pitchFamily="49" charset="0"/>
              </a:rPr>
              <a:t>x </a:t>
            </a:r>
            <a:r>
              <a:rPr lang="en-US" sz="2000" b="0" dirty="0">
                <a:solidFill>
                  <a:srgbClr val="777777"/>
                </a:solidFill>
                <a:effectLst/>
                <a:latin typeface="Consolas" panose="020B0609020204030204" pitchFamily="49" charset="0"/>
              </a:rPr>
              <a: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10</a:t>
            </a:r>
            <a:endParaRPr lang="en-US" sz="2000" b="0" dirty="0">
              <a:solidFill>
                <a:srgbClr val="333333"/>
              </a:solidFill>
              <a:effectLst/>
              <a:latin typeface="Consolas" panose="020B0609020204030204" pitchFamily="49" charset="0"/>
            </a:endParaRPr>
          </a:p>
          <a:p>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15</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es mayor!</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4B69C6"/>
                </a:solidFill>
                <a:effectLst/>
                <a:latin typeface="Consolas" panose="020B0609020204030204" pitchFamily="49" charset="0"/>
              </a:rPr>
              <a:t>else</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no es mayor!</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br>
              <a:rPr lang="en-US" sz="2000" b="0" dirty="0">
                <a:solidFill>
                  <a:srgbClr val="333333"/>
                </a:solidFill>
                <a:effectLst/>
                <a:latin typeface="Consolas" panose="020B0609020204030204" pitchFamily="49" charset="0"/>
              </a:rPr>
            </a:br>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9</a:t>
            </a:r>
            <a:r>
              <a:rPr lang="en-US" sz="2000" b="0" dirty="0">
                <a:solidFill>
                  <a:srgbClr val="333333"/>
                </a:solidFill>
                <a:effectLst/>
                <a:latin typeface="Consolas" panose="020B0609020204030204" pitchFamily="49" charset="0"/>
              </a:rPr>
              <a:t> </a:t>
            </a:r>
            <a:r>
              <a:rPr lang="en-US" sz="2000" b="0" dirty="0">
                <a:solidFill>
                  <a:srgbClr val="777777"/>
                </a:solidFill>
                <a:effectLst/>
                <a:latin typeface="Consolas" panose="020B0609020204030204" pitchFamily="49" charset="0"/>
              </a:rPr>
              <a:t>and</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&lt;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11</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err="1">
                <a:solidFill>
                  <a:srgbClr val="448C27"/>
                </a:solidFill>
                <a:effectLst/>
                <a:latin typeface="Consolas" panose="020B0609020204030204" pitchFamily="49" charset="0"/>
              </a:rPr>
              <a:t>aquí</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4B69C6"/>
                </a:solidFill>
                <a:effectLst/>
                <a:latin typeface="Consolas" panose="020B0609020204030204" pitchFamily="49" charset="0"/>
              </a:rPr>
              <a:t>else</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no </a:t>
            </a:r>
            <a:r>
              <a:rPr lang="en-US" sz="2000" b="0" dirty="0" err="1">
                <a:solidFill>
                  <a:srgbClr val="448C27"/>
                </a:solidFill>
                <a:effectLst/>
                <a:latin typeface="Consolas" panose="020B0609020204030204" pitchFamily="49" charset="0"/>
              </a:rPr>
              <a:t>aquí</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br>
              <a:rPr lang="en-US" sz="2000" b="0" dirty="0">
                <a:solidFill>
                  <a:srgbClr val="333333"/>
                </a:solidFill>
                <a:effectLst/>
                <a:latin typeface="Consolas" panose="020B0609020204030204" pitchFamily="49" charset="0"/>
              </a:rPr>
            </a:br>
            <a:r>
              <a:rPr lang="en-US" sz="2000" b="0" dirty="0">
                <a:solidFill>
                  <a:srgbClr val="4B69C6"/>
                </a:solidFill>
                <a:effectLst/>
                <a:latin typeface="Consolas" panose="020B0609020204030204" pitchFamily="49" charset="0"/>
              </a:rPr>
              <a:t>if</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&gt;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50</a:t>
            </a:r>
            <a:r>
              <a:rPr lang="en-US" sz="2000" b="0" dirty="0">
                <a:solidFill>
                  <a:srgbClr val="333333"/>
                </a:solidFill>
                <a:effectLst/>
                <a:latin typeface="Consolas" panose="020B0609020204030204" pitchFamily="49" charset="0"/>
              </a:rPr>
              <a:t> </a:t>
            </a:r>
            <a:r>
              <a:rPr lang="en-US" sz="2000" b="0" dirty="0">
                <a:solidFill>
                  <a:srgbClr val="777777"/>
                </a:solidFill>
                <a:effectLst/>
                <a:latin typeface="Consolas" panose="020B0609020204030204" pitchFamily="49" charset="0"/>
              </a:rPr>
              <a:t>or</a:t>
            </a:r>
            <a:r>
              <a:rPr lang="en-US" sz="2000" b="0" dirty="0">
                <a:solidFill>
                  <a:srgbClr val="333333"/>
                </a:solidFill>
                <a:effectLst/>
                <a:latin typeface="Consolas" panose="020B0609020204030204" pitchFamily="49" charset="0"/>
              </a:rPr>
              <a:t> x </a:t>
            </a:r>
            <a:r>
              <a:rPr lang="en-US" sz="2000" b="0" dirty="0">
                <a:solidFill>
                  <a:srgbClr val="777777"/>
                </a:solidFill>
                <a:effectLst/>
                <a:latin typeface="Consolas" panose="020B0609020204030204" pitchFamily="49" charset="0"/>
              </a:rPr>
              <a:t>&lt;</a:t>
            </a:r>
            <a:r>
              <a:rPr lang="en-US" sz="2000" b="0" dirty="0">
                <a:solidFill>
                  <a:srgbClr val="333333"/>
                </a:solidFill>
                <a:effectLst/>
                <a:latin typeface="Consolas" panose="020B0609020204030204" pitchFamily="49" charset="0"/>
              </a:rPr>
              <a:t> </a:t>
            </a:r>
            <a:r>
              <a:rPr lang="en-US" sz="2000" b="0" dirty="0">
                <a:solidFill>
                  <a:srgbClr val="9C5D27"/>
                </a:solidFill>
                <a:effectLst/>
                <a:latin typeface="Consolas" panose="020B0609020204030204" pitchFamily="49" charset="0"/>
              </a:rPr>
              <a:t>20</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err="1">
                <a:solidFill>
                  <a:srgbClr val="448C27"/>
                </a:solidFill>
                <a:effectLst/>
                <a:latin typeface="Consolas" panose="020B0609020204030204" pitchFamily="49" charset="0"/>
              </a:rPr>
              <a:t>acá</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4B69C6"/>
                </a:solidFill>
                <a:effectLst/>
                <a:latin typeface="Consolas" panose="020B0609020204030204" pitchFamily="49" charset="0"/>
              </a:rPr>
              <a:t>else</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a:p>
            <a:r>
              <a:rPr lang="en-US" sz="2000" b="0" dirty="0">
                <a:solidFill>
                  <a:srgbClr val="333333"/>
                </a:solidFill>
                <a:effectLst/>
                <a:latin typeface="Consolas" panose="020B0609020204030204" pitchFamily="49" charset="0"/>
              </a:rPr>
              <a:t>    </a:t>
            </a:r>
            <a:r>
              <a:rPr lang="en-US" sz="2000" b="1" dirty="0">
                <a:solidFill>
                  <a:srgbClr val="AA3731"/>
                </a:solidFill>
                <a:effectLst/>
                <a:latin typeface="Consolas" panose="020B0609020204030204" pitchFamily="49" charset="0"/>
              </a:rPr>
              <a:t>print</a:t>
            </a:r>
            <a:r>
              <a:rPr lang="en-US" sz="2000" b="0" dirty="0">
                <a:solidFill>
                  <a:srgbClr val="777777"/>
                </a:solidFill>
                <a:effectLst/>
                <a:latin typeface="Consolas" panose="020B0609020204030204" pitchFamily="49" charset="0"/>
              </a:rPr>
              <a:t>("</a:t>
            </a:r>
            <a:r>
              <a:rPr lang="en-US" sz="2000" b="0" dirty="0">
                <a:solidFill>
                  <a:srgbClr val="448C27"/>
                </a:solidFill>
                <a:effectLst/>
                <a:latin typeface="Consolas" panose="020B0609020204030204" pitchFamily="49" charset="0"/>
              </a:rPr>
              <a:t>no </a:t>
            </a:r>
            <a:r>
              <a:rPr lang="en-US" sz="2000" b="0" dirty="0" err="1">
                <a:solidFill>
                  <a:srgbClr val="448C27"/>
                </a:solidFill>
                <a:effectLst/>
                <a:latin typeface="Consolas" panose="020B0609020204030204" pitchFamily="49" charset="0"/>
              </a:rPr>
              <a:t>acá</a:t>
            </a:r>
            <a:r>
              <a:rPr lang="en-US" sz="2000" b="0" dirty="0">
                <a:solidFill>
                  <a:srgbClr val="448C27"/>
                </a:solidFill>
                <a:effectLst/>
                <a:latin typeface="Consolas" panose="020B0609020204030204" pitchFamily="49" charset="0"/>
              </a:rPr>
              <a:t>!</a:t>
            </a:r>
            <a:r>
              <a:rPr lang="en-US" sz="2000" b="0" dirty="0">
                <a:solidFill>
                  <a:srgbClr val="777777"/>
                </a:solidFill>
                <a:effectLst/>
                <a:latin typeface="Consolas" panose="020B0609020204030204" pitchFamily="49" charset="0"/>
              </a:rPr>
              <a:t>")</a:t>
            </a:r>
            <a:endParaRPr lang="en-US" sz="20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4279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if</a:t>
            </a:r>
            <a:r>
              <a:rPr lang="es-CL" dirty="0"/>
              <a:t> anidados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90" y="1901821"/>
            <a:ext cx="4709742" cy="3006510"/>
          </a:xfrm>
          <a:prstGeom prst="roundRect">
            <a:avLst>
              <a:gd name="adj" fmla="val 977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También podemos escribir condicionales dentro de condicionales.</a:t>
            </a:r>
          </a:p>
          <a:p>
            <a:pPr lvl="1">
              <a:lnSpc>
                <a:spcPct val="120000"/>
              </a:lnSpc>
              <a:spcBef>
                <a:spcPts val="1000"/>
              </a:spcBef>
            </a:pPr>
            <a:r>
              <a:rPr lang="es-ES" dirty="0">
                <a:solidFill>
                  <a:schemeClr val="tx1">
                    <a:alpha val="70000"/>
                  </a:schemeClr>
                </a:solidFill>
              </a:rPr>
              <a:t>Si x es 1, ¿qué se escribe?</a:t>
            </a:r>
          </a:p>
          <a:p>
            <a:pPr lvl="1">
              <a:lnSpc>
                <a:spcPct val="120000"/>
              </a:lnSpc>
              <a:spcBef>
                <a:spcPts val="1000"/>
              </a:spcBef>
            </a:pPr>
            <a:r>
              <a:rPr lang="es-ES" dirty="0">
                <a:solidFill>
                  <a:schemeClr val="tx1">
                    <a:alpha val="70000"/>
                  </a:schemeClr>
                </a:solidFill>
              </a:rPr>
              <a:t>¿Y si x es 3?</a:t>
            </a:r>
          </a:p>
          <a:p>
            <a:pPr lvl="1">
              <a:lnSpc>
                <a:spcPct val="120000"/>
              </a:lnSpc>
              <a:spcBef>
                <a:spcPts val="1000"/>
              </a:spcBef>
            </a:pPr>
            <a:r>
              <a:rPr lang="es-ES" dirty="0">
                <a:solidFill>
                  <a:schemeClr val="tx1">
                    <a:alpha val="70000"/>
                  </a:schemeClr>
                </a:solidFill>
              </a:rPr>
              <a:t>¿Y si es 100?</a:t>
            </a: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6096000" y="1229710"/>
            <a:ext cx="5071795" cy="3678621"/>
          </a:xfrm>
          <a:prstGeom prst="roundRect">
            <a:avLst>
              <a:gd name="adj" fmla="val 772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1</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1" dirty="0" err="1">
                <a:solidFill>
                  <a:srgbClr val="AA3731"/>
                </a:solidFill>
                <a:effectLst/>
                <a:latin typeface="Consolas" panose="020B0609020204030204" pitchFamily="49" charset="0"/>
              </a:rPr>
              <a:t>print</a:t>
            </a:r>
            <a:r>
              <a:rPr lang="es-ES" sz="2000" b="0" dirty="0">
                <a:solidFill>
                  <a:srgbClr val="777777"/>
                </a:solidFill>
                <a:effectLst/>
                <a:latin typeface="Consolas" panose="020B0609020204030204" pitchFamily="49" charset="0"/>
              </a:rPr>
              <a:t>("</a:t>
            </a:r>
            <a:r>
              <a:rPr lang="es-ES" sz="2000" b="0" dirty="0">
                <a:solidFill>
                  <a:srgbClr val="448C27"/>
                </a:solidFill>
                <a:effectLst/>
                <a:latin typeface="Consolas" panose="020B0609020204030204" pitchFamily="49" charset="0"/>
              </a:rPr>
              <a:t>es uno</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err="1">
                <a:solidFill>
                  <a:srgbClr val="4B69C6"/>
                </a:solidFill>
                <a:effectLst/>
                <a:latin typeface="Consolas" panose="020B0609020204030204" pitchFamily="49" charset="0"/>
              </a:rPr>
              <a:t>else</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2</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1" dirty="0" err="1">
                <a:solidFill>
                  <a:srgbClr val="AA3731"/>
                </a:solidFill>
                <a:effectLst/>
                <a:latin typeface="Consolas" panose="020B0609020204030204" pitchFamily="49" charset="0"/>
              </a:rPr>
              <a:t>print</a:t>
            </a:r>
            <a:r>
              <a:rPr lang="es-ES" sz="2000" b="0" dirty="0">
                <a:solidFill>
                  <a:srgbClr val="777777"/>
                </a:solidFill>
                <a:effectLst/>
                <a:latin typeface="Consolas" panose="020B0609020204030204" pitchFamily="49" charset="0"/>
              </a:rPr>
              <a:t>("</a:t>
            </a:r>
            <a:r>
              <a:rPr lang="es-ES" sz="2000" b="0" dirty="0">
                <a:solidFill>
                  <a:srgbClr val="448C27"/>
                </a:solidFill>
                <a:effectLst/>
                <a:latin typeface="Consolas" panose="020B0609020204030204" pitchFamily="49" charset="0"/>
              </a:rPr>
              <a:t>es dos</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else</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3</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1" dirty="0" err="1">
                <a:solidFill>
                  <a:srgbClr val="AA3731"/>
                </a:solidFill>
                <a:effectLst/>
                <a:latin typeface="Consolas" panose="020B0609020204030204" pitchFamily="49" charset="0"/>
              </a:rPr>
              <a:t>print</a:t>
            </a:r>
            <a:r>
              <a:rPr lang="es-ES" sz="2000" b="0" dirty="0">
                <a:solidFill>
                  <a:srgbClr val="777777"/>
                </a:solidFill>
                <a:effectLst/>
                <a:latin typeface="Consolas" panose="020B0609020204030204" pitchFamily="49" charset="0"/>
              </a:rPr>
              <a:t>("</a:t>
            </a:r>
            <a:r>
              <a:rPr lang="es-ES" sz="2000" b="0" dirty="0">
                <a:solidFill>
                  <a:srgbClr val="448C27"/>
                </a:solidFill>
                <a:effectLst/>
                <a:latin typeface="Consolas" panose="020B0609020204030204" pitchFamily="49" charset="0"/>
              </a:rPr>
              <a:t>es tres</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else</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1" dirty="0" err="1">
                <a:solidFill>
                  <a:srgbClr val="AA3731"/>
                </a:solidFill>
                <a:effectLst/>
                <a:latin typeface="Consolas" panose="020B0609020204030204" pitchFamily="49" charset="0"/>
              </a:rPr>
              <a:t>print</a:t>
            </a:r>
            <a:r>
              <a:rPr lang="es-ES" sz="2000" b="0" dirty="0">
                <a:solidFill>
                  <a:srgbClr val="777777"/>
                </a:solidFill>
                <a:effectLst/>
                <a:latin typeface="Consolas" panose="020B0609020204030204" pitchFamily="49" charset="0"/>
              </a:rPr>
              <a:t>("</a:t>
            </a:r>
            <a:r>
              <a:rPr lang="es-ES" sz="2000" b="0" dirty="0">
                <a:solidFill>
                  <a:srgbClr val="448C27"/>
                </a:solidFill>
                <a:effectLst/>
                <a:latin typeface="Consolas" panose="020B0609020204030204" pitchFamily="49" charset="0"/>
              </a:rPr>
              <a:t>es otro</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p:txBody>
      </p:sp>
      <p:sp>
        <p:nvSpPr>
          <p:cNvPr id="8" name="Rectangle: Rounded Corners 58">
            <a:extLst>
              <a:ext uri="{FF2B5EF4-FFF2-40B4-BE49-F238E27FC236}">
                <a16:creationId xmlns:a16="http://schemas.microsoft.com/office/drawing/2014/main" id="{10FFF091-444B-404F-9837-BE97DF884254}"/>
              </a:ext>
            </a:extLst>
          </p:cNvPr>
          <p:cNvSpPr/>
          <p:nvPr/>
        </p:nvSpPr>
        <p:spPr>
          <a:xfrm>
            <a:off x="1112989" y="5108028"/>
            <a:ext cx="10054806" cy="1134018"/>
          </a:xfrm>
          <a:prstGeom prst="roundRect">
            <a:avLst>
              <a:gd name="adj" fmla="val 218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Fíjate en la </a:t>
            </a:r>
            <a:r>
              <a:rPr lang="es-ES" sz="2000" dirty="0" err="1">
                <a:solidFill>
                  <a:schemeClr val="tx1">
                    <a:alpha val="70000"/>
                  </a:schemeClr>
                </a:solidFill>
              </a:rPr>
              <a:t>indentación</a:t>
            </a:r>
            <a:r>
              <a:rPr lang="es-ES" sz="2000" dirty="0">
                <a:solidFill>
                  <a:schemeClr val="tx1">
                    <a:alpha val="70000"/>
                  </a:schemeClr>
                </a:solidFill>
              </a:rPr>
              <a:t> de cada </a:t>
            </a:r>
            <a:r>
              <a:rPr lang="es-ES" sz="2000" dirty="0" err="1">
                <a:solidFill>
                  <a:schemeClr val="tx1">
                    <a:alpha val="70000"/>
                  </a:schemeClr>
                </a:solidFill>
              </a:rPr>
              <a:t>if</a:t>
            </a:r>
            <a:r>
              <a:rPr lang="es-ES" sz="2000" dirty="0">
                <a:solidFill>
                  <a:schemeClr val="tx1">
                    <a:alpha val="70000"/>
                  </a:schemeClr>
                </a:solidFill>
              </a:rPr>
              <a:t>, eso te indicará a que condición pertenece cada instrucción.</a:t>
            </a:r>
          </a:p>
        </p:txBody>
      </p:sp>
    </p:spTree>
    <p:extLst>
      <p:ext uri="{BB962C8B-B14F-4D97-AF65-F5344CB8AC3E}">
        <p14:creationId xmlns:p14="http://schemas.microsoft.com/office/powerpoint/2010/main" val="33478209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err="1"/>
              <a:t>if</a:t>
            </a:r>
            <a:r>
              <a:rPr lang="es-CL" dirty="0"/>
              <a:t> anidados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8" name="Rectangle: Rounded Corners 58">
            <a:extLst>
              <a:ext uri="{FF2B5EF4-FFF2-40B4-BE49-F238E27FC236}">
                <a16:creationId xmlns:a16="http://schemas.microsoft.com/office/drawing/2014/main" id="{10FFF091-444B-404F-9837-BE97DF884254}"/>
              </a:ext>
            </a:extLst>
          </p:cNvPr>
          <p:cNvSpPr/>
          <p:nvPr/>
        </p:nvSpPr>
        <p:spPr>
          <a:xfrm>
            <a:off x="1068597" y="1733655"/>
            <a:ext cx="9961353" cy="1965986"/>
          </a:xfrm>
          <a:prstGeom prst="roundRect">
            <a:avLst>
              <a:gd name="adj" fmla="val 1397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Lo anterior se puede escribir de una forma mas fácil de leer, con el comando </a:t>
            </a:r>
            <a:r>
              <a:rPr lang="es-ES" sz="2000" b="1" dirty="0" err="1">
                <a:solidFill>
                  <a:schemeClr val="tx1">
                    <a:alpha val="70000"/>
                  </a:schemeClr>
                </a:solidFill>
              </a:rPr>
              <a:t>elif</a:t>
            </a:r>
            <a:r>
              <a:rPr lang="es-ES" sz="2000" dirty="0">
                <a:solidFill>
                  <a:schemeClr val="tx1">
                    <a:alpha val="70000"/>
                  </a:schemeClr>
                </a:solidFill>
              </a:rPr>
              <a:t>, que básicamente es la contracción de las palabras </a:t>
            </a:r>
            <a:r>
              <a:rPr lang="es-ES" sz="2000" b="1" dirty="0" err="1">
                <a:solidFill>
                  <a:schemeClr val="tx1">
                    <a:alpha val="70000"/>
                  </a:schemeClr>
                </a:solidFill>
              </a:rPr>
              <a:t>else</a:t>
            </a:r>
            <a:r>
              <a:rPr lang="es-ES" sz="2000" dirty="0">
                <a:solidFill>
                  <a:schemeClr val="tx1">
                    <a:alpha val="70000"/>
                  </a:schemeClr>
                </a:solidFill>
              </a:rPr>
              <a:t> e </a:t>
            </a:r>
            <a:r>
              <a:rPr lang="es-ES" sz="2000" b="1" dirty="0" err="1">
                <a:solidFill>
                  <a:schemeClr val="tx1">
                    <a:alpha val="70000"/>
                  </a:schemeClr>
                </a:solidFill>
              </a:rPr>
              <a:t>if</a:t>
            </a:r>
            <a:r>
              <a:rPr lang="es-ES" sz="2000" dirty="0">
                <a:solidFill>
                  <a:schemeClr val="tx1">
                    <a:alpha val="70000"/>
                  </a:schemeClr>
                </a:solidFill>
              </a:rPr>
              <a:t>. Entonces si lo anterior no se cumple (</a:t>
            </a:r>
            <a:r>
              <a:rPr lang="es-ES" sz="2000" dirty="0" err="1">
                <a:solidFill>
                  <a:schemeClr val="tx1">
                    <a:alpha val="70000"/>
                  </a:schemeClr>
                </a:solidFill>
              </a:rPr>
              <a:t>else</a:t>
            </a:r>
            <a:r>
              <a:rPr lang="es-ES" sz="2000" dirty="0">
                <a:solidFill>
                  <a:schemeClr val="tx1">
                    <a:alpha val="70000"/>
                  </a:schemeClr>
                </a:solidFill>
              </a:rPr>
              <a:t>) se prueba con lo siguiente (</a:t>
            </a:r>
            <a:r>
              <a:rPr lang="es-ES" sz="2000" dirty="0" err="1">
                <a:solidFill>
                  <a:schemeClr val="tx1">
                    <a:alpha val="70000"/>
                  </a:schemeClr>
                </a:solidFill>
              </a:rPr>
              <a:t>if</a:t>
            </a:r>
            <a:r>
              <a:rPr lang="es-ES" sz="2000" dirty="0">
                <a:solidFill>
                  <a:schemeClr val="tx1">
                    <a:alpha val="70000"/>
                  </a:schemeClr>
                </a:solidFill>
              </a:rPr>
              <a:t>).</a:t>
            </a:r>
          </a:p>
        </p:txBody>
      </p:sp>
      <p:sp>
        <p:nvSpPr>
          <p:cNvPr id="7" name="Rectangle: Rounded Corners 58">
            <a:extLst>
              <a:ext uri="{FF2B5EF4-FFF2-40B4-BE49-F238E27FC236}">
                <a16:creationId xmlns:a16="http://schemas.microsoft.com/office/drawing/2014/main" id="{A9D788A8-0A85-406E-A463-8023F43955F3}"/>
              </a:ext>
            </a:extLst>
          </p:cNvPr>
          <p:cNvSpPr/>
          <p:nvPr/>
        </p:nvSpPr>
        <p:spPr>
          <a:xfrm>
            <a:off x="607728" y="3238715"/>
            <a:ext cx="4498428" cy="3182007"/>
          </a:xfrm>
          <a:prstGeom prst="roundRect">
            <a:avLst>
              <a:gd name="adj" fmla="val 7720"/>
            </a:avLst>
          </a:prstGeom>
          <a:solidFill>
            <a:srgbClr val="FFFFFF"/>
          </a:solidFill>
          <a:ln>
            <a:noFill/>
          </a:ln>
          <a:effectLst>
            <a:outerShdw blurRad="241300" dir="858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s-ES" b="0" dirty="0" err="1">
                <a:solidFill>
                  <a:srgbClr val="4B69C6"/>
                </a:solidFill>
                <a:effectLst/>
                <a:latin typeface="Consolas" panose="020B0609020204030204" pitchFamily="49" charset="0"/>
              </a:rPr>
              <a:t>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1</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uno</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err="1">
                <a:solidFill>
                  <a:srgbClr val="4B69C6"/>
                </a:solidFill>
                <a:effectLst/>
                <a:latin typeface="Consolas" panose="020B0609020204030204" pitchFamily="49" charset="0"/>
              </a:rPr>
              <a:t>else</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0" dirty="0" err="1">
                <a:solidFill>
                  <a:srgbClr val="4B69C6"/>
                </a:solidFill>
                <a:effectLst/>
                <a:latin typeface="Consolas" panose="020B0609020204030204" pitchFamily="49" charset="0"/>
              </a:rPr>
              <a:t>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2</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dos</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0" dirty="0" err="1">
                <a:solidFill>
                  <a:srgbClr val="4B69C6"/>
                </a:solidFill>
                <a:effectLst/>
                <a:latin typeface="Consolas" panose="020B0609020204030204" pitchFamily="49" charset="0"/>
              </a:rPr>
              <a:t>else</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0" dirty="0" err="1">
                <a:solidFill>
                  <a:srgbClr val="4B69C6"/>
                </a:solidFill>
                <a:effectLst/>
                <a:latin typeface="Consolas" panose="020B0609020204030204" pitchFamily="49" charset="0"/>
              </a:rPr>
              <a:t>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3</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tres</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0" dirty="0" err="1">
                <a:solidFill>
                  <a:srgbClr val="4B69C6"/>
                </a:solidFill>
                <a:effectLst/>
                <a:latin typeface="Consolas" panose="020B0609020204030204" pitchFamily="49" charset="0"/>
              </a:rPr>
              <a:t>else</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otro</a:t>
            </a:r>
            <a:r>
              <a:rPr lang="es-ES"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p:txBody>
      </p:sp>
      <p:sp>
        <p:nvSpPr>
          <p:cNvPr id="10" name="Rectangle: Rounded Corners 58">
            <a:extLst>
              <a:ext uri="{FF2B5EF4-FFF2-40B4-BE49-F238E27FC236}">
                <a16:creationId xmlns:a16="http://schemas.microsoft.com/office/drawing/2014/main" id="{43A32FCB-8CF1-4AFF-B692-B3DC5C03F61C}"/>
              </a:ext>
            </a:extLst>
          </p:cNvPr>
          <p:cNvSpPr/>
          <p:nvPr/>
        </p:nvSpPr>
        <p:spPr>
          <a:xfrm>
            <a:off x="7779184" y="3238714"/>
            <a:ext cx="3597998" cy="3182007"/>
          </a:xfrm>
          <a:prstGeom prst="roundRect">
            <a:avLst>
              <a:gd name="adj" fmla="val 7720"/>
            </a:avLst>
          </a:prstGeom>
          <a:solidFill>
            <a:srgbClr val="FFFFFF"/>
          </a:solidFill>
          <a:ln>
            <a:noFill/>
          </a:ln>
          <a:effectLst>
            <a:outerShdw blurRad="241300" dir="858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4000" tIns="144000" rIns="274320" bIns="0" rtlCol="0" anchor="t" anchorCtr="0"/>
          <a:lstStyle/>
          <a:p>
            <a:r>
              <a:rPr lang="es-ES" b="0" dirty="0">
                <a:solidFill>
                  <a:srgbClr val="333333"/>
                </a:solidFill>
                <a:effectLst/>
                <a:latin typeface="Consolas" panose="020B0609020204030204" pitchFamily="49" charset="0"/>
              </a:rPr>
              <a:t>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1</a:t>
            </a:r>
            <a:endParaRPr lang="es-ES" b="0" dirty="0">
              <a:solidFill>
                <a:srgbClr val="333333"/>
              </a:solidFill>
              <a:effectLst/>
              <a:latin typeface="Consolas" panose="020B0609020204030204" pitchFamily="49" charset="0"/>
            </a:endParaRPr>
          </a:p>
          <a:p>
            <a:r>
              <a:rPr lang="es-ES" b="0" dirty="0" err="1">
                <a:solidFill>
                  <a:srgbClr val="4B69C6"/>
                </a:solidFill>
                <a:effectLst/>
                <a:latin typeface="Consolas" panose="020B0609020204030204" pitchFamily="49" charset="0"/>
              </a:rPr>
              <a:t>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1</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uno</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err="1">
                <a:solidFill>
                  <a:srgbClr val="4B69C6"/>
                </a:solidFill>
                <a:effectLst/>
                <a:latin typeface="Consolas" panose="020B0609020204030204" pitchFamily="49" charset="0"/>
              </a:rPr>
              <a:t>elif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2</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dos</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err="1">
                <a:solidFill>
                  <a:srgbClr val="4B69C6"/>
                </a:solidFill>
                <a:effectLst/>
                <a:latin typeface="Consolas" panose="020B0609020204030204" pitchFamily="49" charset="0"/>
              </a:rPr>
              <a:t>elif</a:t>
            </a:r>
            <a:r>
              <a:rPr lang="es-ES" b="0" dirty="0">
                <a:solidFill>
                  <a:srgbClr val="333333"/>
                </a:solidFill>
                <a:effectLst/>
                <a:latin typeface="Consolas" panose="020B0609020204030204" pitchFamily="49" charset="0"/>
              </a:rPr>
              <a:t> x </a:t>
            </a:r>
            <a:r>
              <a:rPr lang="es-ES" b="0" dirty="0">
                <a:solidFill>
                  <a:srgbClr val="777777"/>
                </a:solidFill>
                <a:effectLst/>
                <a:latin typeface="Consolas" panose="020B0609020204030204" pitchFamily="49" charset="0"/>
              </a:rPr>
              <a:t>==</a:t>
            </a:r>
            <a:r>
              <a:rPr lang="es-ES" b="0" dirty="0">
                <a:solidFill>
                  <a:srgbClr val="333333"/>
                </a:solidFill>
                <a:effectLst/>
                <a:latin typeface="Consolas" panose="020B0609020204030204" pitchFamily="49" charset="0"/>
              </a:rPr>
              <a:t> </a:t>
            </a:r>
            <a:r>
              <a:rPr lang="es-ES" b="0" dirty="0">
                <a:solidFill>
                  <a:srgbClr val="9C5D27"/>
                </a:solidFill>
                <a:effectLst/>
                <a:latin typeface="Consolas" panose="020B0609020204030204" pitchFamily="49" charset="0"/>
              </a:rPr>
              <a:t>3</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tres</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err="1">
                <a:solidFill>
                  <a:srgbClr val="4B69C6"/>
                </a:solidFill>
                <a:effectLst/>
                <a:latin typeface="Consolas" panose="020B0609020204030204" pitchFamily="49" charset="0"/>
              </a:rPr>
              <a:t>else</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a:p>
            <a:r>
              <a:rPr lang="es-ES" b="0" dirty="0">
                <a:solidFill>
                  <a:srgbClr val="333333"/>
                </a:solidFill>
                <a:effectLst/>
                <a:latin typeface="Consolas" panose="020B0609020204030204" pitchFamily="49" charset="0"/>
              </a:rPr>
              <a:t>    </a:t>
            </a:r>
            <a:r>
              <a:rPr lang="es-ES" b="1" dirty="0" err="1">
                <a:solidFill>
                  <a:srgbClr val="AA3731"/>
                </a:solidFill>
                <a:effectLst/>
                <a:latin typeface="Consolas" panose="020B0609020204030204" pitchFamily="49" charset="0"/>
              </a:rPr>
              <a:t>print</a:t>
            </a:r>
            <a:r>
              <a:rPr lang="es-ES" b="0" dirty="0">
                <a:solidFill>
                  <a:srgbClr val="777777"/>
                </a:solidFill>
                <a:effectLst/>
                <a:latin typeface="Consolas" panose="020B0609020204030204" pitchFamily="49" charset="0"/>
              </a:rPr>
              <a:t>("</a:t>
            </a:r>
            <a:r>
              <a:rPr lang="es-ES" b="0" dirty="0">
                <a:solidFill>
                  <a:srgbClr val="448C27"/>
                </a:solidFill>
                <a:effectLst/>
                <a:latin typeface="Consolas" panose="020B0609020204030204" pitchFamily="49" charset="0"/>
              </a:rPr>
              <a:t>es otro</a:t>
            </a:r>
            <a:r>
              <a:rPr lang="es-ES" b="0" dirty="0">
                <a:solidFill>
                  <a:srgbClr val="777777"/>
                </a:solidFill>
                <a:effectLst/>
                <a:latin typeface="Consolas" panose="020B0609020204030204" pitchFamily="49" charset="0"/>
              </a:rPr>
              <a:t>")</a:t>
            </a:r>
            <a:endParaRPr lang="es-ES" b="0" dirty="0">
              <a:solidFill>
                <a:srgbClr val="333333"/>
              </a:solidFill>
              <a:effectLst/>
              <a:latin typeface="Consolas" panose="020B0609020204030204" pitchFamily="49" charset="0"/>
            </a:endParaRPr>
          </a:p>
        </p:txBody>
      </p:sp>
      <p:grpSp>
        <p:nvGrpSpPr>
          <p:cNvPr id="11" name="Group 11">
            <a:extLst>
              <a:ext uri="{FF2B5EF4-FFF2-40B4-BE49-F238E27FC236}">
                <a16:creationId xmlns:a16="http://schemas.microsoft.com/office/drawing/2014/main" id="{E5072B9F-3061-4280-AF15-2E871962C329}"/>
              </a:ext>
            </a:extLst>
          </p:cNvPr>
          <p:cNvGrpSpPr/>
          <p:nvPr/>
        </p:nvGrpSpPr>
        <p:grpSpPr>
          <a:xfrm rot="13500000">
            <a:off x="5921289" y="4670838"/>
            <a:ext cx="966073" cy="965239"/>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2" name="Freeform 7">
              <a:extLst>
                <a:ext uri="{FF2B5EF4-FFF2-40B4-BE49-F238E27FC236}">
                  <a16:creationId xmlns:a16="http://schemas.microsoft.com/office/drawing/2014/main" id="{41DBA55F-C2EF-4111-BC3A-D999786159DD}"/>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A1DFE544-8399-43EB-B810-3B5B8AC5E7E2}"/>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623709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decel="10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1+#ppt_w/2"/>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63" presetClass="path" presetSubtype="0" accel="14000" decel="86000" fill="hold" grpId="1" nodeType="withEffect">
                                  <p:stCondLst>
                                    <p:cond delay="0"/>
                                  </p:stCondLst>
                                  <p:childTnLst>
                                    <p:animMotion origin="layout" path="M 3.75E-6 -2.59259E-6 L 3.75E-6 0.3926 " pathEditMode="relative" rAng="0" ptsTypes="AA">
                                      <p:cBhvr>
                                        <p:cTn id="13" dur="1250" spd="-100000" fill="hold"/>
                                        <p:tgtEl>
                                          <p:spTgt spid="7"/>
                                        </p:tgtEl>
                                        <p:attrNameLst>
                                          <p:attrName>ppt_x</p:attrName>
                                          <p:attrName>ppt_y</p:attrName>
                                        </p:attrNameLst>
                                      </p:cBhvr>
                                      <p:rCtr x="0" y="19630"/>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63" presetClass="path" presetSubtype="0" accel="14000" decel="86000" fill="hold" grpId="1" nodeType="withEffect">
                                  <p:stCondLst>
                                    <p:cond delay="0"/>
                                  </p:stCondLst>
                                  <p:childTnLst>
                                    <p:animMotion origin="layout" path="M 3.75E-6 -2.59259E-6 L 3.75E-6 0.3926 " pathEditMode="relative" rAng="0" ptsTypes="AA">
                                      <p:cBhvr>
                                        <p:cTn id="18"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C538-CF10-4E37-9220-CAB4378F4420}"/>
              </a:ext>
            </a:extLst>
          </p:cNvPr>
          <p:cNvSpPr>
            <a:spLocks noGrp="1"/>
          </p:cNvSpPr>
          <p:nvPr>
            <p:ph type="title"/>
          </p:nvPr>
        </p:nvSpPr>
        <p:spPr/>
        <p:txBody>
          <a:bodyPr>
            <a:normAutofit/>
          </a:bodyPr>
          <a:lstStyle/>
          <a:p>
            <a:r>
              <a:rPr lang="es-CL" i="0" u="none" strike="noStrike" dirty="0">
                <a:solidFill>
                  <a:srgbClr val="0F0C0C"/>
                </a:solidFill>
                <a:effectLst/>
                <a:latin typeface="Poppins" panose="00000500000000000000" pitchFamily="2" charset="0"/>
              </a:rPr>
              <a:t>Lectura de datos por teclado</a:t>
            </a:r>
            <a:endParaRPr lang="es-CL" dirty="0"/>
          </a:p>
        </p:txBody>
      </p:sp>
      <p:sp>
        <p:nvSpPr>
          <p:cNvPr id="3" name="TextBox 2">
            <a:extLst>
              <a:ext uri="{FF2B5EF4-FFF2-40B4-BE49-F238E27FC236}">
                <a16:creationId xmlns:a16="http://schemas.microsoft.com/office/drawing/2014/main" id="{AF7FEA0A-CF71-4C78-B2AC-D3A3972AB323}"/>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4" name="Rectangle: Rounded Corners 3">
            <a:extLst>
              <a:ext uri="{FF2B5EF4-FFF2-40B4-BE49-F238E27FC236}">
                <a16:creationId xmlns:a16="http://schemas.microsoft.com/office/drawing/2014/main" id="{7A754651-557A-42CA-82BB-39D0DFC0B323}"/>
              </a:ext>
            </a:extLst>
          </p:cNvPr>
          <p:cNvSpPr/>
          <p:nvPr/>
        </p:nvSpPr>
        <p:spPr>
          <a:xfrm>
            <a:off x="1104900" y="2052743"/>
            <a:ext cx="9925050" cy="1490557"/>
          </a:xfrm>
          <a:prstGeom prst="roundRect">
            <a:avLst>
              <a:gd name="adj" fmla="val 1491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274320" bIns="0" rtlCol="0" anchor="ctr" anchorCtr="0"/>
          <a:lstStyle/>
          <a:p>
            <a:pPr>
              <a:lnSpc>
                <a:spcPct val="120000"/>
              </a:lnSpc>
              <a:spcBef>
                <a:spcPts val="1000"/>
              </a:spcBef>
            </a:pPr>
            <a:r>
              <a:rPr lang="es-ES" sz="2000" dirty="0">
                <a:solidFill>
                  <a:schemeClr val="tx1"/>
                </a:solidFill>
                <a:latin typeface="+mj-lt"/>
              </a:rPr>
              <a:t>Recuerda que </a:t>
            </a:r>
            <a:r>
              <a:rPr lang="es-ES" sz="2000" b="1" dirty="0">
                <a:solidFill>
                  <a:schemeClr val="tx1"/>
                </a:solidFill>
                <a:latin typeface="+mj-lt"/>
              </a:rPr>
              <a:t>una variable es un espacio de memoria que puede almacenar un dato específico</a:t>
            </a:r>
            <a:r>
              <a:rPr lang="es-ES" sz="2000" dirty="0">
                <a:solidFill>
                  <a:schemeClr val="tx1"/>
                </a:solidFill>
                <a:latin typeface="+mj-lt"/>
              </a:rPr>
              <a:t>. El lugar en donde se guarda esa variable es la memoria RAM (la memoria de lectura y escritura)</a:t>
            </a:r>
          </a:p>
        </p:txBody>
      </p:sp>
      <p:sp>
        <p:nvSpPr>
          <p:cNvPr id="5" name="Rectangle: Rounded Corners 4">
            <a:extLst>
              <a:ext uri="{FF2B5EF4-FFF2-40B4-BE49-F238E27FC236}">
                <a16:creationId xmlns:a16="http://schemas.microsoft.com/office/drawing/2014/main" id="{EA248A1E-79A1-41D4-A743-662BAE6BC6E3}"/>
              </a:ext>
            </a:extLst>
          </p:cNvPr>
          <p:cNvSpPr/>
          <p:nvPr/>
        </p:nvSpPr>
        <p:spPr>
          <a:xfrm>
            <a:off x="1104900" y="3738669"/>
            <a:ext cx="9925050" cy="1290532"/>
          </a:xfrm>
          <a:prstGeom prst="roundRect">
            <a:avLst>
              <a:gd name="adj" fmla="val 1491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274320" bIns="0" rtlCol="0" anchor="ctr" anchorCtr="0"/>
          <a:lstStyle/>
          <a:p>
            <a:pPr>
              <a:lnSpc>
                <a:spcPct val="120000"/>
              </a:lnSpc>
              <a:spcBef>
                <a:spcPts val="1000"/>
              </a:spcBef>
            </a:pPr>
            <a:r>
              <a:rPr lang="es-ES" sz="2000" dirty="0">
                <a:solidFill>
                  <a:schemeClr val="tx1"/>
                </a:solidFill>
                <a:latin typeface="+mj-lt"/>
              </a:rPr>
              <a:t>Hasta ahora, siempre que le asignábamos un valor a una variable, el valor estaba escrito directamente en el código.</a:t>
            </a:r>
          </a:p>
        </p:txBody>
      </p:sp>
      <p:sp>
        <p:nvSpPr>
          <p:cNvPr id="6" name="Rectangle: Rounded Corners 5">
            <a:extLst>
              <a:ext uri="{FF2B5EF4-FFF2-40B4-BE49-F238E27FC236}">
                <a16:creationId xmlns:a16="http://schemas.microsoft.com/office/drawing/2014/main" id="{9AB2D684-5072-4627-9E04-60B1970332C1}"/>
              </a:ext>
            </a:extLst>
          </p:cNvPr>
          <p:cNvSpPr/>
          <p:nvPr/>
        </p:nvSpPr>
        <p:spPr>
          <a:xfrm>
            <a:off x="1104900" y="5224571"/>
            <a:ext cx="9925050" cy="1290532"/>
          </a:xfrm>
          <a:prstGeom prst="roundRect">
            <a:avLst>
              <a:gd name="adj" fmla="val 1491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274320" bIns="0" rtlCol="0" anchor="ctr" anchorCtr="0"/>
          <a:lstStyle/>
          <a:p>
            <a:pPr>
              <a:lnSpc>
                <a:spcPct val="120000"/>
              </a:lnSpc>
              <a:spcBef>
                <a:spcPts val="1000"/>
              </a:spcBef>
            </a:pPr>
            <a:r>
              <a:rPr lang="es-ES" sz="2000" dirty="0">
                <a:solidFill>
                  <a:schemeClr val="tx1"/>
                </a:solidFill>
                <a:latin typeface="+mj-lt"/>
              </a:rPr>
              <a:t>Pero escribir programas de esa forma no es muy útil: es mejor escribir programas que puedan interactuar con el usuario, y hacer cálculos basándonos en esos valores.</a:t>
            </a:r>
          </a:p>
        </p:txBody>
      </p:sp>
    </p:spTree>
    <p:extLst>
      <p:ext uri="{BB962C8B-B14F-4D97-AF65-F5344CB8AC3E}">
        <p14:creationId xmlns:p14="http://schemas.microsoft.com/office/powerpoint/2010/main" val="27160419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C538-CF10-4E37-9220-CAB4378F4420}"/>
              </a:ext>
            </a:extLst>
          </p:cNvPr>
          <p:cNvSpPr>
            <a:spLocks noGrp="1"/>
          </p:cNvSpPr>
          <p:nvPr>
            <p:ph type="title"/>
          </p:nvPr>
        </p:nvSpPr>
        <p:spPr/>
        <p:txBody>
          <a:bodyPr>
            <a:normAutofit/>
          </a:bodyPr>
          <a:lstStyle/>
          <a:p>
            <a:r>
              <a:rPr lang="es-CL" i="0" u="none" strike="noStrike" dirty="0">
                <a:solidFill>
                  <a:srgbClr val="0F0C0C"/>
                </a:solidFill>
                <a:effectLst/>
                <a:latin typeface="Poppins" panose="00000500000000000000" pitchFamily="2" charset="0"/>
              </a:rPr>
              <a:t>Lectura de datos por teclado</a:t>
            </a:r>
            <a:endParaRPr lang="es-CL" dirty="0"/>
          </a:p>
        </p:txBody>
      </p:sp>
      <p:sp>
        <p:nvSpPr>
          <p:cNvPr id="3" name="TextBox 2">
            <a:extLst>
              <a:ext uri="{FF2B5EF4-FFF2-40B4-BE49-F238E27FC236}">
                <a16:creationId xmlns:a16="http://schemas.microsoft.com/office/drawing/2014/main" id="{AF7FEA0A-CF71-4C78-B2AC-D3A3972AB323}"/>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Elementos básicos de la programación</a:t>
            </a:r>
          </a:p>
        </p:txBody>
      </p:sp>
      <p:sp>
        <p:nvSpPr>
          <p:cNvPr id="4" name="Rectangle: Rounded Corners 3">
            <a:extLst>
              <a:ext uri="{FF2B5EF4-FFF2-40B4-BE49-F238E27FC236}">
                <a16:creationId xmlns:a16="http://schemas.microsoft.com/office/drawing/2014/main" id="{7A754651-557A-42CA-82BB-39D0DFC0B323}"/>
              </a:ext>
            </a:extLst>
          </p:cNvPr>
          <p:cNvSpPr/>
          <p:nvPr/>
        </p:nvSpPr>
        <p:spPr>
          <a:xfrm>
            <a:off x="1112989" y="1747942"/>
            <a:ext cx="9925050" cy="4947147"/>
          </a:xfrm>
          <a:prstGeom prst="roundRect">
            <a:avLst>
              <a:gd name="adj" fmla="val 76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274320" bIns="0" rtlCol="0" anchor="ctr" anchorCtr="0"/>
          <a:lstStyle/>
          <a:p>
            <a:pPr>
              <a:lnSpc>
                <a:spcPct val="120000"/>
              </a:lnSpc>
              <a:spcBef>
                <a:spcPts val="1000"/>
              </a:spcBef>
              <a:spcAft>
                <a:spcPts val="600"/>
              </a:spcAft>
            </a:pPr>
            <a:r>
              <a:rPr lang="es-ES" sz="2000" dirty="0">
                <a:solidFill>
                  <a:schemeClr val="tx1"/>
                </a:solidFill>
                <a:latin typeface="+mj-lt"/>
              </a:rPr>
              <a:t>Para ello usamos la función </a:t>
            </a:r>
            <a:r>
              <a:rPr lang="es-ES" sz="2000" b="1" dirty="0">
                <a:solidFill>
                  <a:schemeClr val="tx1"/>
                </a:solidFill>
                <a:latin typeface="+mj-lt"/>
              </a:rPr>
              <a:t>input() </a:t>
            </a:r>
            <a:r>
              <a:rPr lang="es-ES" sz="2000" dirty="0">
                <a:solidFill>
                  <a:schemeClr val="tx1"/>
                </a:solidFill>
                <a:latin typeface="+mj-lt"/>
              </a:rPr>
              <a:t>cuyo propósito es entregarle un mensaje al usuario para que ingrese un dato. </a:t>
            </a:r>
          </a:p>
          <a:p>
            <a:r>
              <a:rPr lang="es-CL" sz="2800" b="0" dirty="0">
                <a:solidFill>
                  <a:srgbClr val="333333"/>
                </a:solidFill>
                <a:effectLst/>
                <a:latin typeface="Consolas" panose="020B0609020204030204" pitchFamily="49" charset="0"/>
              </a:rPr>
              <a:t>nombre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1" dirty="0">
                <a:solidFill>
                  <a:srgbClr val="AA3731"/>
                </a:solidFill>
                <a:effectLst/>
                <a:latin typeface="Consolas" panose="020B0609020204030204" pitchFamily="49" charset="0"/>
              </a:rPr>
              <a:t>input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Ingrese un nombre: </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a:p>
            <a:pPr>
              <a:lnSpc>
                <a:spcPct val="120000"/>
              </a:lnSpc>
              <a:spcBef>
                <a:spcPts val="1000"/>
              </a:spcBef>
            </a:pPr>
            <a:r>
              <a:rPr kumimoji="0" lang="es-ES" sz="2000" b="0" i="0" u="none" strike="noStrike" kern="1200" cap="none" spc="0" normalizeH="0" baseline="0" noProof="0" dirty="0">
                <a:ln>
                  <a:noFill/>
                </a:ln>
                <a:solidFill>
                  <a:prstClr val="black"/>
                </a:solidFill>
                <a:effectLst/>
                <a:uLnTx/>
                <a:uFillTx/>
                <a:latin typeface="Poppins Bold"/>
                <a:ea typeface="+mn-ea"/>
                <a:cs typeface="+mn-cs"/>
              </a:rPr>
              <a:t>De esta forma el valor que el usuario ingrese por teclado se guardará en la variable nombre.</a:t>
            </a:r>
            <a:r>
              <a:rPr lang="es-ES" sz="2000" dirty="0">
                <a:solidFill>
                  <a:schemeClr val="tx1"/>
                </a:solidFill>
                <a:latin typeface="+mj-lt"/>
              </a:rPr>
              <a:t> </a:t>
            </a:r>
          </a:p>
          <a:p>
            <a:pPr>
              <a:lnSpc>
                <a:spcPct val="120000"/>
              </a:lnSpc>
              <a:spcBef>
                <a:spcPts val="1000"/>
              </a:spcBef>
              <a:spcAft>
                <a:spcPts val="600"/>
              </a:spcAft>
            </a:pPr>
            <a:r>
              <a:rPr lang="es-ES" sz="2000" dirty="0">
                <a:solidFill>
                  <a:schemeClr val="tx1"/>
                </a:solidFill>
                <a:latin typeface="+mj-lt"/>
              </a:rPr>
              <a:t>Al usar </a:t>
            </a:r>
            <a:r>
              <a:rPr lang="es-ES" sz="2000" b="1" dirty="0">
                <a:solidFill>
                  <a:schemeClr val="tx1"/>
                </a:solidFill>
                <a:latin typeface="+mj-lt"/>
              </a:rPr>
              <a:t>input() </a:t>
            </a:r>
            <a:r>
              <a:rPr lang="es-ES" sz="2000" dirty="0">
                <a:solidFill>
                  <a:schemeClr val="tx1"/>
                </a:solidFill>
                <a:latin typeface="+mj-lt"/>
              </a:rPr>
              <a:t>los valores que entrega son siempre textos o </a:t>
            </a:r>
            <a:r>
              <a:rPr lang="es-ES" sz="2000" dirty="0" err="1">
                <a:solidFill>
                  <a:schemeClr val="tx1"/>
                </a:solidFill>
                <a:latin typeface="+mj-lt"/>
              </a:rPr>
              <a:t>strings</a:t>
            </a:r>
            <a:r>
              <a:rPr lang="es-ES" sz="2000" dirty="0">
                <a:solidFill>
                  <a:schemeClr val="tx1"/>
                </a:solidFill>
                <a:latin typeface="+mj-lt"/>
              </a:rPr>
              <a:t>, así que es necesario agregar una de las dos funciones de abajo para guardar un valor numérico.</a:t>
            </a:r>
          </a:p>
          <a:p>
            <a:r>
              <a:rPr lang="es-CL" sz="2800" b="0" dirty="0">
                <a:solidFill>
                  <a:srgbClr val="333333"/>
                </a:solidFill>
                <a:effectLst/>
                <a:latin typeface="Consolas" panose="020B0609020204030204" pitchFamily="49" charset="0"/>
              </a:rPr>
              <a:t>numero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err="1">
                <a:solidFill>
                  <a:srgbClr val="7A3E9D"/>
                </a:solidFill>
                <a:effectLst/>
                <a:latin typeface="Consolas" panose="020B0609020204030204" pitchFamily="49" charset="0"/>
              </a:rPr>
              <a:t>int</a:t>
            </a:r>
            <a:r>
              <a:rPr lang="es-CL" sz="2800" b="0" dirty="0">
                <a:solidFill>
                  <a:srgbClr val="777777"/>
                </a:solidFill>
                <a:effectLst/>
                <a:latin typeface="Consolas" panose="020B0609020204030204" pitchFamily="49" charset="0"/>
              </a:rPr>
              <a:t>(</a:t>
            </a:r>
            <a:r>
              <a:rPr lang="es-CL" sz="2800" b="1" dirty="0">
                <a:solidFill>
                  <a:srgbClr val="AA3731"/>
                </a:solidFill>
                <a:effectLst/>
                <a:latin typeface="Consolas" panose="020B0609020204030204" pitchFamily="49" charset="0"/>
              </a:rPr>
              <a:t>input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Ingrese un número: </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a:p>
            <a:r>
              <a:rPr lang="es-CL" sz="2800" b="0" dirty="0">
                <a:solidFill>
                  <a:srgbClr val="333333"/>
                </a:solidFill>
                <a:effectLst/>
                <a:latin typeface="Consolas" panose="020B0609020204030204" pitchFamily="49" charset="0"/>
              </a:rPr>
              <a:t>nota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err="1">
                <a:solidFill>
                  <a:srgbClr val="7A3E9D"/>
                </a:solidFill>
                <a:effectLst/>
                <a:latin typeface="Consolas" panose="020B0609020204030204" pitchFamily="49" charset="0"/>
              </a:rPr>
              <a:t>float</a:t>
            </a:r>
            <a:r>
              <a:rPr lang="es-CL" sz="2800" b="0" dirty="0">
                <a:solidFill>
                  <a:srgbClr val="777777"/>
                </a:solidFill>
                <a:effectLst/>
                <a:latin typeface="Consolas" panose="020B0609020204030204" pitchFamily="49" charset="0"/>
              </a:rPr>
              <a:t>(</a:t>
            </a:r>
            <a:r>
              <a:rPr lang="es-CL" sz="2800" b="1" dirty="0">
                <a:solidFill>
                  <a:srgbClr val="AA3731"/>
                </a:solidFill>
                <a:effectLst/>
                <a:latin typeface="Consolas" panose="020B0609020204030204" pitchFamily="49" charset="0"/>
              </a:rPr>
              <a:t>input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Ingrese una nota: </a:t>
            </a:r>
            <a:r>
              <a:rPr lang="es-CL" sz="2800" b="0" dirty="0">
                <a:solidFill>
                  <a:srgbClr val="777777"/>
                </a:solidFill>
                <a:effectLst/>
                <a:latin typeface="Consolas" panose="020B0609020204030204" pitchFamily="49" charset="0"/>
              </a:rPr>
              <a:t>'))</a:t>
            </a:r>
            <a:endParaRPr lang="es-CL" sz="3200" b="0" dirty="0">
              <a:solidFill>
                <a:srgbClr val="333333"/>
              </a:solidFill>
              <a:effectLst/>
              <a:latin typeface="Consolas" panose="020B0609020204030204" pitchFamily="49" charset="0"/>
            </a:endParaRPr>
          </a:p>
        </p:txBody>
      </p:sp>
      <p:sp>
        <p:nvSpPr>
          <p:cNvPr id="7" name="Rectangle: Rounded Corners 8">
            <a:extLst>
              <a:ext uri="{FF2B5EF4-FFF2-40B4-BE49-F238E27FC236}">
                <a16:creationId xmlns:a16="http://schemas.microsoft.com/office/drawing/2014/main" id="{30E2B351-458C-4A53-BFC8-0C60DB923C2D}"/>
              </a:ext>
            </a:extLst>
          </p:cNvPr>
          <p:cNvSpPr/>
          <p:nvPr/>
        </p:nvSpPr>
        <p:spPr>
          <a:xfrm>
            <a:off x="6621517" y="1513489"/>
            <a:ext cx="4750675" cy="1452508"/>
          </a:xfrm>
          <a:prstGeom prst="roundRect">
            <a:avLst>
              <a:gd name="adj" fmla="val 14964"/>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0"/>
          <a:lstStyle/>
          <a:p>
            <a:r>
              <a:rPr lang="es-CL" sz="2400" b="0" dirty="0">
                <a:solidFill>
                  <a:schemeClr val="bg1"/>
                </a:solidFill>
                <a:effectLst/>
                <a:latin typeface="Consolas" panose="020B0609020204030204" pitchFamily="49" charset="0"/>
              </a:rPr>
              <a:t>Ingrese un nombre: juan</a:t>
            </a:r>
          </a:p>
          <a:p>
            <a:r>
              <a:rPr lang="es-CL" sz="2400" b="0" dirty="0">
                <a:solidFill>
                  <a:schemeClr val="bg1"/>
                </a:solidFill>
                <a:effectLst/>
                <a:latin typeface="Consolas" panose="020B0609020204030204" pitchFamily="49" charset="0"/>
              </a:rPr>
              <a:t>Ingrese un número: </a:t>
            </a:r>
            <a:r>
              <a:rPr lang="es-CL" sz="2400" b="0" dirty="0">
                <a:solidFill>
                  <a:schemeClr val="accent3"/>
                </a:solidFill>
                <a:effectLst/>
                <a:latin typeface="Consolas" panose="020B0609020204030204" pitchFamily="49" charset="0"/>
              </a:rPr>
              <a:t>25</a:t>
            </a:r>
          </a:p>
          <a:p>
            <a:r>
              <a:rPr lang="es-CL" sz="2400" b="0" dirty="0">
                <a:solidFill>
                  <a:schemeClr val="bg1"/>
                </a:solidFill>
                <a:effectLst/>
                <a:latin typeface="Consolas" panose="020B0609020204030204" pitchFamily="49" charset="0"/>
              </a:rPr>
              <a:t>Ingrese una nota: </a:t>
            </a:r>
            <a:r>
              <a:rPr lang="es-CL" sz="2400" b="0" dirty="0">
                <a:solidFill>
                  <a:schemeClr val="accent3"/>
                </a:solidFill>
                <a:effectLst/>
                <a:latin typeface="Consolas" panose="020B0609020204030204" pitchFamily="49" charset="0"/>
              </a:rPr>
              <a:t>6.5</a:t>
            </a:r>
          </a:p>
        </p:txBody>
      </p:sp>
    </p:spTree>
    <p:extLst>
      <p:ext uri="{BB962C8B-B14F-4D97-AF65-F5344CB8AC3E}">
        <p14:creationId xmlns:p14="http://schemas.microsoft.com/office/powerpoint/2010/main" val="7472920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C538-CF10-4E37-9220-CAB4378F4420}"/>
              </a:ext>
            </a:extLst>
          </p:cNvPr>
          <p:cNvSpPr>
            <a:spLocks noGrp="1"/>
          </p:cNvSpPr>
          <p:nvPr>
            <p:ph type="title"/>
          </p:nvPr>
        </p:nvSpPr>
        <p:spPr/>
        <p:txBody>
          <a:bodyPr>
            <a:normAutofit/>
          </a:bodyPr>
          <a:lstStyle/>
          <a:p>
            <a:r>
              <a:rPr lang="es-CL" i="0" u="none" strike="noStrike" dirty="0">
                <a:solidFill>
                  <a:srgbClr val="0F0C0C"/>
                </a:solidFill>
                <a:effectLst/>
                <a:latin typeface="Poppins" panose="00000500000000000000" pitchFamily="2" charset="0"/>
              </a:rPr>
              <a:t>Lectura de datos por teclado</a:t>
            </a:r>
            <a:endParaRPr lang="es-CL" dirty="0"/>
          </a:p>
        </p:txBody>
      </p:sp>
      <p:sp>
        <p:nvSpPr>
          <p:cNvPr id="3" name="TextBox 2">
            <a:extLst>
              <a:ext uri="{FF2B5EF4-FFF2-40B4-BE49-F238E27FC236}">
                <a16:creationId xmlns:a16="http://schemas.microsoft.com/office/drawing/2014/main" id="{AF7FEA0A-CF71-4C78-B2AC-D3A3972AB323}"/>
              </a:ext>
            </a:extLst>
          </p:cNvPr>
          <p:cNvSpPr txBox="1"/>
          <p:nvPr/>
        </p:nvSpPr>
        <p:spPr>
          <a:xfrm>
            <a:off x="1112989" y="615954"/>
            <a:ext cx="3852978" cy="313932"/>
          </a:xfrm>
          <a:prstGeom prst="rect">
            <a:avLst/>
          </a:prstGeom>
          <a:noFill/>
        </p:spPr>
        <p:txBody>
          <a:bodyPr wrap="none" lIns="0" rtlCol="0">
            <a:spAutoFit/>
          </a:bodyPr>
          <a:lstStyle/>
          <a:p>
            <a:pPr>
              <a:lnSpc>
                <a:spcPct val="120000"/>
              </a:lnSpc>
              <a:spcBef>
                <a:spcPts val="1000"/>
              </a:spcBef>
            </a:pPr>
            <a:r>
              <a:rPr lang="es-CL" sz="1200">
                <a:solidFill>
                  <a:schemeClr val="accent1"/>
                </a:solidFill>
              </a:rPr>
              <a:t>Clase 01: </a:t>
            </a:r>
            <a:r>
              <a:rPr lang="es-CL" sz="1200" dirty="0">
                <a:solidFill>
                  <a:schemeClr val="accent1"/>
                </a:solidFill>
              </a:rPr>
              <a:t>Elementos básicos de la programación</a:t>
            </a:r>
          </a:p>
        </p:txBody>
      </p:sp>
      <p:sp>
        <p:nvSpPr>
          <p:cNvPr id="4" name="Rectangle: Rounded Corners 3">
            <a:extLst>
              <a:ext uri="{FF2B5EF4-FFF2-40B4-BE49-F238E27FC236}">
                <a16:creationId xmlns:a16="http://schemas.microsoft.com/office/drawing/2014/main" id="{7A754651-557A-42CA-82BB-39D0DFC0B323}"/>
              </a:ext>
            </a:extLst>
          </p:cNvPr>
          <p:cNvSpPr/>
          <p:nvPr/>
        </p:nvSpPr>
        <p:spPr>
          <a:xfrm>
            <a:off x="1112989" y="1747943"/>
            <a:ext cx="9925050" cy="4494104"/>
          </a:xfrm>
          <a:prstGeom prst="roundRect">
            <a:avLst>
              <a:gd name="adj" fmla="val 652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274320" bIns="0" rtlCol="0" anchor="ctr" anchorCtr="0"/>
          <a:lstStyle/>
          <a:p>
            <a:pPr>
              <a:lnSpc>
                <a:spcPct val="120000"/>
              </a:lnSpc>
              <a:spcBef>
                <a:spcPts val="1000"/>
              </a:spcBef>
              <a:spcAft>
                <a:spcPts val="600"/>
              </a:spcAft>
            </a:pPr>
            <a:r>
              <a:rPr lang="es-CL" sz="2800" b="0" dirty="0">
                <a:solidFill>
                  <a:srgbClr val="333333"/>
                </a:solidFill>
                <a:effectLst/>
                <a:latin typeface="Consolas" panose="020B0609020204030204" pitchFamily="49" charset="0"/>
              </a:rPr>
              <a:t>numero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err="1">
                <a:solidFill>
                  <a:srgbClr val="7A3E9D"/>
                </a:solidFill>
                <a:effectLst/>
                <a:latin typeface="Consolas" panose="020B0609020204030204" pitchFamily="49" charset="0"/>
              </a:rPr>
              <a:t>int</a:t>
            </a:r>
            <a:r>
              <a:rPr lang="es-CL" sz="2800" b="0" dirty="0">
                <a:solidFill>
                  <a:srgbClr val="777777"/>
                </a:solidFill>
                <a:effectLst/>
                <a:latin typeface="Consolas" panose="020B0609020204030204" pitchFamily="49" charset="0"/>
              </a:rPr>
              <a:t>(</a:t>
            </a:r>
            <a:r>
              <a:rPr lang="es-CL" sz="2800" b="1" dirty="0">
                <a:solidFill>
                  <a:srgbClr val="AA3731"/>
                </a:solidFill>
                <a:effectLst/>
                <a:latin typeface="Consolas" panose="020B0609020204030204" pitchFamily="49" charset="0"/>
              </a:rPr>
              <a:t>input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Ingrese un número: </a:t>
            </a:r>
            <a:r>
              <a:rPr lang="es-CL" sz="2800" b="0" dirty="0">
                <a:solidFill>
                  <a:srgbClr val="777777"/>
                </a:solidFill>
                <a:effectLst/>
                <a:latin typeface="Consolas" panose="020B0609020204030204" pitchFamily="49" charset="0"/>
              </a:rPr>
              <a:t>'))</a:t>
            </a:r>
            <a:endParaRPr lang="es-CL" sz="2800" b="0" dirty="0">
              <a:solidFill>
                <a:srgbClr val="333333"/>
              </a:solidFill>
              <a:effectLst/>
              <a:latin typeface="Consolas" panose="020B0609020204030204" pitchFamily="49" charset="0"/>
            </a:endParaRPr>
          </a:p>
          <a:p>
            <a:pPr>
              <a:lnSpc>
                <a:spcPct val="120000"/>
              </a:lnSpc>
              <a:spcBef>
                <a:spcPts val="1000"/>
              </a:spcBef>
              <a:spcAft>
                <a:spcPts val="1200"/>
              </a:spcAft>
            </a:pPr>
            <a:r>
              <a:rPr lang="es-ES" sz="2000" dirty="0">
                <a:solidFill>
                  <a:schemeClr val="tx1"/>
                </a:solidFill>
                <a:latin typeface="+mj-lt"/>
              </a:rPr>
              <a:t>La función </a:t>
            </a:r>
            <a:r>
              <a:rPr lang="es-ES" sz="2000" b="1" dirty="0" err="1">
                <a:solidFill>
                  <a:schemeClr val="tx1"/>
                </a:solidFill>
                <a:latin typeface="+mj-lt"/>
              </a:rPr>
              <a:t>int</a:t>
            </a:r>
            <a:r>
              <a:rPr lang="es-ES" sz="2000" b="1" dirty="0">
                <a:solidFill>
                  <a:schemeClr val="tx1"/>
                </a:solidFill>
                <a:latin typeface="+mj-lt"/>
              </a:rPr>
              <a:t>()</a:t>
            </a:r>
            <a:r>
              <a:rPr lang="es-ES" sz="2000" dirty="0">
                <a:solidFill>
                  <a:schemeClr val="tx1"/>
                </a:solidFill>
                <a:latin typeface="+mj-lt"/>
              </a:rPr>
              <a:t> transformará ese texto que ingreso el usuario en un entero o </a:t>
            </a:r>
            <a:r>
              <a:rPr lang="es-ES" sz="2000" dirty="0" err="1">
                <a:solidFill>
                  <a:schemeClr val="tx1"/>
                </a:solidFill>
                <a:latin typeface="+mj-lt"/>
              </a:rPr>
              <a:t>int</a:t>
            </a:r>
            <a:r>
              <a:rPr lang="es-ES" sz="2000" dirty="0">
                <a:solidFill>
                  <a:schemeClr val="tx1"/>
                </a:solidFill>
                <a:latin typeface="+mj-lt"/>
              </a:rPr>
              <a:t>.</a:t>
            </a:r>
          </a:p>
          <a:p>
            <a:pPr>
              <a:spcAft>
                <a:spcPts val="600"/>
              </a:spcAft>
            </a:pPr>
            <a:r>
              <a:rPr lang="es-CL" sz="2800" b="0" dirty="0">
                <a:solidFill>
                  <a:srgbClr val="333333"/>
                </a:solidFill>
                <a:effectLst/>
                <a:latin typeface="Consolas" panose="020B0609020204030204" pitchFamily="49" charset="0"/>
              </a:rPr>
              <a:t>nota </a:t>
            </a:r>
            <a:r>
              <a:rPr lang="es-CL" sz="2800" b="0" dirty="0">
                <a:solidFill>
                  <a:srgbClr val="777777"/>
                </a:solidFill>
                <a:effectLst/>
                <a:latin typeface="Consolas" panose="020B0609020204030204" pitchFamily="49" charset="0"/>
              </a:rPr>
              <a:t>=</a:t>
            </a:r>
            <a:r>
              <a:rPr lang="es-CL" sz="2800" b="0" dirty="0">
                <a:solidFill>
                  <a:srgbClr val="333333"/>
                </a:solidFill>
                <a:effectLst/>
                <a:latin typeface="Consolas" panose="020B0609020204030204" pitchFamily="49" charset="0"/>
              </a:rPr>
              <a:t> </a:t>
            </a:r>
            <a:r>
              <a:rPr lang="es-CL" sz="2800" b="0" dirty="0" err="1">
                <a:solidFill>
                  <a:srgbClr val="7A3E9D"/>
                </a:solidFill>
                <a:effectLst/>
                <a:latin typeface="Consolas" panose="020B0609020204030204" pitchFamily="49" charset="0"/>
              </a:rPr>
              <a:t>float</a:t>
            </a:r>
            <a:r>
              <a:rPr lang="es-CL" sz="2800" b="0" dirty="0">
                <a:solidFill>
                  <a:srgbClr val="777777"/>
                </a:solidFill>
                <a:effectLst/>
                <a:latin typeface="Consolas" panose="020B0609020204030204" pitchFamily="49" charset="0"/>
              </a:rPr>
              <a:t>(</a:t>
            </a:r>
            <a:r>
              <a:rPr lang="es-CL" sz="2800" b="1" dirty="0">
                <a:solidFill>
                  <a:srgbClr val="AA3731"/>
                </a:solidFill>
                <a:effectLst/>
                <a:latin typeface="Consolas" panose="020B0609020204030204" pitchFamily="49" charset="0"/>
              </a:rPr>
              <a:t>input</a:t>
            </a:r>
            <a:r>
              <a:rPr lang="es-CL" sz="2800" b="0" dirty="0">
                <a:solidFill>
                  <a:srgbClr val="777777"/>
                </a:solidFill>
                <a:effectLst/>
                <a:latin typeface="Consolas" panose="020B0609020204030204" pitchFamily="49" charset="0"/>
              </a:rPr>
              <a:t>('</a:t>
            </a:r>
            <a:r>
              <a:rPr lang="es-CL" sz="2800" b="0" dirty="0">
                <a:solidFill>
                  <a:srgbClr val="448C27"/>
                </a:solidFill>
                <a:effectLst/>
                <a:latin typeface="Consolas" panose="020B0609020204030204" pitchFamily="49" charset="0"/>
              </a:rPr>
              <a:t>Ingrese una nota: </a:t>
            </a:r>
            <a:r>
              <a:rPr lang="es-CL" sz="2800" b="0" dirty="0">
                <a:solidFill>
                  <a:srgbClr val="777777"/>
                </a:solidFill>
                <a:effectLst/>
                <a:latin typeface="Consolas" panose="020B0609020204030204" pitchFamily="49" charset="0"/>
              </a:rPr>
              <a:t>'))</a:t>
            </a:r>
            <a:endParaRPr lang="es-CL" sz="3200" b="0" dirty="0">
              <a:solidFill>
                <a:srgbClr val="333333"/>
              </a:solidFill>
              <a:effectLst/>
              <a:latin typeface="Consolas" panose="020B0609020204030204" pitchFamily="49" charset="0"/>
            </a:endParaRPr>
          </a:p>
          <a:p>
            <a:pPr>
              <a:lnSpc>
                <a:spcPct val="120000"/>
              </a:lnSpc>
              <a:spcBef>
                <a:spcPts val="1000"/>
              </a:spcBef>
            </a:pPr>
            <a:r>
              <a:rPr kumimoji="0" lang="es-ES" sz="2000" b="0" i="0" u="none" strike="noStrike" kern="1200" cap="none" spc="0" normalizeH="0" baseline="0" noProof="0" dirty="0">
                <a:ln>
                  <a:noFill/>
                </a:ln>
                <a:solidFill>
                  <a:prstClr val="black"/>
                </a:solidFill>
                <a:effectLst/>
                <a:uLnTx/>
                <a:uFillTx/>
                <a:latin typeface="Poppins Bold"/>
                <a:ea typeface="+mn-ea"/>
                <a:cs typeface="+mn-cs"/>
              </a:rPr>
              <a:t>Lo mismo pasa con los </a:t>
            </a:r>
            <a:r>
              <a:rPr kumimoji="0" lang="es-ES" sz="2000" b="0" i="0" u="none" strike="noStrike" kern="1200" cap="none" spc="0" normalizeH="0" baseline="0" noProof="0" dirty="0" err="1">
                <a:ln>
                  <a:noFill/>
                </a:ln>
                <a:solidFill>
                  <a:prstClr val="black"/>
                </a:solidFill>
                <a:effectLst/>
                <a:uLnTx/>
                <a:uFillTx/>
                <a:latin typeface="Poppins Bold"/>
                <a:ea typeface="+mn-ea"/>
                <a:cs typeface="+mn-cs"/>
              </a:rPr>
              <a:t>float</a:t>
            </a:r>
            <a:r>
              <a:rPr kumimoji="0" lang="es-ES" sz="2000" b="0" i="0" u="none" strike="noStrike" kern="1200" cap="none" spc="0" normalizeH="0" baseline="0" noProof="0" dirty="0">
                <a:ln>
                  <a:noFill/>
                </a:ln>
                <a:solidFill>
                  <a:prstClr val="black"/>
                </a:solidFill>
                <a:effectLst/>
                <a:uLnTx/>
                <a:uFillTx/>
                <a:latin typeface="Poppins Bold"/>
                <a:ea typeface="+mn-ea"/>
                <a:cs typeface="+mn-cs"/>
              </a:rPr>
              <a:t>, en caso de que necesites usar valores decimales.</a:t>
            </a:r>
          </a:p>
          <a:p>
            <a:pPr>
              <a:lnSpc>
                <a:spcPct val="120000"/>
              </a:lnSpc>
              <a:spcBef>
                <a:spcPts val="1000"/>
              </a:spcBef>
              <a:spcAft>
                <a:spcPts val="600"/>
              </a:spcAft>
            </a:pPr>
            <a:r>
              <a:rPr lang="es-ES" sz="2000" dirty="0">
                <a:solidFill>
                  <a:schemeClr val="tx1"/>
                </a:solidFill>
                <a:latin typeface="+mj-lt"/>
              </a:rPr>
              <a:t>Luego si intentas imprimir cada variable, encontraras el valor ingresado por teclado.</a:t>
            </a:r>
          </a:p>
        </p:txBody>
      </p:sp>
    </p:spTree>
    <p:extLst>
      <p:ext uri="{BB962C8B-B14F-4D97-AF65-F5344CB8AC3E}">
        <p14:creationId xmlns:p14="http://schemas.microsoft.com/office/powerpoint/2010/main" val="37532536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Editor</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883122"/>
            <a:ext cx="4743450" cy="2031048"/>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Un editor, también conocido como </a:t>
            </a:r>
            <a:r>
              <a:rPr lang="es-ES" b="1" dirty="0">
                <a:solidFill>
                  <a:schemeClr val="accent1"/>
                </a:solidFill>
              </a:rPr>
              <a:t>editor de código fuente</a:t>
            </a:r>
            <a:r>
              <a:rPr lang="es-ES" dirty="0">
                <a:solidFill>
                  <a:schemeClr val="tx1">
                    <a:alpha val="70000"/>
                  </a:schemeClr>
                </a:solidFill>
              </a:rPr>
              <a:t>, es un programa que nos permitirá crear y editar el código fuente de nuestros programas. </a:t>
            </a: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1112742" y="4036600"/>
            <a:ext cx="4743450" cy="1348200"/>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En el editor debemos escribir el código fuente en el LP que estemos trabajando.</a:t>
            </a:r>
          </a:p>
        </p:txBody>
      </p:sp>
      <p:pic>
        <p:nvPicPr>
          <p:cNvPr id="4" name="Marcador de posición de imagen 3">
            <a:extLst>
              <a:ext uri="{FF2B5EF4-FFF2-40B4-BE49-F238E27FC236}">
                <a16:creationId xmlns:a16="http://schemas.microsoft.com/office/drawing/2014/main" id="{BADADACC-0FC4-4A3D-ACC3-8FCE66943368}"/>
              </a:ext>
            </a:extLst>
          </p:cNvPr>
          <p:cNvPicPr>
            <a:picLocks noGrp="1" noChangeAspect="1"/>
          </p:cNvPicPr>
          <p:nvPr>
            <p:ph type="pic" sz="quarter" idx="13"/>
          </p:nvPr>
        </p:nvPicPr>
        <p:blipFill rotWithShape="1">
          <a:blip r:embed="rId2"/>
          <a:srcRect t="441" b="9133"/>
          <a:stretch/>
        </p:blipFill>
        <p:spPr>
          <a:xfrm>
            <a:off x="6280727" y="2035897"/>
            <a:ext cx="5467928" cy="3090285"/>
          </a:xfrm>
          <a:prstGeom prst="rect">
            <a:avLst/>
          </a:prstGeom>
        </p:spPr>
      </p:pic>
      <p:pic>
        <p:nvPicPr>
          <p:cNvPr id="14" name="Picture 2">
            <a:extLst>
              <a:ext uri="{FF2B5EF4-FFF2-40B4-BE49-F238E27FC236}">
                <a16:creationId xmlns:a16="http://schemas.microsoft.com/office/drawing/2014/main" id="{E7B65DEA-A8D4-4633-9478-CF6EB41EC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964" y="1901821"/>
            <a:ext cx="5685454" cy="4289296"/>
          </a:xfrm>
          <a:prstGeom prst="rect">
            <a:avLst/>
          </a:prstGeom>
        </p:spPr>
      </p:pic>
    </p:spTree>
    <p:extLst>
      <p:ext uri="{BB962C8B-B14F-4D97-AF65-F5344CB8AC3E}">
        <p14:creationId xmlns:p14="http://schemas.microsoft.com/office/powerpoint/2010/main" val="37650966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 qué llamamos código fuente?</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6273633" y="2333347"/>
            <a:ext cx="4743450" cy="2031048"/>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El código fuente no es más que el </a:t>
            </a:r>
            <a:r>
              <a:rPr lang="es-ES" b="1" dirty="0">
                <a:solidFill>
                  <a:schemeClr val="accent1"/>
                </a:solidFill>
              </a:rPr>
              <a:t>conjunto de instrucciones </a:t>
            </a:r>
            <a:r>
              <a:rPr lang="es-ES" dirty="0">
                <a:solidFill>
                  <a:schemeClr val="tx1">
                    <a:alpha val="70000"/>
                  </a:schemeClr>
                </a:solidFill>
              </a:rPr>
              <a:t>(</a:t>
            </a:r>
            <a:r>
              <a:rPr lang="es-ES" b="1" dirty="0">
                <a:solidFill>
                  <a:schemeClr val="accent1"/>
                </a:solidFill>
              </a:rPr>
              <a:t>código</a:t>
            </a:r>
            <a:r>
              <a:rPr lang="es-ES" dirty="0">
                <a:solidFill>
                  <a:schemeClr val="tx1">
                    <a:alpha val="70000"/>
                  </a:schemeClr>
                </a:solidFill>
              </a:rPr>
              <a:t>) que forma parte de nuestro programa.</a:t>
            </a: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6281475" y="4486825"/>
            <a:ext cx="4743450" cy="1348200"/>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dirty="0">
                <a:solidFill>
                  <a:schemeClr val="tx1">
                    <a:alpha val="70000"/>
                  </a:schemeClr>
                </a:solidFill>
              </a:rPr>
              <a:t>También se conoce como “</a:t>
            </a:r>
            <a:r>
              <a:rPr lang="es-ES" b="1" dirty="0" err="1">
                <a:solidFill>
                  <a:schemeClr val="accent1"/>
                </a:solidFill>
              </a:rPr>
              <a:t>source</a:t>
            </a:r>
            <a:r>
              <a:rPr lang="es-ES" b="1" dirty="0">
                <a:solidFill>
                  <a:schemeClr val="accent1"/>
                </a:solidFill>
              </a:rPr>
              <a:t> </a:t>
            </a:r>
            <a:r>
              <a:rPr lang="es-ES" b="1" dirty="0" err="1">
                <a:solidFill>
                  <a:schemeClr val="accent1"/>
                </a:solidFill>
              </a:rPr>
              <a:t>code</a:t>
            </a:r>
            <a:r>
              <a:rPr lang="es-ES" dirty="0">
                <a:solidFill>
                  <a:schemeClr val="tx1">
                    <a:alpha val="70000"/>
                  </a:schemeClr>
                </a:solidFill>
              </a:rPr>
              <a:t>” en inglés.</a:t>
            </a:r>
          </a:p>
        </p:txBody>
      </p:sp>
      <p:sp>
        <p:nvSpPr>
          <p:cNvPr id="49" name="Freeform 48">
            <a:extLst>
              <a:ext uri="{FF2B5EF4-FFF2-40B4-BE49-F238E27FC236}">
                <a16:creationId xmlns:a16="http://schemas.microsoft.com/office/drawing/2014/main" id="{BB4ED67C-C64A-4EB2-A35B-743C61676E68}"/>
              </a:ext>
            </a:extLst>
          </p:cNvPr>
          <p:cNvSpPr>
            <a:spLocks noEditPoints="1"/>
          </p:cNvSpPr>
          <p:nvPr/>
        </p:nvSpPr>
        <p:spPr bwMode="auto">
          <a:xfrm>
            <a:off x="4932778" y="2013585"/>
            <a:ext cx="238872" cy="211177"/>
          </a:xfrm>
          <a:custGeom>
            <a:avLst/>
            <a:gdLst>
              <a:gd name="T0" fmla="*/ 12 w 68"/>
              <a:gd name="T1" fmla="*/ 0 h 60"/>
              <a:gd name="T2" fmla="*/ 11 w 68"/>
              <a:gd name="T3" fmla="*/ 0 h 60"/>
              <a:gd name="T4" fmla="*/ 0 w 68"/>
              <a:gd name="T5" fmla="*/ 2 h 60"/>
              <a:gd name="T6" fmla="*/ 0 w 68"/>
              <a:gd name="T7" fmla="*/ 2 h 60"/>
              <a:gd name="T8" fmla="*/ 12 w 68"/>
              <a:gd name="T9" fmla="*/ 0 h 60"/>
              <a:gd name="T10" fmla="*/ 68 w 68"/>
              <a:gd name="T11" fmla="*/ 0 h 60"/>
              <a:gd name="T12" fmla="*/ 68 w 68"/>
              <a:gd name="T13" fmla="*/ 0 h 60"/>
              <a:gd name="T14" fmla="*/ 68 w 68"/>
              <a:gd name="T15" fmla="*/ 60 h 60"/>
              <a:gd name="T16" fmla="*/ 45 w 68"/>
              <a:gd name="T17" fmla="*/ 57 h 60"/>
              <a:gd name="T18" fmla="*/ 42 w 68"/>
              <a:gd name="T19" fmla="*/ 57 h 60"/>
              <a:gd name="T20" fmla="*/ 45 w 68"/>
              <a:gd name="T21" fmla="*/ 57 h 60"/>
              <a:gd name="T22" fmla="*/ 68 w 68"/>
              <a:gd name="T23" fmla="*/ 60 h 60"/>
              <a:gd name="T24" fmla="*/ 68 w 68"/>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0">
                <a:moveTo>
                  <a:pt x="12" y="0"/>
                </a:moveTo>
                <a:cubicBezTo>
                  <a:pt x="11" y="0"/>
                  <a:pt x="11" y="0"/>
                  <a:pt x="11" y="0"/>
                </a:cubicBezTo>
                <a:cubicBezTo>
                  <a:pt x="8" y="0"/>
                  <a:pt x="4" y="1"/>
                  <a:pt x="0" y="2"/>
                </a:cubicBezTo>
                <a:cubicBezTo>
                  <a:pt x="0" y="2"/>
                  <a:pt x="0" y="2"/>
                  <a:pt x="0" y="2"/>
                </a:cubicBezTo>
                <a:cubicBezTo>
                  <a:pt x="4" y="1"/>
                  <a:pt x="8" y="0"/>
                  <a:pt x="12" y="0"/>
                </a:cubicBezTo>
                <a:moveTo>
                  <a:pt x="68" y="0"/>
                </a:moveTo>
                <a:cubicBezTo>
                  <a:pt x="68" y="0"/>
                  <a:pt x="68" y="0"/>
                  <a:pt x="68" y="0"/>
                </a:cubicBezTo>
                <a:cubicBezTo>
                  <a:pt x="68" y="20"/>
                  <a:pt x="68" y="40"/>
                  <a:pt x="68" y="60"/>
                </a:cubicBezTo>
                <a:cubicBezTo>
                  <a:pt x="61" y="58"/>
                  <a:pt x="53" y="57"/>
                  <a:pt x="45" y="57"/>
                </a:cubicBezTo>
                <a:cubicBezTo>
                  <a:pt x="44" y="57"/>
                  <a:pt x="43" y="57"/>
                  <a:pt x="42" y="57"/>
                </a:cubicBezTo>
                <a:cubicBezTo>
                  <a:pt x="43" y="57"/>
                  <a:pt x="44" y="57"/>
                  <a:pt x="45" y="57"/>
                </a:cubicBezTo>
                <a:cubicBezTo>
                  <a:pt x="53" y="57"/>
                  <a:pt x="61" y="58"/>
                  <a:pt x="68" y="60"/>
                </a:cubicBezTo>
                <a:cubicBezTo>
                  <a:pt x="68" y="0"/>
                  <a:pt x="68" y="0"/>
                  <a:pt x="68"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a:extLst>
              <a:ext uri="{FF2B5EF4-FFF2-40B4-BE49-F238E27FC236}">
                <a16:creationId xmlns:a16="http://schemas.microsoft.com/office/drawing/2014/main" id="{725092CD-C924-4EC6-BCD6-EFD9042E667F}"/>
              </a:ext>
            </a:extLst>
          </p:cNvPr>
          <p:cNvSpPr>
            <a:spLocks/>
          </p:cNvSpPr>
          <p:nvPr/>
        </p:nvSpPr>
        <p:spPr bwMode="auto">
          <a:xfrm>
            <a:off x="4970860" y="1999737"/>
            <a:ext cx="200791" cy="13848"/>
          </a:xfrm>
          <a:custGeom>
            <a:avLst/>
            <a:gdLst>
              <a:gd name="T0" fmla="*/ 34 w 57"/>
              <a:gd name="T1" fmla="*/ 0 h 4"/>
              <a:gd name="T2" fmla="*/ 0 w 57"/>
              <a:gd name="T3" fmla="*/ 4 h 4"/>
              <a:gd name="T4" fmla="*/ 1 w 57"/>
              <a:gd name="T5" fmla="*/ 4 h 4"/>
              <a:gd name="T6" fmla="*/ 3 w 57"/>
              <a:gd name="T7" fmla="*/ 3 h 4"/>
              <a:gd name="T8" fmla="*/ 34 w 57"/>
              <a:gd name="T9" fmla="*/ 0 h 4"/>
              <a:gd name="T10" fmla="*/ 57 w 57"/>
              <a:gd name="T11" fmla="*/ 3 h 4"/>
              <a:gd name="T12" fmla="*/ 57 w 57"/>
              <a:gd name="T13" fmla="*/ 4 h 4"/>
              <a:gd name="T14" fmla="*/ 57 w 57"/>
              <a:gd name="T15" fmla="*/ 4 h 4"/>
              <a:gd name="T16" fmla="*/ 57 w 57"/>
              <a:gd name="T17" fmla="*/ 3 h 4"/>
              <a:gd name="T18" fmla="*/ 34 w 5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
                <a:moveTo>
                  <a:pt x="34" y="0"/>
                </a:moveTo>
                <a:cubicBezTo>
                  <a:pt x="23" y="0"/>
                  <a:pt x="12" y="2"/>
                  <a:pt x="0" y="4"/>
                </a:cubicBezTo>
                <a:cubicBezTo>
                  <a:pt x="1" y="4"/>
                  <a:pt x="1" y="4"/>
                  <a:pt x="1" y="4"/>
                </a:cubicBezTo>
                <a:cubicBezTo>
                  <a:pt x="1" y="4"/>
                  <a:pt x="2" y="3"/>
                  <a:pt x="3" y="3"/>
                </a:cubicBezTo>
                <a:cubicBezTo>
                  <a:pt x="14" y="2"/>
                  <a:pt x="24" y="0"/>
                  <a:pt x="34" y="0"/>
                </a:cubicBezTo>
                <a:cubicBezTo>
                  <a:pt x="42" y="0"/>
                  <a:pt x="50" y="1"/>
                  <a:pt x="57" y="3"/>
                </a:cubicBezTo>
                <a:cubicBezTo>
                  <a:pt x="57" y="3"/>
                  <a:pt x="57" y="4"/>
                  <a:pt x="57" y="4"/>
                </a:cubicBezTo>
                <a:cubicBezTo>
                  <a:pt x="57" y="4"/>
                  <a:pt x="57" y="4"/>
                  <a:pt x="57" y="4"/>
                </a:cubicBezTo>
                <a:cubicBezTo>
                  <a:pt x="57" y="3"/>
                  <a:pt x="57" y="3"/>
                  <a:pt x="57" y="3"/>
                </a:cubicBezTo>
                <a:cubicBezTo>
                  <a:pt x="50" y="1"/>
                  <a:pt x="42"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a:extLst>
              <a:ext uri="{FF2B5EF4-FFF2-40B4-BE49-F238E27FC236}">
                <a16:creationId xmlns:a16="http://schemas.microsoft.com/office/drawing/2014/main" id="{9852F9C8-65A0-4197-91C5-ABCE2B80000C}"/>
              </a:ext>
            </a:extLst>
          </p:cNvPr>
          <p:cNvSpPr>
            <a:spLocks/>
          </p:cNvSpPr>
          <p:nvPr/>
        </p:nvSpPr>
        <p:spPr bwMode="auto">
          <a:xfrm>
            <a:off x="5079910" y="22143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 name="Grupo 4">
            <a:extLst>
              <a:ext uri="{FF2B5EF4-FFF2-40B4-BE49-F238E27FC236}">
                <a16:creationId xmlns:a16="http://schemas.microsoft.com/office/drawing/2014/main" id="{BB3CAFC7-91E4-4F6A-A3A4-25485FFDE884}"/>
              </a:ext>
            </a:extLst>
          </p:cNvPr>
          <p:cNvGrpSpPr/>
          <p:nvPr/>
        </p:nvGrpSpPr>
        <p:grpSpPr>
          <a:xfrm>
            <a:off x="1406259" y="3008588"/>
            <a:ext cx="1363994" cy="4317011"/>
            <a:chOff x="2530209" y="2013585"/>
            <a:chExt cx="1363994" cy="4317011"/>
          </a:xfrm>
        </p:grpSpPr>
        <p:sp>
          <p:nvSpPr>
            <p:cNvPr id="54" name="Freeform 53">
              <a:extLst>
                <a:ext uri="{FF2B5EF4-FFF2-40B4-BE49-F238E27FC236}">
                  <a16:creationId xmlns:a16="http://schemas.microsoft.com/office/drawing/2014/main" id="{3AB3D633-345F-48D8-8299-5E96120CD2BE}"/>
                </a:ext>
              </a:extLst>
            </p:cNvPr>
            <p:cNvSpPr>
              <a:spLocks/>
            </p:cNvSpPr>
            <p:nvPr/>
          </p:nvSpPr>
          <p:spPr bwMode="auto">
            <a:xfrm>
              <a:off x="2859091" y="3502209"/>
              <a:ext cx="122899" cy="96934"/>
            </a:xfrm>
            <a:custGeom>
              <a:avLst/>
              <a:gdLst>
                <a:gd name="T0" fmla="*/ 23 w 35"/>
                <a:gd name="T1" fmla="*/ 4 h 28"/>
                <a:gd name="T2" fmla="*/ 35 w 35"/>
                <a:gd name="T3" fmla="*/ 24 h 28"/>
                <a:gd name="T4" fmla="*/ 0 w 35"/>
                <a:gd name="T5" fmla="*/ 28 h 28"/>
                <a:gd name="T6" fmla="*/ 3 w 35"/>
                <a:gd name="T7" fmla="*/ 9 h 28"/>
                <a:gd name="T8" fmla="*/ 14 w 35"/>
                <a:gd name="T9" fmla="*/ 2 h 28"/>
                <a:gd name="T10" fmla="*/ 23 w 35"/>
                <a:gd name="T11" fmla="*/ 4 h 28"/>
              </a:gdLst>
              <a:ahLst/>
              <a:cxnLst>
                <a:cxn ang="0">
                  <a:pos x="T0" y="T1"/>
                </a:cxn>
                <a:cxn ang="0">
                  <a:pos x="T2" y="T3"/>
                </a:cxn>
                <a:cxn ang="0">
                  <a:pos x="T4" y="T5"/>
                </a:cxn>
                <a:cxn ang="0">
                  <a:pos x="T6" y="T7"/>
                </a:cxn>
                <a:cxn ang="0">
                  <a:pos x="T8" y="T9"/>
                </a:cxn>
                <a:cxn ang="0">
                  <a:pos x="T10" y="T11"/>
                </a:cxn>
              </a:cxnLst>
              <a:rect l="0" t="0" r="r" b="b"/>
              <a:pathLst>
                <a:path w="35" h="28">
                  <a:moveTo>
                    <a:pt x="23" y="4"/>
                  </a:moveTo>
                  <a:cubicBezTo>
                    <a:pt x="35" y="24"/>
                    <a:pt x="35" y="24"/>
                    <a:pt x="35" y="24"/>
                  </a:cubicBezTo>
                  <a:cubicBezTo>
                    <a:pt x="0" y="28"/>
                    <a:pt x="0" y="28"/>
                    <a:pt x="0" y="28"/>
                  </a:cubicBezTo>
                  <a:cubicBezTo>
                    <a:pt x="0" y="28"/>
                    <a:pt x="0" y="20"/>
                    <a:pt x="3" y="9"/>
                  </a:cubicBezTo>
                  <a:cubicBezTo>
                    <a:pt x="4" y="4"/>
                    <a:pt x="9" y="0"/>
                    <a:pt x="14" y="2"/>
                  </a:cubicBezTo>
                  <a:lnTo>
                    <a:pt x="23" y="4"/>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a:extLst>
                <a:ext uri="{FF2B5EF4-FFF2-40B4-BE49-F238E27FC236}">
                  <a16:creationId xmlns:a16="http://schemas.microsoft.com/office/drawing/2014/main" id="{B8AF82D0-9C34-41EF-94C3-DF8CEBFD45E7}"/>
                </a:ext>
              </a:extLst>
            </p:cNvPr>
            <p:cNvSpPr>
              <a:spLocks/>
            </p:cNvSpPr>
            <p:nvPr/>
          </p:nvSpPr>
          <p:spPr bwMode="auto">
            <a:xfrm>
              <a:off x="2859091" y="3585295"/>
              <a:ext cx="122899" cy="112513"/>
            </a:xfrm>
            <a:custGeom>
              <a:avLst/>
              <a:gdLst>
                <a:gd name="T0" fmla="*/ 65 w 71"/>
                <a:gd name="T1" fmla="*/ 65 h 65"/>
                <a:gd name="T2" fmla="*/ 10 w 71"/>
                <a:gd name="T3" fmla="*/ 47 h 65"/>
                <a:gd name="T4" fmla="*/ 0 w 71"/>
                <a:gd name="T5" fmla="*/ 8 h 65"/>
                <a:gd name="T6" fmla="*/ 71 w 71"/>
                <a:gd name="T7" fmla="*/ 0 h 65"/>
                <a:gd name="T8" fmla="*/ 65 w 71"/>
                <a:gd name="T9" fmla="*/ 65 h 65"/>
              </a:gdLst>
              <a:ahLst/>
              <a:cxnLst>
                <a:cxn ang="0">
                  <a:pos x="T0" y="T1"/>
                </a:cxn>
                <a:cxn ang="0">
                  <a:pos x="T2" y="T3"/>
                </a:cxn>
                <a:cxn ang="0">
                  <a:pos x="T4" y="T5"/>
                </a:cxn>
                <a:cxn ang="0">
                  <a:pos x="T6" y="T7"/>
                </a:cxn>
                <a:cxn ang="0">
                  <a:pos x="T8" y="T9"/>
                </a:cxn>
              </a:cxnLst>
              <a:rect l="0" t="0" r="r" b="b"/>
              <a:pathLst>
                <a:path w="71" h="65">
                  <a:moveTo>
                    <a:pt x="65" y="65"/>
                  </a:moveTo>
                  <a:lnTo>
                    <a:pt x="10" y="47"/>
                  </a:lnTo>
                  <a:lnTo>
                    <a:pt x="0" y="8"/>
                  </a:lnTo>
                  <a:lnTo>
                    <a:pt x="71" y="0"/>
                  </a:lnTo>
                  <a:lnTo>
                    <a:pt x="65" y="65"/>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a:extLst>
                <a:ext uri="{FF2B5EF4-FFF2-40B4-BE49-F238E27FC236}">
                  <a16:creationId xmlns:a16="http://schemas.microsoft.com/office/drawing/2014/main" id="{E58A3235-5C16-4728-8ADD-1D7D6B805683}"/>
                </a:ext>
              </a:extLst>
            </p:cNvPr>
            <p:cNvSpPr>
              <a:spLocks/>
            </p:cNvSpPr>
            <p:nvPr/>
          </p:nvSpPr>
          <p:spPr bwMode="auto">
            <a:xfrm rot="20531002">
              <a:off x="3361068" y="2122982"/>
              <a:ext cx="533135" cy="600643"/>
            </a:xfrm>
            <a:custGeom>
              <a:avLst/>
              <a:gdLst>
                <a:gd name="T0" fmla="*/ 0 w 152"/>
                <a:gd name="T1" fmla="*/ 129 h 171"/>
                <a:gd name="T2" fmla="*/ 14 w 152"/>
                <a:gd name="T3" fmla="*/ 124 h 171"/>
                <a:gd name="T4" fmla="*/ 29 w 152"/>
                <a:gd name="T5" fmla="*/ 119 h 171"/>
                <a:gd name="T6" fmla="*/ 56 w 152"/>
                <a:gd name="T7" fmla="*/ 107 h 171"/>
                <a:gd name="T8" fmla="*/ 104 w 152"/>
                <a:gd name="T9" fmla="*/ 76 h 171"/>
                <a:gd name="T10" fmla="*/ 112 w 152"/>
                <a:gd name="T11" fmla="*/ 67 h 171"/>
                <a:gd name="T12" fmla="*/ 113 w 152"/>
                <a:gd name="T13" fmla="*/ 66 h 171"/>
                <a:gd name="T14" fmla="*/ 113 w 152"/>
                <a:gd name="T15" fmla="*/ 67 h 171"/>
                <a:gd name="T16" fmla="*/ 112 w 152"/>
                <a:gd name="T17" fmla="*/ 74 h 171"/>
                <a:gd name="T18" fmla="*/ 112 w 152"/>
                <a:gd name="T19" fmla="*/ 75 h 171"/>
                <a:gd name="T20" fmla="*/ 112 w 152"/>
                <a:gd name="T21" fmla="*/ 76 h 171"/>
                <a:gd name="T22" fmla="*/ 112 w 152"/>
                <a:gd name="T23" fmla="*/ 77 h 171"/>
                <a:gd name="T24" fmla="*/ 113 w 152"/>
                <a:gd name="T25" fmla="*/ 77 h 171"/>
                <a:gd name="T26" fmla="*/ 113 w 152"/>
                <a:gd name="T27" fmla="*/ 78 h 171"/>
                <a:gd name="T28" fmla="*/ 112 w 152"/>
                <a:gd name="T29" fmla="*/ 77 h 171"/>
                <a:gd name="T30" fmla="*/ 103 w 152"/>
                <a:gd name="T31" fmla="*/ 68 h 171"/>
                <a:gd name="T32" fmla="*/ 92 w 152"/>
                <a:gd name="T33" fmla="*/ 58 h 171"/>
                <a:gd name="T34" fmla="*/ 41 w 152"/>
                <a:gd name="T35" fmla="*/ 20 h 171"/>
                <a:gd name="T36" fmla="*/ 52 w 152"/>
                <a:gd name="T37" fmla="*/ 0 h 171"/>
                <a:gd name="T38" fmla="*/ 112 w 152"/>
                <a:gd name="T39" fmla="*/ 29 h 171"/>
                <a:gd name="T40" fmla="*/ 126 w 152"/>
                <a:gd name="T41" fmla="*/ 38 h 171"/>
                <a:gd name="T42" fmla="*/ 141 w 152"/>
                <a:gd name="T43" fmla="*/ 51 h 171"/>
                <a:gd name="T44" fmla="*/ 150 w 152"/>
                <a:gd name="T45" fmla="*/ 63 h 171"/>
                <a:gd name="T46" fmla="*/ 150 w 152"/>
                <a:gd name="T47" fmla="*/ 65 h 171"/>
                <a:gd name="T48" fmla="*/ 151 w 152"/>
                <a:gd name="T49" fmla="*/ 67 h 171"/>
                <a:gd name="T50" fmla="*/ 151 w 152"/>
                <a:gd name="T51" fmla="*/ 68 h 171"/>
                <a:gd name="T52" fmla="*/ 152 w 152"/>
                <a:gd name="T53" fmla="*/ 71 h 171"/>
                <a:gd name="T54" fmla="*/ 150 w 152"/>
                <a:gd name="T55" fmla="*/ 81 h 171"/>
                <a:gd name="T56" fmla="*/ 148 w 152"/>
                <a:gd name="T57" fmla="*/ 86 h 171"/>
                <a:gd name="T58" fmla="*/ 147 w 152"/>
                <a:gd name="T59" fmla="*/ 89 h 171"/>
                <a:gd name="T60" fmla="*/ 134 w 152"/>
                <a:gd name="T61" fmla="*/ 105 h 171"/>
                <a:gd name="T62" fmla="*/ 76 w 152"/>
                <a:gd name="T63" fmla="*/ 146 h 171"/>
                <a:gd name="T64" fmla="*/ 45 w 152"/>
                <a:gd name="T65" fmla="*/ 160 h 171"/>
                <a:gd name="T66" fmla="*/ 29 w 152"/>
                <a:gd name="T67" fmla="*/ 166 h 171"/>
                <a:gd name="T68" fmla="*/ 12 w 152"/>
                <a:gd name="T69" fmla="*/ 171 h 171"/>
                <a:gd name="T70" fmla="*/ 0 w 152"/>
                <a:gd name="T71" fmla="*/ 1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71">
                  <a:moveTo>
                    <a:pt x="0" y="129"/>
                  </a:moveTo>
                  <a:cubicBezTo>
                    <a:pt x="4" y="127"/>
                    <a:pt x="9" y="125"/>
                    <a:pt x="14" y="124"/>
                  </a:cubicBezTo>
                  <a:cubicBezTo>
                    <a:pt x="19" y="122"/>
                    <a:pt x="24" y="120"/>
                    <a:pt x="29" y="119"/>
                  </a:cubicBezTo>
                  <a:cubicBezTo>
                    <a:pt x="38" y="115"/>
                    <a:pt x="47" y="111"/>
                    <a:pt x="56" y="107"/>
                  </a:cubicBezTo>
                  <a:cubicBezTo>
                    <a:pt x="74" y="98"/>
                    <a:pt x="92" y="88"/>
                    <a:pt x="104" y="76"/>
                  </a:cubicBezTo>
                  <a:cubicBezTo>
                    <a:pt x="108" y="73"/>
                    <a:pt x="110" y="70"/>
                    <a:pt x="112" y="67"/>
                  </a:cubicBezTo>
                  <a:cubicBezTo>
                    <a:pt x="113" y="66"/>
                    <a:pt x="113" y="66"/>
                    <a:pt x="113" y="66"/>
                  </a:cubicBezTo>
                  <a:cubicBezTo>
                    <a:pt x="113" y="66"/>
                    <a:pt x="114" y="64"/>
                    <a:pt x="113" y="67"/>
                  </a:cubicBezTo>
                  <a:cubicBezTo>
                    <a:pt x="112" y="70"/>
                    <a:pt x="112" y="72"/>
                    <a:pt x="112" y="74"/>
                  </a:cubicBezTo>
                  <a:cubicBezTo>
                    <a:pt x="112" y="74"/>
                    <a:pt x="112" y="75"/>
                    <a:pt x="112" y="75"/>
                  </a:cubicBezTo>
                  <a:cubicBezTo>
                    <a:pt x="112" y="76"/>
                    <a:pt x="112" y="76"/>
                    <a:pt x="112" y="76"/>
                  </a:cubicBezTo>
                  <a:cubicBezTo>
                    <a:pt x="112" y="77"/>
                    <a:pt x="112" y="77"/>
                    <a:pt x="112" y="77"/>
                  </a:cubicBezTo>
                  <a:cubicBezTo>
                    <a:pt x="113" y="77"/>
                    <a:pt x="113" y="77"/>
                    <a:pt x="113" y="77"/>
                  </a:cubicBezTo>
                  <a:cubicBezTo>
                    <a:pt x="113" y="78"/>
                    <a:pt x="113" y="78"/>
                    <a:pt x="113" y="78"/>
                  </a:cubicBezTo>
                  <a:cubicBezTo>
                    <a:pt x="113" y="78"/>
                    <a:pt x="113" y="77"/>
                    <a:pt x="112" y="77"/>
                  </a:cubicBezTo>
                  <a:cubicBezTo>
                    <a:pt x="110" y="74"/>
                    <a:pt x="107" y="71"/>
                    <a:pt x="103" y="68"/>
                  </a:cubicBezTo>
                  <a:cubicBezTo>
                    <a:pt x="100" y="64"/>
                    <a:pt x="96" y="61"/>
                    <a:pt x="92" y="58"/>
                  </a:cubicBezTo>
                  <a:cubicBezTo>
                    <a:pt x="76" y="45"/>
                    <a:pt x="58" y="32"/>
                    <a:pt x="41" y="20"/>
                  </a:cubicBezTo>
                  <a:cubicBezTo>
                    <a:pt x="52" y="0"/>
                    <a:pt x="52" y="0"/>
                    <a:pt x="52" y="0"/>
                  </a:cubicBezTo>
                  <a:cubicBezTo>
                    <a:pt x="72" y="8"/>
                    <a:pt x="92" y="18"/>
                    <a:pt x="112" y="29"/>
                  </a:cubicBezTo>
                  <a:cubicBezTo>
                    <a:pt x="116" y="32"/>
                    <a:pt x="121" y="35"/>
                    <a:pt x="126" y="38"/>
                  </a:cubicBezTo>
                  <a:cubicBezTo>
                    <a:pt x="131" y="42"/>
                    <a:pt x="136" y="45"/>
                    <a:pt x="141" y="51"/>
                  </a:cubicBezTo>
                  <a:cubicBezTo>
                    <a:pt x="144" y="54"/>
                    <a:pt x="147" y="56"/>
                    <a:pt x="150" y="63"/>
                  </a:cubicBezTo>
                  <a:cubicBezTo>
                    <a:pt x="150" y="65"/>
                    <a:pt x="150" y="65"/>
                    <a:pt x="150" y="65"/>
                  </a:cubicBezTo>
                  <a:cubicBezTo>
                    <a:pt x="151" y="67"/>
                    <a:pt x="151" y="67"/>
                    <a:pt x="151" y="67"/>
                  </a:cubicBezTo>
                  <a:cubicBezTo>
                    <a:pt x="151" y="67"/>
                    <a:pt x="151" y="68"/>
                    <a:pt x="151" y="68"/>
                  </a:cubicBezTo>
                  <a:cubicBezTo>
                    <a:pt x="152" y="69"/>
                    <a:pt x="152" y="70"/>
                    <a:pt x="152" y="71"/>
                  </a:cubicBezTo>
                  <a:cubicBezTo>
                    <a:pt x="152" y="73"/>
                    <a:pt x="152" y="77"/>
                    <a:pt x="150" y="81"/>
                  </a:cubicBezTo>
                  <a:cubicBezTo>
                    <a:pt x="148" y="86"/>
                    <a:pt x="148" y="85"/>
                    <a:pt x="148" y="86"/>
                  </a:cubicBezTo>
                  <a:cubicBezTo>
                    <a:pt x="147" y="89"/>
                    <a:pt x="147" y="89"/>
                    <a:pt x="147" y="89"/>
                  </a:cubicBezTo>
                  <a:cubicBezTo>
                    <a:pt x="143" y="95"/>
                    <a:pt x="139" y="100"/>
                    <a:pt x="134" y="105"/>
                  </a:cubicBezTo>
                  <a:cubicBezTo>
                    <a:pt x="117" y="124"/>
                    <a:pt x="96" y="136"/>
                    <a:pt x="76" y="146"/>
                  </a:cubicBezTo>
                  <a:cubicBezTo>
                    <a:pt x="66" y="152"/>
                    <a:pt x="55" y="156"/>
                    <a:pt x="45" y="160"/>
                  </a:cubicBezTo>
                  <a:cubicBezTo>
                    <a:pt x="40" y="162"/>
                    <a:pt x="34" y="164"/>
                    <a:pt x="29" y="166"/>
                  </a:cubicBezTo>
                  <a:cubicBezTo>
                    <a:pt x="23" y="168"/>
                    <a:pt x="18" y="170"/>
                    <a:pt x="12" y="171"/>
                  </a:cubicBezTo>
                  <a:cubicBezTo>
                    <a:pt x="0" y="129"/>
                    <a:pt x="0" y="129"/>
                    <a:pt x="0" y="129"/>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099F29D5-4F63-45FF-9194-64C54CDCA8EA}"/>
                </a:ext>
              </a:extLst>
            </p:cNvPr>
            <p:cNvSpPr>
              <a:spLocks/>
            </p:cNvSpPr>
            <p:nvPr/>
          </p:nvSpPr>
          <p:spPr bwMode="auto">
            <a:xfrm rot="20718898">
              <a:off x="3346220" y="2114187"/>
              <a:ext cx="115975" cy="154056"/>
            </a:xfrm>
            <a:custGeom>
              <a:avLst/>
              <a:gdLst>
                <a:gd name="T0" fmla="*/ 33 w 33"/>
                <a:gd name="T1" fmla="*/ 12 h 44"/>
                <a:gd name="T2" fmla="*/ 7 w 33"/>
                <a:gd name="T3" fmla="*/ 0 h 44"/>
                <a:gd name="T4" fmla="*/ 0 w 33"/>
                <a:gd name="T5" fmla="*/ 22 h 44"/>
                <a:gd name="T6" fmla="*/ 33 w 33"/>
                <a:gd name="T7" fmla="*/ 29 h 44"/>
                <a:gd name="T8" fmla="*/ 33 w 33"/>
                <a:gd name="T9" fmla="*/ 12 h 44"/>
              </a:gdLst>
              <a:ahLst/>
              <a:cxnLst>
                <a:cxn ang="0">
                  <a:pos x="T0" y="T1"/>
                </a:cxn>
                <a:cxn ang="0">
                  <a:pos x="T2" y="T3"/>
                </a:cxn>
                <a:cxn ang="0">
                  <a:pos x="T4" y="T5"/>
                </a:cxn>
                <a:cxn ang="0">
                  <a:pos x="T6" y="T7"/>
                </a:cxn>
                <a:cxn ang="0">
                  <a:pos x="T8" y="T9"/>
                </a:cxn>
              </a:cxnLst>
              <a:rect l="0" t="0" r="r" b="b"/>
              <a:pathLst>
                <a:path w="33" h="44">
                  <a:moveTo>
                    <a:pt x="33" y="12"/>
                  </a:moveTo>
                  <a:cubicBezTo>
                    <a:pt x="7" y="0"/>
                    <a:pt x="7" y="0"/>
                    <a:pt x="7" y="0"/>
                  </a:cubicBezTo>
                  <a:cubicBezTo>
                    <a:pt x="0" y="22"/>
                    <a:pt x="0" y="22"/>
                    <a:pt x="0" y="22"/>
                  </a:cubicBezTo>
                  <a:cubicBezTo>
                    <a:pt x="0" y="22"/>
                    <a:pt x="20" y="44"/>
                    <a:pt x="33" y="29"/>
                  </a:cubicBezTo>
                  <a:lnTo>
                    <a:pt x="33" y="12"/>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19719C2D-0FA0-4BD3-B1B0-A88C1E698F43}"/>
                </a:ext>
              </a:extLst>
            </p:cNvPr>
            <p:cNvSpPr>
              <a:spLocks/>
            </p:cNvSpPr>
            <p:nvPr/>
          </p:nvSpPr>
          <p:spPr bwMode="auto">
            <a:xfrm>
              <a:off x="2609833" y="2782130"/>
              <a:ext cx="358309" cy="810088"/>
            </a:xfrm>
            <a:custGeom>
              <a:avLst/>
              <a:gdLst>
                <a:gd name="T0" fmla="*/ 102 w 102"/>
                <a:gd name="T1" fmla="*/ 23 h 231"/>
                <a:gd name="T2" fmla="*/ 73 w 102"/>
                <a:gd name="T3" fmla="*/ 77 h 231"/>
                <a:gd name="T4" fmla="*/ 46 w 102"/>
                <a:gd name="T5" fmla="*/ 132 h 231"/>
                <a:gd name="T6" fmla="*/ 41 w 102"/>
                <a:gd name="T7" fmla="*/ 146 h 231"/>
                <a:gd name="T8" fmla="*/ 40 w 102"/>
                <a:gd name="T9" fmla="*/ 147 h 231"/>
                <a:gd name="T10" fmla="*/ 40 w 102"/>
                <a:gd name="T11" fmla="*/ 147 h 231"/>
                <a:gd name="T12" fmla="*/ 40 w 102"/>
                <a:gd name="T13" fmla="*/ 147 h 231"/>
                <a:gd name="T14" fmla="*/ 40 w 102"/>
                <a:gd name="T15" fmla="*/ 149 h 231"/>
                <a:gd name="T16" fmla="*/ 44 w 102"/>
                <a:gd name="T17" fmla="*/ 158 h 231"/>
                <a:gd name="T18" fmla="*/ 52 w 102"/>
                <a:gd name="T19" fmla="*/ 169 h 231"/>
                <a:gd name="T20" fmla="*/ 94 w 102"/>
                <a:gd name="T21" fmla="*/ 213 h 231"/>
                <a:gd name="T22" fmla="*/ 81 w 102"/>
                <a:gd name="T23" fmla="*/ 231 h 231"/>
                <a:gd name="T24" fmla="*/ 26 w 102"/>
                <a:gd name="T25" fmla="*/ 193 h 231"/>
                <a:gd name="T26" fmla="*/ 14 w 102"/>
                <a:gd name="T27" fmla="*/ 180 h 231"/>
                <a:gd name="T28" fmla="*/ 3 w 102"/>
                <a:gd name="T29" fmla="*/ 161 h 231"/>
                <a:gd name="T30" fmla="*/ 0 w 102"/>
                <a:gd name="T31" fmla="*/ 148 h 231"/>
                <a:gd name="T32" fmla="*/ 1 w 102"/>
                <a:gd name="T33" fmla="*/ 140 h 231"/>
                <a:gd name="T34" fmla="*/ 2 w 102"/>
                <a:gd name="T35" fmla="*/ 136 h 231"/>
                <a:gd name="T36" fmla="*/ 2 w 102"/>
                <a:gd name="T37" fmla="*/ 133 h 231"/>
                <a:gd name="T38" fmla="*/ 7 w 102"/>
                <a:gd name="T39" fmla="*/ 117 h 231"/>
                <a:gd name="T40" fmla="*/ 33 w 102"/>
                <a:gd name="T41" fmla="*/ 57 h 231"/>
                <a:gd name="T42" fmla="*/ 63 w 102"/>
                <a:gd name="T43" fmla="*/ 0 h 231"/>
                <a:gd name="T44" fmla="*/ 102 w 102"/>
                <a:gd name="T4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231">
                  <a:moveTo>
                    <a:pt x="102" y="23"/>
                  </a:moveTo>
                  <a:cubicBezTo>
                    <a:pt x="92" y="41"/>
                    <a:pt x="82" y="59"/>
                    <a:pt x="73" y="77"/>
                  </a:cubicBezTo>
                  <a:cubicBezTo>
                    <a:pt x="63" y="96"/>
                    <a:pt x="54" y="114"/>
                    <a:pt x="46" y="132"/>
                  </a:cubicBezTo>
                  <a:cubicBezTo>
                    <a:pt x="44" y="137"/>
                    <a:pt x="42" y="141"/>
                    <a:pt x="41" y="146"/>
                  </a:cubicBezTo>
                  <a:cubicBezTo>
                    <a:pt x="40" y="147"/>
                    <a:pt x="40" y="147"/>
                    <a:pt x="40" y="147"/>
                  </a:cubicBezTo>
                  <a:cubicBezTo>
                    <a:pt x="40" y="147"/>
                    <a:pt x="40" y="147"/>
                    <a:pt x="40" y="147"/>
                  </a:cubicBezTo>
                  <a:cubicBezTo>
                    <a:pt x="40" y="147"/>
                    <a:pt x="40" y="147"/>
                    <a:pt x="40" y="147"/>
                  </a:cubicBezTo>
                  <a:cubicBezTo>
                    <a:pt x="40" y="147"/>
                    <a:pt x="40" y="147"/>
                    <a:pt x="40" y="149"/>
                  </a:cubicBezTo>
                  <a:cubicBezTo>
                    <a:pt x="40" y="151"/>
                    <a:pt x="42" y="155"/>
                    <a:pt x="44" y="158"/>
                  </a:cubicBezTo>
                  <a:cubicBezTo>
                    <a:pt x="46" y="162"/>
                    <a:pt x="49" y="166"/>
                    <a:pt x="52" y="169"/>
                  </a:cubicBezTo>
                  <a:cubicBezTo>
                    <a:pt x="64" y="184"/>
                    <a:pt x="79" y="199"/>
                    <a:pt x="94" y="213"/>
                  </a:cubicBezTo>
                  <a:cubicBezTo>
                    <a:pt x="81" y="231"/>
                    <a:pt x="81" y="231"/>
                    <a:pt x="81" y="231"/>
                  </a:cubicBezTo>
                  <a:cubicBezTo>
                    <a:pt x="62" y="220"/>
                    <a:pt x="43" y="209"/>
                    <a:pt x="26" y="193"/>
                  </a:cubicBezTo>
                  <a:cubicBezTo>
                    <a:pt x="22" y="189"/>
                    <a:pt x="18" y="185"/>
                    <a:pt x="14" y="180"/>
                  </a:cubicBezTo>
                  <a:cubicBezTo>
                    <a:pt x="10" y="175"/>
                    <a:pt x="6" y="169"/>
                    <a:pt x="3" y="161"/>
                  </a:cubicBezTo>
                  <a:cubicBezTo>
                    <a:pt x="2" y="158"/>
                    <a:pt x="1" y="153"/>
                    <a:pt x="0" y="148"/>
                  </a:cubicBezTo>
                  <a:cubicBezTo>
                    <a:pt x="0" y="146"/>
                    <a:pt x="0" y="143"/>
                    <a:pt x="1" y="140"/>
                  </a:cubicBezTo>
                  <a:cubicBezTo>
                    <a:pt x="1" y="139"/>
                    <a:pt x="1" y="137"/>
                    <a:pt x="2" y="136"/>
                  </a:cubicBezTo>
                  <a:cubicBezTo>
                    <a:pt x="2" y="133"/>
                    <a:pt x="2" y="133"/>
                    <a:pt x="2" y="133"/>
                  </a:cubicBezTo>
                  <a:cubicBezTo>
                    <a:pt x="4" y="128"/>
                    <a:pt x="6" y="123"/>
                    <a:pt x="7" y="117"/>
                  </a:cubicBezTo>
                  <a:cubicBezTo>
                    <a:pt x="15" y="96"/>
                    <a:pt x="24" y="77"/>
                    <a:pt x="33" y="57"/>
                  </a:cubicBezTo>
                  <a:cubicBezTo>
                    <a:pt x="42" y="38"/>
                    <a:pt x="52" y="19"/>
                    <a:pt x="63" y="0"/>
                  </a:cubicBezTo>
                  <a:cubicBezTo>
                    <a:pt x="102" y="23"/>
                    <a:pt x="102" y="23"/>
                    <a:pt x="102" y="23"/>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475D1662-941B-47FF-AAF7-82D989FDA3C8}"/>
                </a:ext>
              </a:extLst>
            </p:cNvPr>
            <p:cNvSpPr>
              <a:spLocks/>
            </p:cNvSpPr>
            <p:nvPr/>
          </p:nvSpPr>
          <p:spPr bwMode="auto">
            <a:xfrm>
              <a:off x="3049496" y="2413437"/>
              <a:ext cx="318496" cy="344461"/>
            </a:xfrm>
            <a:custGeom>
              <a:avLst/>
              <a:gdLst>
                <a:gd name="T0" fmla="*/ 5 w 91"/>
                <a:gd name="T1" fmla="*/ 0 h 98"/>
                <a:gd name="T2" fmla="*/ 0 w 91"/>
                <a:gd name="T3" fmla="*/ 76 h 98"/>
                <a:gd name="T4" fmla="*/ 47 w 91"/>
                <a:gd name="T5" fmla="*/ 98 h 98"/>
                <a:gd name="T6" fmla="*/ 67 w 91"/>
                <a:gd name="T7" fmla="*/ 76 h 98"/>
                <a:gd name="T8" fmla="*/ 46 w 91"/>
                <a:gd name="T9" fmla="*/ 36 h 98"/>
                <a:gd name="T10" fmla="*/ 5 w 91"/>
                <a:gd name="T11" fmla="*/ 0 h 98"/>
              </a:gdLst>
              <a:ahLst/>
              <a:cxnLst>
                <a:cxn ang="0">
                  <a:pos x="T0" y="T1"/>
                </a:cxn>
                <a:cxn ang="0">
                  <a:pos x="T2" y="T3"/>
                </a:cxn>
                <a:cxn ang="0">
                  <a:pos x="T4" y="T5"/>
                </a:cxn>
                <a:cxn ang="0">
                  <a:pos x="T6" y="T7"/>
                </a:cxn>
                <a:cxn ang="0">
                  <a:pos x="T8" y="T9"/>
                </a:cxn>
                <a:cxn ang="0">
                  <a:pos x="T10" y="T11"/>
                </a:cxn>
              </a:cxnLst>
              <a:rect l="0" t="0" r="r" b="b"/>
              <a:pathLst>
                <a:path w="91" h="98">
                  <a:moveTo>
                    <a:pt x="5" y="0"/>
                  </a:moveTo>
                  <a:cubicBezTo>
                    <a:pt x="2" y="27"/>
                    <a:pt x="6" y="53"/>
                    <a:pt x="0" y="76"/>
                  </a:cubicBezTo>
                  <a:cubicBezTo>
                    <a:pt x="0" y="76"/>
                    <a:pt x="7" y="98"/>
                    <a:pt x="47" y="98"/>
                  </a:cubicBezTo>
                  <a:cubicBezTo>
                    <a:pt x="91" y="98"/>
                    <a:pt x="67" y="76"/>
                    <a:pt x="67" y="76"/>
                  </a:cubicBezTo>
                  <a:cubicBezTo>
                    <a:pt x="43" y="71"/>
                    <a:pt x="43" y="53"/>
                    <a:pt x="46" y="36"/>
                  </a:cubicBezTo>
                  <a:cubicBezTo>
                    <a:pt x="5" y="0"/>
                    <a:pt x="5" y="0"/>
                    <a:pt x="5" y="0"/>
                  </a:cubicBezTo>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030D41E7-D3A4-40DA-9D03-EDD1EBC1FA17}"/>
                </a:ext>
              </a:extLst>
            </p:cNvPr>
            <p:cNvSpPr>
              <a:spLocks/>
            </p:cNvSpPr>
            <p:nvPr/>
          </p:nvSpPr>
          <p:spPr bwMode="auto">
            <a:xfrm>
              <a:off x="3002761" y="2628075"/>
              <a:ext cx="313304" cy="83086"/>
            </a:xfrm>
            <a:custGeom>
              <a:avLst/>
              <a:gdLst>
                <a:gd name="T0" fmla="*/ 8 w 89"/>
                <a:gd name="T1" fmla="*/ 23 h 24"/>
                <a:gd name="T2" fmla="*/ 8 w 89"/>
                <a:gd name="T3" fmla="*/ 6 h 24"/>
                <a:gd name="T4" fmla="*/ 74 w 89"/>
                <a:gd name="T5" fmla="*/ 5 h 24"/>
                <a:gd name="T6" fmla="*/ 85 w 89"/>
                <a:gd name="T7" fmla="*/ 24 h 24"/>
                <a:gd name="T8" fmla="*/ 8 w 89"/>
                <a:gd name="T9" fmla="*/ 23 h 24"/>
              </a:gdLst>
              <a:ahLst/>
              <a:cxnLst>
                <a:cxn ang="0">
                  <a:pos x="T0" y="T1"/>
                </a:cxn>
                <a:cxn ang="0">
                  <a:pos x="T2" y="T3"/>
                </a:cxn>
                <a:cxn ang="0">
                  <a:pos x="T4" y="T5"/>
                </a:cxn>
                <a:cxn ang="0">
                  <a:pos x="T6" y="T7"/>
                </a:cxn>
                <a:cxn ang="0">
                  <a:pos x="T8" y="T9"/>
                </a:cxn>
              </a:cxnLst>
              <a:rect l="0" t="0" r="r" b="b"/>
              <a:pathLst>
                <a:path w="89" h="24">
                  <a:moveTo>
                    <a:pt x="8" y="23"/>
                  </a:moveTo>
                  <a:cubicBezTo>
                    <a:pt x="4" y="16"/>
                    <a:pt x="0" y="8"/>
                    <a:pt x="8" y="6"/>
                  </a:cubicBezTo>
                  <a:cubicBezTo>
                    <a:pt x="15" y="3"/>
                    <a:pt x="58" y="0"/>
                    <a:pt x="74" y="5"/>
                  </a:cubicBezTo>
                  <a:cubicBezTo>
                    <a:pt x="89" y="10"/>
                    <a:pt x="85" y="24"/>
                    <a:pt x="85" y="24"/>
                  </a:cubicBezTo>
                  <a:cubicBezTo>
                    <a:pt x="8" y="23"/>
                    <a:pt x="8" y="23"/>
                    <a:pt x="8" y="2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A92EB2BB-144D-4E8D-9791-634CB14D341D}"/>
                </a:ext>
              </a:extLst>
            </p:cNvPr>
            <p:cNvSpPr>
              <a:spLocks noEditPoints="1"/>
            </p:cNvSpPr>
            <p:nvPr/>
          </p:nvSpPr>
          <p:spPr bwMode="auto">
            <a:xfrm>
              <a:off x="2701574" y="6126341"/>
              <a:ext cx="60584" cy="36351"/>
            </a:xfrm>
            <a:custGeom>
              <a:avLst/>
              <a:gdLst>
                <a:gd name="T0" fmla="*/ 8 w 17"/>
                <a:gd name="T1" fmla="*/ 9 h 10"/>
                <a:gd name="T2" fmla="*/ 0 w 17"/>
                <a:gd name="T3" fmla="*/ 6 h 10"/>
                <a:gd name="T4" fmla="*/ 0 w 17"/>
                <a:gd name="T5" fmla="*/ 6 h 10"/>
                <a:gd name="T6" fmla="*/ 0 w 17"/>
                <a:gd name="T7" fmla="*/ 5 h 10"/>
                <a:gd name="T8" fmla="*/ 16 w 17"/>
                <a:gd name="T9" fmla="*/ 3 h 10"/>
                <a:gd name="T10" fmla="*/ 17 w 17"/>
                <a:gd name="T11" fmla="*/ 5 h 10"/>
                <a:gd name="T12" fmla="*/ 14 w 17"/>
                <a:gd name="T13" fmla="*/ 9 h 10"/>
                <a:gd name="T14" fmla="*/ 8 w 17"/>
                <a:gd name="T15" fmla="*/ 9 h 10"/>
                <a:gd name="T16" fmla="*/ 2 w 17"/>
                <a:gd name="T17" fmla="*/ 6 h 10"/>
                <a:gd name="T18" fmla="*/ 14 w 17"/>
                <a:gd name="T19" fmla="*/ 8 h 10"/>
                <a:gd name="T20" fmla="*/ 15 w 17"/>
                <a:gd name="T21" fmla="*/ 5 h 10"/>
                <a:gd name="T22" fmla="*/ 15 w 17"/>
                <a:gd name="T23" fmla="*/ 4 h 10"/>
                <a:gd name="T24" fmla="*/ 2 w 17"/>
                <a:gd name="T2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0">
                  <a:moveTo>
                    <a:pt x="8" y="9"/>
                  </a:moveTo>
                  <a:cubicBezTo>
                    <a:pt x="5" y="9"/>
                    <a:pt x="2" y="7"/>
                    <a:pt x="0" y="6"/>
                  </a:cubicBezTo>
                  <a:cubicBezTo>
                    <a:pt x="0" y="6"/>
                    <a:pt x="0" y="6"/>
                    <a:pt x="0" y="6"/>
                  </a:cubicBezTo>
                  <a:cubicBezTo>
                    <a:pt x="0" y="5"/>
                    <a:pt x="0" y="5"/>
                    <a:pt x="0" y="5"/>
                  </a:cubicBezTo>
                  <a:cubicBezTo>
                    <a:pt x="1" y="5"/>
                    <a:pt x="13" y="0"/>
                    <a:pt x="16" y="3"/>
                  </a:cubicBezTo>
                  <a:cubicBezTo>
                    <a:pt x="16" y="3"/>
                    <a:pt x="17" y="4"/>
                    <a:pt x="17" y="5"/>
                  </a:cubicBezTo>
                  <a:cubicBezTo>
                    <a:pt x="17" y="7"/>
                    <a:pt x="16" y="8"/>
                    <a:pt x="14" y="9"/>
                  </a:cubicBezTo>
                  <a:cubicBezTo>
                    <a:pt x="13" y="10"/>
                    <a:pt x="10" y="10"/>
                    <a:pt x="8" y="9"/>
                  </a:cubicBezTo>
                  <a:close/>
                  <a:moveTo>
                    <a:pt x="2" y="6"/>
                  </a:moveTo>
                  <a:cubicBezTo>
                    <a:pt x="8" y="8"/>
                    <a:pt x="12" y="9"/>
                    <a:pt x="14" y="8"/>
                  </a:cubicBezTo>
                  <a:cubicBezTo>
                    <a:pt x="15" y="7"/>
                    <a:pt x="15" y="6"/>
                    <a:pt x="15" y="5"/>
                  </a:cubicBezTo>
                  <a:cubicBezTo>
                    <a:pt x="15" y="5"/>
                    <a:pt x="15" y="4"/>
                    <a:pt x="15" y="4"/>
                  </a:cubicBezTo>
                  <a:cubicBezTo>
                    <a:pt x="13" y="3"/>
                    <a:pt x="7" y="4"/>
                    <a:pt x="2"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a:extLst>
                <a:ext uri="{FF2B5EF4-FFF2-40B4-BE49-F238E27FC236}">
                  <a16:creationId xmlns:a16="http://schemas.microsoft.com/office/drawing/2014/main" id="{B0EBF42B-10D5-4B24-BB5E-F606B202893F}"/>
                </a:ext>
              </a:extLst>
            </p:cNvPr>
            <p:cNvSpPr>
              <a:spLocks noEditPoints="1"/>
            </p:cNvSpPr>
            <p:nvPr/>
          </p:nvSpPr>
          <p:spPr bwMode="auto">
            <a:xfrm>
              <a:off x="2701574" y="6102108"/>
              <a:ext cx="41543" cy="45005"/>
            </a:xfrm>
            <a:custGeom>
              <a:avLst/>
              <a:gdLst>
                <a:gd name="T0" fmla="*/ 0 w 12"/>
                <a:gd name="T1" fmla="*/ 13 h 13"/>
                <a:gd name="T2" fmla="*/ 0 w 12"/>
                <a:gd name="T3" fmla="*/ 13 h 13"/>
                <a:gd name="T4" fmla="*/ 0 w 12"/>
                <a:gd name="T5" fmla="*/ 13 h 13"/>
                <a:gd name="T6" fmla="*/ 7 w 12"/>
                <a:gd name="T7" fmla="*/ 1 h 13"/>
                <a:gd name="T8" fmla="*/ 10 w 12"/>
                <a:gd name="T9" fmla="*/ 1 h 13"/>
                <a:gd name="T10" fmla="*/ 12 w 12"/>
                <a:gd name="T11" fmla="*/ 3 h 13"/>
                <a:gd name="T12" fmla="*/ 1 w 12"/>
                <a:gd name="T13" fmla="*/ 13 h 13"/>
                <a:gd name="T14" fmla="*/ 0 w 12"/>
                <a:gd name="T15" fmla="*/ 13 h 13"/>
                <a:gd name="T16" fmla="*/ 9 w 12"/>
                <a:gd name="T17" fmla="*/ 2 h 13"/>
                <a:gd name="T18" fmla="*/ 7 w 12"/>
                <a:gd name="T19" fmla="*/ 2 h 13"/>
                <a:gd name="T20" fmla="*/ 2 w 12"/>
                <a:gd name="T21" fmla="*/ 11 h 13"/>
                <a:gd name="T22" fmla="*/ 11 w 12"/>
                <a:gd name="T23" fmla="*/ 3 h 13"/>
                <a:gd name="T24" fmla="*/ 10 w 12"/>
                <a:gd name="T25" fmla="*/ 2 h 13"/>
                <a:gd name="T26" fmla="*/ 9 w 12"/>
                <a:gd name="T2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13"/>
                  </a:moveTo>
                  <a:cubicBezTo>
                    <a:pt x="0" y="13"/>
                    <a:pt x="0" y="13"/>
                    <a:pt x="0" y="13"/>
                  </a:cubicBezTo>
                  <a:cubicBezTo>
                    <a:pt x="0" y="13"/>
                    <a:pt x="0" y="13"/>
                    <a:pt x="0" y="13"/>
                  </a:cubicBezTo>
                  <a:cubicBezTo>
                    <a:pt x="0" y="12"/>
                    <a:pt x="2" y="3"/>
                    <a:pt x="7" y="1"/>
                  </a:cubicBezTo>
                  <a:cubicBezTo>
                    <a:pt x="8" y="0"/>
                    <a:pt x="9" y="0"/>
                    <a:pt x="10" y="1"/>
                  </a:cubicBezTo>
                  <a:cubicBezTo>
                    <a:pt x="12" y="1"/>
                    <a:pt x="12" y="3"/>
                    <a:pt x="12" y="3"/>
                  </a:cubicBezTo>
                  <a:cubicBezTo>
                    <a:pt x="12" y="7"/>
                    <a:pt x="4" y="12"/>
                    <a:pt x="1" y="13"/>
                  </a:cubicBezTo>
                  <a:lnTo>
                    <a:pt x="0" y="13"/>
                  </a:lnTo>
                  <a:close/>
                  <a:moveTo>
                    <a:pt x="9" y="2"/>
                  </a:moveTo>
                  <a:cubicBezTo>
                    <a:pt x="9" y="2"/>
                    <a:pt x="8" y="2"/>
                    <a:pt x="7" y="2"/>
                  </a:cubicBezTo>
                  <a:cubicBezTo>
                    <a:pt x="5" y="4"/>
                    <a:pt x="3" y="9"/>
                    <a:pt x="2" y="11"/>
                  </a:cubicBezTo>
                  <a:cubicBezTo>
                    <a:pt x="5" y="10"/>
                    <a:pt x="10" y="5"/>
                    <a:pt x="11" y="3"/>
                  </a:cubicBezTo>
                  <a:cubicBezTo>
                    <a:pt x="11" y="3"/>
                    <a:pt x="11" y="3"/>
                    <a:pt x="10" y="2"/>
                  </a:cubicBezTo>
                  <a:lnTo>
                    <a:pt x="9"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a:extLst>
                <a:ext uri="{FF2B5EF4-FFF2-40B4-BE49-F238E27FC236}">
                  <a16:creationId xmlns:a16="http://schemas.microsoft.com/office/drawing/2014/main" id="{56A0F420-7C5A-44D5-9FCF-519402DB32DE}"/>
                </a:ext>
              </a:extLst>
            </p:cNvPr>
            <p:cNvSpPr>
              <a:spLocks noEditPoints="1"/>
            </p:cNvSpPr>
            <p:nvPr/>
          </p:nvSpPr>
          <p:spPr bwMode="auto">
            <a:xfrm>
              <a:off x="3421653" y="6200773"/>
              <a:ext cx="58853" cy="31157"/>
            </a:xfrm>
            <a:custGeom>
              <a:avLst/>
              <a:gdLst>
                <a:gd name="T0" fmla="*/ 9 w 17"/>
                <a:gd name="T1" fmla="*/ 9 h 9"/>
                <a:gd name="T2" fmla="*/ 1 w 17"/>
                <a:gd name="T3" fmla="*/ 8 h 9"/>
                <a:gd name="T4" fmla="*/ 0 w 17"/>
                <a:gd name="T5" fmla="*/ 7 h 9"/>
                <a:gd name="T6" fmla="*/ 1 w 17"/>
                <a:gd name="T7" fmla="*/ 7 h 9"/>
                <a:gd name="T8" fmla="*/ 16 w 17"/>
                <a:gd name="T9" fmla="*/ 1 h 9"/>
                <a:gd name="T10" fmla="*/ 17 w 17"/>
                <a:gd name="T11" fmla="*/ 4 h 9"/>
                <a:gd name="T12" fmla="*/ 15 w 17"/>
                <a:gd name="T13" fmla="*/ 8 h 9"/>
                <a:gd name="T14" fmla="*/ 9 w 17"/>
                <a:gd name="T15" fmla="*/ 9 h 9"/>
                <a:gd name="T16" fmla="*/ 3 w 17"/>
                <a:gd name="T17" fmla="*/ 7 h 9"/>
                <a:gd name="T18" fmla="*/ 14 w 17"/>
                <a:gd name="T19" fmla="*/ 6 h 9"/>
                <a:gd name="T20" fmla="*/ 15 w 17"/>
                <a:gd name="T21" fmla="*/ 4 h 9"/>
                <a:gd name="T22" fmla="*/ 15 w 17"/>
                <a:gd name="T23" fmla="*/ 3 h 9"/>
                <a:gd name="T24" fmla="*/ 3 w 17"/>
                <a:gd name="T2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9">
                  <a:moveTo>
                    <a:pt x="9" y="9"/>
                  </a:moveTo>
                  <a:cubicBezTo>
                    <a:pt x="6" y="9"/>
                    <a:pt x="3" y="9"/>
                    <a:pt x="1" y="8"/>
                  </a:cubicBezTo>
                  <a:cubicBezTo>
                    <a:pt x="0" y="7"/>
                    <a:pt x="0" y="7"/>
                    <a:pt x="0" y="7"/>
                  </a:cubicBezTo>
                  <a:cubicBezTo>
                    <a:pt x="1" y="7"/>
                    <a:pt x="1" y="7"/>
                    <a:pt x="1" y="7"/>
                  </a:cubicBezTo>
                  <a:cubicBezTo>
                    <a:pt x="2" y="6"/>
                    <a:pt x="12" y="0"/>
                    <a:pt x="16" y="1"/>
                  </a:cubicBezTo>
                  <a:cubicBezTo>
                    <a:pt x="16" y="2"/>
                    <a:pt x="17" y="2"/>
                    <a:pt x="17" y="4"/>
                  </a:cubicBezTo>
                  <a:cubicBezTo>
                    <a:pt x="17" y="5"/>
                    <a:pt x="17" y="7"/>
                    <a:pt x="15" y="8"/>
                  </a:cubicBezTo>
                  <a:cubicBezTo>
                    <a:pt x="14" y="9"/>
                    <a:pt x="12" y="9"/>
                    <a:pt x="9" y="9"/>
                  </a:cubicBezTo>
                  <a:close/>
                  <a:moveTo>
                    <a:pt x="3" y="7"/>
                  </a:moveTo>
                  <a:cubicBezTo>
                    <a:pt x="8" y="8"/>
                    <a:pt x="13" y="8"/>
                    <a:pt x="14" y="6"/>
                  </a:cubicBezTo>
                  <a:cubicBezTo>
                    <a:pt x="15" y="6"/>
                    <a:pt x="15" y="5"/>
                    <a:pt x="15" y="4"/>
                  </a:cubicBezTo>
                  <a:cubicBezTo>
                    <a:pt x="15" y="3"/>
                    <a:pt x="15" y="3"/>
                    <a:pt x="15" y="3"/>
                  </a:cubicBezTo>
                  <a:cubicBezTo>
                    <a:pt x="13" y="2"/>
                    <a:pt x="7" y="5"/>
                    <a:pt x="3" y="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4">
              <a:extLst>
                <a:ext uri="{FF2B5EF4-FFF2-40B4-BE49-F238E27FC236}">
                  <a16:creationId xmlns:a16="http://schemas.microsoft.com/office/drawing/2014/main" id="{00ECE07E-3C9F-4E3F-943D-F2662A0911B2}"/>
                </a:ext>
              </a:extLst>
            </p:cNvPr>
            <p:cNvSpPr>
              <a:spLocks noEditPoints="1"/>
            </p:cNvSpPr>
            <p:nvPr/>
          </p:nvSpPr>
          <p:spPr bwMode="auto">
            <a:xfrm>
              <a:off x="3421653" y="6176540"/>
              <a:ext cx="38081" cy="51929"/>
            </a:xfrm>
            <a:custGeom>
              <a:avLst/>
              <a:gdLst>
                <a:gd name="T0" fmla="*/ 1 w 11"/>
                <a:gd name="T1" fmla="*/ 15 h 15"/>
                <a:gd name="T2" fmla="*/ 1 w 11"/>
                <a:gd name="T3" fmla="*/ 15 h 15"/>
                <a:gd name="T4" fmla="*/ 0 w 11"/>
                <a:gd name="T5" fmla="*/ 14 h 15"/>
                <a:gd name="T6" fmla="*/ 5 w 11"/>
                <a:gd name="T7" fmla="*/ 2 h 15"/>
                <a:gd name="T8" fmla="*/ 8 w 11"/>
                <a:gd name="T9" fmla="*/ 1 h 15"/>
                <a:gd name="T10" fmla="*/ 10 w 11"/>
                <a:gd name="T11" fmla="*/ 3 h 15"/>
                <a:gd name="T12" fmla="*/ 1 w 11"/>
                <a:gd name="T13" fmla="*/ 15 h 15"/>
                <a:gd name="T14" fmla="*/ 7 w 11"/>
                <a:gd name="T15" fmla="*/ 2 h 15"/>
                <a:gd name="T16" fmla="*/ 6 w 11"/>
                <a:gd name="T17" fmla="*/ 3 h 15"/>
                <a:gd name="T18" fmla="*/ 2 w 11"/>
                <a:gd name="T19" fmla="*/ 13 h 15"/>
                <a:gd name="T20" fmla="*/ 9 w 11"/>
                <a:gd name="T21" fmla="*/ 3 h 15"/>
                <a:gd name="T22" fmla="*/ 8 w 11"/>
                <a:gd name="T23" fmla="*/ 2 h 15"/>
                <a:gd name="T24" fmla="*/ 7 w 11"/>
                <a:gd name="T2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1" y="15"/>
                  </a:moveTo>
                  <a:cubicBezTo>
                    <a:pt x="1" y="15"/>
                    <a:pt x="1" y="15"/>
                    <a:pt x="1" y="15"/>
                  </a:cubicBezTo>
                  <a:cubicBezTo>
                    <a:pt x="0" y="14"/>
                    <a:pt x="0" y="14"/>
                    <a:pt x="0" y="14"/>
                  </a:cubicBezTo>
                  <a:cubicBezTo>
                    <a:pt x="0" y="14"/>
                    <a:pt x="1" y="5"/>
                    <a:pt x="5" y="2"/>
                  </a:cubicBezTo>
                  <a:cubicBezTo>
                    <a:pt x="6" y="1"/>
                    <a:pt x="7" y="0"/>
                    <a:pt x="8" y="1"/>
                  </a:cubicBezTo>
                  <a:cubicBezTo>
                    <a:pt x="10" y="1"/>
                    <a:pt x="10" y="2"/>
                    <a:pt x="10" y="3"/>
                  </a:cubicBezTo>
                  <a:cubicBezTo>
                    <a:pt x="11" y="6"/>
                    <a:pt x="5" y="13"/>
                    <a:pt x="1" y="15"/>
                  </a:cubicBezTo>
                  <a:close/>
                  <a:moveTo>
                    <a:pt x="7" y="2"/>
                  </a:moveTo>
                  <a:cubicBezTo>
                    <a:pt x="7" y="2"/>
                    <a:pt x="6" y="2"/>
                    <a:pt x="6" y="3"/>
                  </a:cubicBezTo>
                  <a:cubicBezTo>
                    <a:pt x="3" y="5"/>
                    <a:pt x="2" y="10"/>
                    <a:pt x="2" y="13"/>
                  </a:cubicBezTo>
                  <a:cubicBezTo>
                    <a:pt x="5" y="10"/>
                    <a:pt x="9" y="5"/>
                    <a:pt x="9" y="3"/>
                  </a:cubicBezTo>
                  <a:cubicBezTo>
                    <a:pt x="9" y="3"/>
                    <a:pt x="9" y="2"/>
                    <a:pt x="8" y="2"/>
                  </a:cubicBezTo>
                  <a:lnTo>
                    <a:pt x="7"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5">
              <a:extLst>
                <a:ext uri="{FF2B5EF4-FFF2-40B4-BE49-F238E27FC236}">
                  <a16:creationId xmlns:a16="http://schemas.microsoft.com/office/drawing/2014/main" id="{1D517803-4B49-4D65-96EA-E176A69783D9}"/>
                </a:ext>
              </a:extLst>
            </p:cNvPr>
            <p:cNvSpPr>
              <a:spLocks/>
            </p:cNvSpPr>
            <p:nvPr/>
          </p:nvSpPr>
          <p:spPr bwMode="auto">
            <a:xfrm>
              <a:off x="3302216" y="5986134"/>
              <a:ext cx="103857" cy="238872"/>
            </a:xfrm>
            <a:custGeom>
              <a:avLst/>
              <a:gdLst>
                <a:gd name="T0" fmla="*/ 0 w 60"/>
                <a:gd name="T1" fmla="*/ 138 h 138"/>
                <a:gd name="T2" fmla="*/ 60 w 60"/>
                <a:gd name="T3" fmla="*/ 138 h 138"/>
                <a:gd name="T4" fmla="*/ 60 w 60"/>
                <a:gd name="T5" fmla="*/ 0 h 138"/>
                <a:gd name="T6" fmla="*/ 2 w 60"/>
                <a:gd name="T7" fmla="*/ 0 h 138"/>
                <a:gd name="T8" fmla="*/ 0 w 60"/>
                <a:gd name="T9" fmla="*/ 138 h 138"/>
              </a:gdLst>
              <a:ahLst/>
              <a:cxnLst>
                <a:cxn ang="0">
                  <a:pos x="T0" y="T1"/>
                </a:cxn>
                <a:cxn ang="0">
                  <a:pos x="T2" y="T3"/>
                </a:cxn>
                <a:cxn ang="0">
                  <a:pos x="T4" y="T5"/>
                </a:cxn>
                <a:cxn ang="0">
                  <a:pos x="T6" y="T7"/>
                </a:cxn>
                <a:cxn ang="0">
                  <a:pos x="T8" y="T9"/>
                </a:cxn>
              </a:cxnLst>
              <a:rect l="0" t="0" r="r" b="b"/>
              <a:pathLst>
                <a:path w="60" h="138">
                  <a:moveTo>
                    <a:pt x="0" y="138"/>
                  </a:moveTo>
                  <a:lnTo>
                    <a:pt x="60" y="138"/>
                  </a:lnTo>
                  <a:lnTo>
                    <a:pt x="60" y="0"/>
                  </a:lnTo>
                  <a:lnTo>
                    <a:pt x="2" y="0"/>
                  </a:lnTo>
                  <a:lnTo>
                    <a:pt x="0" y="138"/>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a:extLst>
                <a:ext uri="{FF2B5EF4-FFF2-40B4-BE49-F238E27FC236}">
                  <a16:creationId xmlns:a16="http://schemas.microsoft.com/office/drawing/2014/main" id="{6A6B98C6-6034-4DF0-B27A-984AD15125F4}"/>
                </a:ext>
              </a:extLst>
            </p:cNvPr>
            <p:cNvSpPr>
              <a:spLocks/>
            </p:cNvSpPr>
            <p:nvPr/>
          </p:nvSpPr>
          <p:spPr bwMode="auto">
            <a:xfrm>
              <a:off x="3302216" y="5986134"/>
              <a:ext cx="103857" cy="238872"/>
            </a:xfrm>
            <a:custGeom>
              <a:avLst/>
              <a:gdLst>
                <a:gd name="T0" fmla="*/ 0 w 60"/>
                <a:gd name="T1" fmla="*/ 138 h 138"/>
                <a:gd name="T2" fmla="*/ 60 w 60"/>
                <a:gd name="T3" fmla="*/ 138 h 138"/>
                <a:gd name="T4" fmla="*/ 60 w 60"/>
                <a:gd name="T5" fmla="*/ 0 h 138"/>
                <a:gd name="T6" fmla="*/ 2 w 60"/>
                <a:gd name="T7" fmla="*/ 0 h 138"/>
                <a:gd name="T8" fmla="*/ 0 w 60"/>
                <a:gd name="T9" fmla="*/ 138 h 138"/>
              </a:gdLst>
              <a:ahLst/>
              <a:cxnLst>
                <a:cxn ang="0">
                  <a:pos x="T0" y="T1"/>
                </a:cxn>
                <a:cxn ang="0">
                  <a:pos x="T2" y="T3"/>
                </a:cxn>
                <a:cxn ang="0">
                  <a:pos x="T4" y="T5"/>
                </a:cxn>
                <a:cxn ang="0">
                  <a:pos x="T6" y="T7"/>
                </a:cxn>
                <a:cxn ang="0">
                  <a:pos x="T8" y="T9"/>
                </a:cxn>
              </a:cxnLst>
              <a:rect l="0" t="0" r="r" b="b"/>
              <a:pathLst>
                <a:path w="60" h="138">
                  <a:moveTo>
                    <a:pt x="0" y="138"/>
                  </a:moveTo>
                  <a:lnTo>
                    <a:pt x="60" y="138"/>
                  </a:lnTo>
                  <a:lnTo>
                    <a:pt x="60" y="0"/>
                  </a:lnTo>
                  <a:lnTo>
                    <a:pt x="2" y="0"/>
                  </a:lnTo>
                  <a:lnTo>
                    <a:pt x="0" y="1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a:extLst>
                <a:ext uri="{FF2B5EF4-FFF2-40B4-BE49-F238E27FC236}">
                  <a16:creationId xmlns:a16="http://schemas.microsoft.com/office/drawing/2014/main" id="{72C482B0-1CA0-42E5-8FC3-DF0662C80BAD}"/>
                </a:ext>
              </a:extLst>
            </p:cNvPr>
            <p:cNvSpPr>
              <a:spLocks/>
            </p:cNvSpPr>
            <p:nvPr/>
          </p:nvSpPr>
          <p:spPr bwMode="auto">
            <a:xfrm>
              <a:off x="2582138" y="5894393"/>
              <a:ext cx="180020" cy="252720"/>
            </a:xfrm>
            <a:custGeom>
              <a:avLst/>
              <a:gdLst>
                <a:gd name="T0" fmla="*/ 0 w 104"/>
                <a:gd name="T1" fmla="*/ 136 h 146"/>
                <a:gd name="T2" fmla="*/ 57 w 104"/>
                <a:gd name="T3" fmla="*/ 146 h 146"/>
                <a:gd name="T4" fmla="*/ 104 w 104"/>
                <a:gd name="T5" fmla="*/ 13 h 146"/>
                <a:gd name="T6" fmla="*/ 47 w 104"/>
                <a:gd name="T7" fmla="*/ 0 h 146"/>
                <a:gd name="T8" fmla="*/ 0 w 104"/>
                <a:gd name="T9" fmla="*/ 136 h 146"/>
              </a:gdLst>
              <a:ahLst/>
              <a:cxnLst>
                <a:cxn ang="0">
                  <a:pos x="T0" y="T1"/>
                </a:cxn>
                <a:cxn ang="0">
                  <a:pos x="T2" y="T3"/>
                </a:cxn>
                <a:cxn ang="0">
                  <a:pos x="T4" y="T5"/>
                </a:cxn>
                <a:cxn ang="0">
                  <a:pos x="T6" y="T7"/>
                </a:cxn>
                <a:cxn ang="0">
                  <a:pos x="T8" y="T9"/>
                </a:cxn>
              </a:cxnLst>
              <a:rect l="0" t="0" r="r" b="b"/>
              <a:pathLst>
                <a:path w="104" h="146">
                  <a:moveTo>
                    <a:pt x="0" y="136"/>
                  </a:moveTo>
                  <a:lnTo>
                    <a:pt x="57" y="146"/>
                  </a:lnTo>
                  <a:lnTo>
                    <a:pt x="104" y="13"/>
                  </a:lnTo>
                  <a:lnTo>
                    <a:pt x="47" y="0"/>
                  </a:lnTo>
                  <a:lnTo>
                    <a:pt x="0" y="136"/>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662B307B-4D7B-4AAC-B15F-D95F11C0C928}"/>
                </a:ext>
              </a:extLst>
            </p:cNvPr>
            <p:cNvSpPr>
              <a:spLocks/>
            </p:cNvSpPr>
            <p:nvPr/>
          </p:nvSpPr>
          <p:spPr bwMode="auto">
            <a:xfrm>
              <a:off x="2582138" y="5894393"/>
              <a:ext cx="180020" cy="252720"/>
            </a:xfrm>
            <a:custGeom>
              <a:avLst/>
              <a:gdLst>
                <a:gd name="T0" fmla="*/ 0 w 104"/>
                <a:gd name="T1" fmla="*/ 136 h 146"/>
                <a:gd name="T2" fmla="*/ 57 w 104"/>
                <a:gd name="T3" fmla="*/ 146 h 146"/>
                <a:gd name="T4" fmla="*/ 104 w 104"/>
                <a:gd name="T5" fmla="*/ 13 h 146"/>
                <a:gd name="T6" fmla="*/ 47 w 104"/>
                <a:gd name="T7" fmla="*/ 0 h 146"/>
                <a:gd name="T8" fmla="*/ 0 w 104"/>
                <a:gd name="T9" fmla="*/ 136 h 146"/>
              </a:gdLst>
              <a:ahLst/>
              <a:cxnLst>
                <a:cxn ang="0">
                  <a:pos x="T0" y="T1"/>
                </a:cxn>
                <a:cxn ang="0">
                  <a:pos x="T2" y="T3"/>
                </a:cxn>
                <a:cxn ang="0">
                  <a:pos x="T4" y="T5"/>
                </a:cxn>
                <a:cxn ang="0">
                  <a:pos x="T6" y="T7"/>
                </a:cxn>
                <a:cxn ang="0">
                  <a:pos x="T8" y="T9"/>
                </a:cxn>
              </a:cxnLst>
              <a:rect l="0" t="0" r="r" b="b"/>
              <a:pathLst>
                <a:path w="104" h="146">
                  <a:moveTo>
                    <a:pt x="0" y="136"/>
                  </a:moveTo>
                  <a:lnTo>
                    <a:pt x="57" y="146"/>
                  </a:lnTo>
                  <a:lnTo>
                    <a:pt x="104" y="13"/>
                  </a:lnTo>
                  <a:lnTo>
                    <a:pt x="47" y="0"/>
                  </a:lnTo>
                  <a:lnTo>
                    <a:pt x="0"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84FED56C-9151-40BA-A749-F782109B4BD3}"/>
                </a:ext>
              </a:extLst>
            </p:cNvPr>
            <p:cNvSpPr>
              <a:spLocks/>
            </p:cNvSpPr>
            <p:nvPr/>
          </p:nvSpPr>
          <p:spPr bwMode="auto">
            <a:xfrm>
              <a:off x="2530209" y="6109032"/>
              <a:ext cx="315034" cy="174827"/>
            </a:xfrm>
            <a:custGeom>
              <a:avLst/>
              <a:gdLst>
                <a:gd name="T0" fmla="*/ 46 w 90"/>
                <a:gd name="T1" fmla="*/ 7 h 50"/>
                <a:gd name="T2" fmla="*/ 14 w 90"/>
                <a:gd name="T3" fmla="*/ 1 h 50"/>
                <a:gd name="T4" fmla="*/ 11 w 90"/>
                <a:gd name="T5" fmla="*/ 2 h 50"/>
                <a:gd name="T6" fmla="*/ 1 w 90"/>
                <a:gd name="T7" fmla="*/ 27 h 50"/>
                <a:gd name="T8" fmla="*/ 4 w 90"/>
                <a:gd name="T9" fmla="*/ 33 h 50"/>
                <a:gd name="T10" fmla="*/ 36 w 90"/>
                <a:gd name="T11" fmla="*/ 38 h 50"/>
                <a:gd name="T12" fmla="*/ 74 w 90"/>
                <a:gd name="T13" fmla="*/ 48 h 50"/>
                <a:gd name="T14" fmla="*/ 85 w 90"/>
                <a:gd name="T15" fmla="*/ 36 h 50"/>
                <a:gd name="T16" fmla="*/ 51 w 90"/>
                <a:gd name="T17" fmla="*/ 10 h 50"/>
                <a:gd name="T18" fmla="*/ 46 w 90"/>
                <a:gd name="T1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50">
                  <a:moveTo>
                    <a:pt x="46" y="7"/>
                  </a:moveTo>
                  <a:cubicBezTo>
                    <a:pt x="14" y="1"/>
                    <a:pt x="14" y="1"/>
                    <a:pt x="14" y="1"/>
                  </a:cubicBezTo>
                  <a:cubicBezTo>
                    <a:pt x="13" y="0"/>
                    <a:pt x="12" y="1"/>
                    <a:pt x="11" y="2"/>
                  </a:cubicBezTo>
                  <a:cubicBezTo>
                    <a:pt x="1" y="27"/>
                    <a:pt x="1" y="27"/>
                    <a:pt x="1" y="27"/>
                  </a:cubicBezTo>
                  <a:cubicBezTo>
                    <a:pt x="0" y="29"/>
                    <a:pt x="2" y="32"/>
                    <a:pt x="4" y="33"/>
                  </a:cubicBezTo>
                  <a:cubicBezTo>
                    <a:pt x="16" y="35"/>
                    <a:pt x="21" y="35"/>
                    <a:pt x="36" y="38"/>
                  </a:cubicBezTo>
                  <a:cubicBezTo>
                    <a:pt x="44" y="40"/>
                    <a:pt x="62" y="45"/>
                    <a:pt x="74" y="48"/>
                  </a:cubicBezTo>
                  <a:cubicBezTo>
                    <a:pt x="86" y="50"/>
                    <a:pt x="90" y="38"/>
                    <a:pt x="85" y="36"/>
                  </a:cubicBezTo>
                  <a:cubicBezTo>
                    <a:pt x="64" y="27"/>
                    <a:pt x="57" y="18"/>
                    <a:pt x="51" y="10"/>
                  </a:cubicBezTo>
                  <a:cubicBezTo>
                    <a:pt x="50" y="9"/>
                    <a:pt x="48" y="8"/>
                    <a:pt x="46"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2A520729-0D17-4362-9BB9-454DE2EE5DD2}"/>
                </a:ext>
              </a:extLst>
            </p:cNvPr>
            <p:cNvSpPr>
              <a:spLocks/>
            </p:cNvSpPr>
            <p:nvPr/>
          </p:nvSpPr>
          <p:spPr bwMode="auto">
            <a:xfrm>
              <a:off x="3265867" y="6214621"/>
              <a:ext cx="351385" cy="115975"/>
            </a:xfrm>
            <a:custGeom>
              <a:avLst/>
              <a:gdLst>
                <a:gd name="T0" fmla="*/ 39 w 100"/>
                <a:gd name="T1" fmla="*/ 0 h 33"/>
                <a:gd name="T2" fmla="*/ 7 w 100"/>
                <a:gd name="T3" fmla="*/ 0 h 33"/>
                <a:gd name="T4" fmla="*/ 5 w 100"/>
                <a:gd name="T5" fmla="*/ 2 h 33"/>
                <a:gd name="T6" fmla="*/ 0 w 100"/>
                <a:gd name="T7" fmla="*/ 28 h 33"/>
                <a:gd name="T8" fmla="*/ 5 w 100"/>
                <a:gd name="T9" fmla="*/ 33 h 33"/>
                <a:gd name="T10" fmla="*/ 47 w 100"/>
                <a:gd name="T11" fmla="*/ 32 h 33"/>
                <a:gd name="T12" fmla="*/ 85 w 100"/>
                <a:gd name="T13" fmla="*/ 33 h 33"/>
                <a:gd name="T14" fmla="*/ 95 w 100"/>
                <a:gd name="T15" fmla="*/ 20 h 33"/>
                <a:gd name="T16" fmla="*/ 47 w 100"/>
                <a:gd name="T17" fmla="*/ 2 h 33"/>
                <a:gd name="T18" fmla="*/ 39 w 10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3">
                  <a:moveTo>
                    <a:pt x="39" y="0"/>
                  </a:moveTo>
                  <a:cubicBezTo>
                    <a:pt x="7" y="0"/>
                    <a:pt x="7" y="0"/>
                    <a:pt x="7" y="0"/>
                  </a:cubicBezTo>
                  <a:cubicBezTo>
                    <a:pt x="6" y="0"/>
                    <a:pt x="5" y="0"/>
                    <a:pt x="5" y="2"/>
                  </a:cubicBezTo>
                  <a:cubicBezTo>
                    <a:pt x="0" y="28"/>
                    <a:pt x="0" y="28"/>
                    <a:pt x="0" y="28"/>
                  </a:cubicBezTo>
                  <a:cubicBezTo>
                    <a:pt x="0" y="30"/>
                    <a:pt x="2" y="33"/>
                    <a:pt x="5" y="33"/>
                  </a:cubicBezTo>
                  <a:cubicBezTo>
                    <a:pt x="16" y="33"/>
                    <a:pt x="33" y="32"/>
                    <a:pt x="47" y="32"/>
                  </a:cubicBezTo>
                  <a:cubicBezTo>
                    <a:pt x="64" y="32"/>
                    <a:pt x="65" y="33"/>
                    <a:pt x="85" y="33"/>
                  </a:cubicBezTo>
                  <a:cubicBezTo>
                    <a:pt x="97" y="33"/>
                    <a:pt x="100" y="21"/>
                    <a:pt x="95" y="20"/>
                  </a:cubicBezTo>
                  <a:cubicBezTo>
                    <a:pt x="72" y="15"/>
                    <a:pt x="67" y="14"/>
                    <a:pt x="47" y="2"/>
                  </a:cubicBezTo>
                  <a:cubicBezTo>
                    <a:pt x="44" y="1"/>
                    <a:pt x="42" y="0"/>
                    <a:pt x="3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ED7FEA53-51F7-4AC9-8084-85BF61F0A1A4}"/>
                </a:ext>
              </a:extLst>
            </p:cNvPr>
            <p:cNvSpPr>
              <a:spLocks/>
            </p:cNvSpPr>
            <p:nvPr/>
          </p:nvSpPr>
          <p:spPr bwMode="auto">
            <a:xfrm>
              <a:off x="2673879" y="2659233"/>
              <a:ext cx="372156" cy="453511"/>
            </a:xfrm>
            <a:custGeom>
              <a:avLst/>
              <a:gdLst>
                <a:gd name="T0" fmla="*/ 59 w 106"/>
                <a:gd name="T1" fmla="*/ 12 h 129"/>
                <a:gd name="T2" fmla="*/ 0 w 106"/>
                <a:gd name="T3" fmla="*/ 94 h 129"/>
                <a:gd name="T4" fmla="*/ 62 w 106"/>
                <a:gd name="T5" fmla="*/ 129 h 129"/>
                <a:gd name="T6" fmla="*/ 91 w 106"/>
                <a:gd name="T7" fmla="*/ 70 h 129"/>
                <a:gd name="T8" fmla="*/ 59 w 106"/>
                <a:gd name="T9" fmla="*/ 12 h 129"/>
              </a:gdLst>
              <a:ahLst/>
              <a:cxnLst>
                <a:cxn ang="0">
                  <a:pos x="T0" y="T1"/>
                </a:cxn>
                <a:cxn ang="0">
                  <a:pos x="T2" y="T3"/>
                </a:cxn>
                <a:cxn ang="0">
                  <a:pos x="T4" y="T5"/>
                </a:cxn>
                <a:cxn ang="0">
                  <a:pos x="T6" y="T7"/>
                </a:cxn>
                <a:cxn ang="0">
                  <a:pos x="T8" y="T9"/>
                </a:cxn>
              </a:cxnLst>
              <a:rect l="0" t="0" r="r" b="b"/>
              <a:pathLst>
                <a:path w="106" h="129">
                  <a:moveTo>
                    <a:pt x="59" y="12"/>
                  </a:moveTo>
                  <a:cubicBezTo>
                    <a:pt x="32" y="20"/>
                    <a:pt x="0" y="94"/>
                    <a:pt x="0" y="94"/>
                  </a:cubicBezTo>
                  <a:cubicBezTo>
                    <a:pt x="62" y="129"/>
                    <a:pt x="62" y="129"/>
                    <a:pt x="62" y="129"/>
                  </a:cubicBezTo>
                  <a:cubicBezTo>
                    <a:pt x="62" y="129"/>
                    <a:pt x="76" y="103"/>
                    <a:pt x="91" y="70"/>
                  </a:cubicBezTo>
                  <a:cubicBezTo>
                    <a:pt x="106" y="36"/>
                    <a:pt x="104" y="0"/>
                    <a:pt x="59" y="1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F923DD1E-B822-4932-A333-E8C36A60B47B}"/>
                </a:ext>
              </a:extLst>
            </p:cNvPr>
            <p:cNvSpPr>
              <a:spLocks/>
            </p:cNvSpPr>
            <p:nvPr/>
          </p:nvSpPr>
          <p:spPr bwMode="auto">
            <a:xfrm>
              <a:off x="2859091" y="2676542"/>
              <a:ext cx="638724" cy="922601"/>
            </a:xfrm>
            <a:custGeom>
              <a:avLst/>
              <a:gdLst>
                <a:gd name="T0" fmla="*/ 181 w 182"/>
                <a:gd name="T1" fmla="*/ 139 h 263"/>
                <a:gd name="T2" fmla="*/ 174 w 182"/>
                <a:gd name="T3" fmla="*/ 263 h 263"/>
                <a:gd name="T4" fmla="*/ 17 w 182"/>
                <a:gd name="T5" fmla="*/ 263 h 263"/>
                <a:gd name="T6" fmla="*/ 2 w 182"/>
                <a:gd name="T7" fmla="*/ 26 h 263"/>
                <a:gd name="T8" fmla="*/ 17 w 182"/>
                <a:gd name="T9" fmla="*/ 5 h 263"/>
                <a:gd name="T10" fmla="*/ 50 w 182"/>
                <a:gd name="T11" fmla="*/ 1 h 263"/>
                <a:gd name="T12" fmla="*/ 117 w 182"/>
                <a:gd name="T13" fmla="*/ 1 h 263"/>
                <a:gd name="T14" fmla="*/ 145 w 182"/>
                <a:gd name="T15" fmla="*/ 5 h 263"/>
                <a:gd name="T16" fmla="*/ 171 w 182"/>
                <a:gd name="T17" fmla="*/ 30 h 263"/>
                <a:gd name="T18" fmla="*/ 180 w 182"/>
                <a:gd name="T19" fmla="*/ 92 h 263"/>
                <a:gd name="T20" fmla="*/ 181 w 182"/>
                <a:gd name="T21" fmla="*/ 13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263">
                  <a:moveTo>
                    <a:pt x="181" y="139"/>
                  </a:moveTo>
                  <a:cubicBezTo>
                    <a:pt x="181" y="172"/>
                    <a:pt x="179" y="213"/>
                    <a:pt x="174" y="263"/>
                  </a:cubicBezTo>
                  <a:cubicBezTo>
                    <a:pt x="17" y="263"/>
                    <a:pt x="17" y="263"/>
                    <a:pt x="17" y="263"/>
                  </a:cubicBezTo>
                  <a:cubicBezTo>
                    <a:pt x="15" y="241"/>
                    <a:pt x="25" y="134"/>
                    <a:pt x="2" y="26"/>
                  </a:cubicBezTo>
                  <a:cubicBezTo>
                    <a:pt x="0" y="16"/>
                    <a:pt x="7" y="6"/>
                    <a:pt x="17" y="5"/>
                  </a:cubicBezTo>
                  <a:cubicBezTo>
                    <a:pt x="27" y="3"/>
                    <a:pt x="39" y="2"/>
                    <a:pt x="50" y="1"/>
                  </a:cubicBezTo>
                  <a:cubicBezTo>
                    <a:pt x="70" y="0"/>
                    <a:pt x="100" y="0"/>
                    <a:pt x="117" y="1"/>
                  </a:cubicBezTo>
                  <a:cubicBezTo>
                    <a:pt x="127" y="2"/>
                    <a:pt x="137" y="4"/>
                    <a:pt x="145" y="5"/>
                  </a:cubicBezTo>
                  <a:cubicBezTo>
                    <a:pt x="157" y="8"/>
                    <a:pt x="168" y="17"/>
                    <a:pt x="171" y="30"/>
                  </a:cubicBezTo>
                  <a:cubicBezTo>
                    <a:pt x="175" y="42"/>
                    <a:pt x="178" y="62"/>
                    <a:pt x="180" y="92"/>
                  </a:cubicBezTo>
                  <a:cubicBezTo>
                    <a:pt x="181" y="106"/>
                    <a:pt x="182" y="121"/>
                    <a:pt x="181" y="13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B13EC90C-9F01-4B89-A488-7279A3FDDFAB}"/>
                </a:ext>
              </a:extLst>
            </p:cNvPr>
            <p:cNvSpPr>
              <a:spLocks/>
            </p:cNvSpPr>
            <p:nvPr/>
          </p:nvSpPr>
          <p:spPr bwMode="auto">
            <a:xfrm rot="19824282">
              <a:off x="3223456" y="2596919"/>
              <a:ext cx="379080" cy="318496"/>
            </a:xfrm>
            <a:custGeom>
              <a:avLst/>
              <a:gdLst>
                <a:gd name="T0" fmla="*/ 28 w 108"/>
                <a:gd name="T1" fmla="*/ 78 h 91"/>
                <a:gd name="T2" fmla="*/ 108 w 108"/>
                <a:gd name="T3" fmla="*/ 76 h 91"/>
                <a:gd name="T4" fmla="*/ 106 w 108"/>
                <a:gd name="T5" fmla="*/ 0 h 91"/>
                <a:gd name="T6" fmla="*/ 46 w 108"/>
                <a:gd name="T7" fmla="*/ 16 h 91"/>
                <a:gd name="T8" fmla="*/ 28 w 108"/>
                <a:gd name="T9" fmla="*/ 78 h 91"/>
              </a:gdLst>
              <a:ahLst/>
              <a:cxnLst>
                <a:cxn ang="0">
                  <a:pos x="T0" y="T1"/>
                </a:cxn>
                <a:cxn ang="0">
                  <a:pos x="T2" y="T3"/>
                </a:cxn>
                <a:cxn ang="0">
                  <a:pos x="T4" y="T5"/>
                </a:cxn>
                <a:cxn ang="0">
                  <a:pos x="T6" y="T7"/>
                </a:cxn>
                <a:cxn ang="0">
                  <a:pos x="T8" y="T9"/>
                </a:cxn>
              </a:cxnLst>
              <a:rect l="0" t="0" r="r" b="b"/>
              <a:pathLst>
                <a:path w="108" h="91">
                  <a:moveTo>
                    <a:pt x="28" y="78"/>
                  </a:moveTo>
                  <a:cubicBezTo>
                    <a:pt x="52" y="91"/>
                    <a:pt x="108" y="76"/>
                    <a:pt x="108" y="76"/>
                  </a:cubicBezTo>
                  <a:cubicBezTo>
                    <a:pt x="106" y="0"/>
                    <a:pt x="106" y="0"/>
                    <a:pt x="106" y="0"/>
                  </a:cubicBezTo>
                  <a:cubicBezTo>
                    <a:pt x="106" y="0"/>
                    <a:pt x="81" y="2"/>
                    <a:pt x="46" y="16"/>
                  </a:cubicBezTo>
                  <a:cubicBezTo>
                    <a:pt x="8" y="31"/>
                    <a:pt x="0" y="63"/>
                    <a:pt x="28" y="78"/>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a:extLst>
                <a:ext uri="{FF2B5EF4-FFF2-40B4-BE49-F238E27FC236}">
                  <a16:creationId xmlns:a16="http://schemas.microsoft.com/office/drawing/2014/main" id="{FD336B9B-40FA-4C07-BBEA-F6B1AF59D2A3}"/>
                </a:ext>
              </a:extLst>
            </p:cNvPr>
            <p:cNvSpPr>
              <a:spLocks/>
            </p:cNvSpPr>
            <p:nvPr/>
          </p:nvSpPr>
          <p:spPr bwMode="auto">
            <a:xfrm>
              <a:off x="3220862" y="2659233"/>
              <a:ext cx="140208" cy="290801"/>
            </a:xfrm>
            <a:custGeom>
              <a:avLst/>
              <a:gdLst>
                <a:gd name="T0" fmla="*/ 40 w 40"/>
                <a:gd name="T1" fmla="*/ 0 h 83"/>
                <a:gd name="T2" fmla="*/ 24 w 40"/>
                <a:gd name="T3" fmla="*/ 5 h 83"/>
                <a:gd name="T4" fmla="*/ 0 w 40"/>
                <a:gd name="T5" fmla="*/ 58 h 83"/>
                <a:gd name="T6" fmla="*/ 19 w 40"/>
                <a:gd name="T7" fmla="*/ 83 h 83"/>
                <a:gd name="T8" fmla="*/ 40 w 40"/>
                <a:gd name="T9" fmla="*/ 0 h 83"/>
              </a:gdLst>
              <a:ahLst/>
              <a:cxnLst>
                <a:cxn ang="0">
                  <a:pos x="T0" y="T1"/>
                </a:cxn>
                <a:cxn ang="0">
                  <a:pos x="T2" y="T3"/>
                </a:cxn>
                <a:cxn ang="0">
                  <a:pos x="T4" y="T5"/>
                </a:cxn>
                <a:cxn ang="0">
                  <a:pos x="T6" y="T7"/>
                </a:cxn>
                <a:cxn ang="0">
                  <a:pos x="T8" y="T9"/>
                </a:cxn>
              </a:cxnLst>
              <a:rect l="0" t="0" r="r" b="b"/>
              <a:pathLst>
                <a:path w="40" h="83">
                  <a:moveTo>
                    <a:pt x="40" y="0"/>
                  </a:moveTo>
                  <a:cubicBezTo>
                    <a:pt x="40" y="0"/>
                    <a:pt x="29" y="4"/>
                    <a:pt x="24" y="5"/>
                  </a:cubicBezTo>
                  <a:cubicBezTo>
                    <a:pt x="9" y="22"/>
                    <a:pt x="0" y="58"/>
                    <a:pt x="0" y="58"/>
                  </a:cubicBezTo>
                  <a:cubicBezTo>
                    <a:pt x="19" y="83"/>
                    <a:pt x="19" y="83"/>
                    <a:pt x="19" y="83"/>
                  </a:cubicBezTo>
                  <a:cubicBezTo>
                    <a:pt x="12" y="46"/>
                    <a:pt x="40" y="0"/>
                    <a:pt x="40"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a:extLst>
                <a:ext uri="{FF2B5EF4-FFF2-40B4-BE49-F238E27FC236}">
                  <a16:creationId xmlns:a16="http://schemas.microsoft.com/office/drawing/2014/main" id="{8E449407-0075-4D14-A96A-BE706B3E089E}"/>
                </a:ext>
              </a:extLst>
            </p:cNvPr>
            <p:cNvSpPr>
              <a:spLocks/>
            </p:cNvSpPr>
            <p:nvPr/>
          </p:nvSpPr>
          <p:spPr bwMode="auto">
            <a:xfrm>
              <a:off x="3227785" y="2659233"/>
              <a:ext cx="133284" cy="211177"/>
            </a:xfrm>
            <a:custGeom>
              <a:avLst/>
              <a:gdLst>
                <a:gd name="T0" fmla="*/ 38 w 38"/>
                <a:gd name="T1" fmla="*/ 0 h 60"/>
                <a:gd name="T2" fmla="*/ 22 w 38"/>
                <a:gd name="T3" fmla="*/ 5 h 60"/>
                <a:gd name="T4" fmla="*/ 21 w 38"/>
                <a:gd name="T5" fmla="*/ 7 h 60"/>
                <a:gd name="T6" fmla="*/ 19 w 38"/>
                <a:gd name="T7" fmla="*/ 9 h 60"/>
                <a:gd name="T8" fmla="*/ 0 w 38"/>
                <a:gd name="T9" fmla="*/ 51 h 60"/>
                <a:gd name="T10" fmla="*/ 14 w 38"/>
                <a:gd name="T11" fmla="*/ 57 h 60"/>
                <a:gd name="T12" fmla="*/ 16 w 38"/>
                <a:gd name="T13" fmla="*/ 60 h 60"/>
                <a:gd name="T14" fmla="*/ 38 w 3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0">
                  <a:moveTo>
                    <a:pt x="38" y="0"/>
                  </a:moveTo>
                  <a:cubicBezTo>
                    <a:pt x="38" y="0"/>
                    <a:pt x="27" y="4"/>
                    <a:pt x="22" y="5"/>
                  </a:cubicBezTo>
                  <a:cubicBezTo>
                    <a:pt x="22" y="6"/>
                    <a:pt x="21" y="7"/>
                    <a:pt x="21" y="7"/>
                  </a:cubicBezTo>
                  <a:cubicBezTo>
                    <a:pt x="20" y="8"/>
                    <a:pt x="20" y="8"/>
                    <a:pt x="19" y="9"/>
                  </a:cubicBezTo>
                  <a:cubicBezTo>
                    <a:pt x="10" y="22"/>
                    <a:pt x="3" y="41"/>
                    <a:pt x="0" y="51"/>
                  </a:cubicBezTo>
                  <a:cubicBezTo>
                    <a:pt x="6" y="53"/>
                    <a:pt x="11" y="55"/>
                    <a:pt x="14" y="57"/>
                  </a:cubicBezTo>
                  <a:cubicBezTo>
                    <a:pt x="14" y="58"/>
                    <a:pt x="15" y="59"/>
                    <a:pt x="16" y="60"/>
                  </a:cubicBezTo>
                  <a:cubicBezTo>
                    <a:pt x="20" y="29"/>
                    <a:pt x="38" y="0"/>
                    <a:pt x="38"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6">
              <a:extLst>
                <a:ext uri="{FF2B5EF4-FFF2-40B4-BE49-F238E27FC236}">
                  <a16:creationId xmlns:a16="http://schemas.microsoft.com/office/drawing/2014/main" id="{28E70C80-8630-4F79-97C7-7D2FD1C9D427}"/>
                </a:ext>
              </a:extLst>
            </p:cNvPr>
            <p:cNvSpPr>
              <a:spLocks/>
            </p:cNvSpPr>
            <p:nvPr/>
          </p:nvSpPr>
          <p:spPr bwMode="auto">
            <a:xfrm>
              <a:off x="3340297" y="3266798"/>
              <a:ext cx="157518" cy="129822"/>
            </a:xfrm>
            <a:custGeom>
              <a:avLst/>
              <a:gdLst>
                <a:gd name="T0" fmla="*/ 44 w 45"/>
                <a:gd name="T1" fmla="*/ 16 h 37"/>
                <a:gd name="T2" fmla="*/ 0 w 45"/>
                <a:gd name="T3" fmla="*/ 0 h 37"/>
                <a:gd name="T4" fmla="*/ 1 w 45"/>
                <a:gd name="T5" fmla="*/ 14 h 37"/>
                <a:gd name="T6" fmla="*/ 44 w 45"/>
                <a:gd name="T7" fmla="*/ 26 h 37"/>
                <a:gd name="T8" fmla="*/ 44 w 45"/>
                <a:gd name="T9" fmla="*/ 16 h 37"/>
              </a:gdLst>
              <a:ahLst/>
              <a:cxnLst>
                <a:cxn ang="0">
                  <a:pos x="T0" y="T1"/>
                </a:cxn>
                <a:cxn ang="0">
                  <a:pos x="T2" y="T3"/>
                </a:cxn>
                <a:cxn ang="0">
                  <a:pos x="T4" y="T5"/>
                </a:cxn>
                <a:cxn ang="0">
                  <a:pos x="T6" y="T7"/>
                </a:cxn>
                <a:cxn ang="0">
                  <a:pos x="T8" y="T9"/>
                </a:cxn>
              </a:cxnLst>
              <a:rect l="0" t="0" r="r" b="b"/>
              <a:pathLst>
                <a:path w="45" h="37">
                  <a:moveTo>
                    <a:pt x="44" y="16"/>
                  </a:moveTo>
                  <a:cubicBezTo>
                    <a:pt x="29" y="27"/>
                    <a:pt x="0" y="0"/>
                    <a:pt x="0" y="0"/>
                  </a:cubicBezTo>
                  <a:cubicBezTo>
                    <a:pt x="1" y="14"/>
                    <a:pt x="1" y="14"/>
                    <a:pt x="1" y="14"/>
                  </a:cubicBezTo>
                  <a:cubicBezTo>
                    <a:pt x="28" y="37"/>
                    <a:pt x="44" y="26"/>
                    <a:pt x="44" y="26"/>
                  </a:cubicBezTo>
                  <a:cubicBezTo>
                    <a:pt x="44" y="26"/>
                    <a:pt x="45" y="21"/>
                    <a:pt x="4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7">
              <a:extLst>
                <a:ext uri="{FF2B5EF4-FFF2-40B4-BE49-F238E27FC236}">
                  <a16:creationId xmlns:a16="http://schemas.microsoft.com/office/drawing/2014/main" id="{72144CC5-E035-416B-AE46-EADA572B0437}"/>
                </a:ext>
              </a:extLst>
            </p:cNvPr>
            <p:cNvSpPr>
              <a:spLocks/>
            </p:cNvSpPr>
            <p:nvPr/>
          </p:nvSpPr>
          <p:spPr bwMode="auto">
            <a:xfrm>
              <a:off x="3350683" y="3280646"/>
              <a:ext cx="147132" cy="84817"/>
            </a:xfrm>
            <a:custGeom>
              <a:avLst/>
              <a:gdLst>
                <a:gd name="T0" fmla="*/ 1 w 42"/>
                <a:gd name="T1" fmla="*/ 0 h 24"/>
                <a:gd name="T2" fmla="*/ 0 w 42"/>
                <a:gd name="T3" fmla="*/ 12 h 24"/>
                <a:gd name="T4" fmla="*/ 30 w 42"/>
                <a:gd name="T5" fmla="*/ 24 h 24"/>
                <a:gd name="T6" fmla="*/ 41 w 42"/>
                <a:gd name="T7" fmla="*/ 22 h 24"/>
                <a:gd name="T8" fmla="*/ 42 w 42"/>
                <a:gd name="T9" fmla="*/ 15 h 24"/>
                <a:gd name="T10" fmla="*/ 41 w 42"/>
                <a:gd name="T11" fmla="*/ 12 h 24"/>
                <a:gd name="T12" fmla="*/ 40 w 42"/>
                <a:gd name="T13" fmla="*/ 13 h 24"/>
                <a:gd name="T14" fmla="*/ 32 w 42"/>
                <a:gd name="T15" fmla="*/ 15 h 24"/>
                <a:gd name="T16" fmla="*/ 1 w 4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1" y="0"/>
                  </a:moveTo>
                  <a:cubicBezTo>
                    <a:pt x="0" y="4"/>
                    <a:pt x="0" y="8"/>
                    <a:pt x="0" y="12"/>
                  </a:cubicBezTo>
                  <a:cubicBezTo>
                    <a:pt x="12" y="22"/>
                    <a:pt x="23" y="24"/>
                    <a:pt x="30" y="24"/>
                  </a:cubicBezTo>
                  <a:cubicBezTo>
                    <a:pt x="37" y="24"/>
                    <a:pt x="41" y="22"/>
                    <a:pt x="41" y="22"/>
                  </a:cubicBezTo>
                  <a:cubicBezTo>
                    <a:pt x="41" y="22"/>
                    <a:pt x="42" y="19"/>
                    <a:pt x="42" y="15"/>
                  </a:cubicBezTo>
                  <a:cubicBezTo>
                    <a:pt x="42" y="14"/>
                    <a:pt x="42" y="13"/>
                    <a:pt x="41" y="12"/>
                  </a:cubicBezTo>
                  <a:cubicBezTo>
                    <a:pt x="41" y="12"/>
                    <a:pt x="41" y="12"/>
                    <a:pt x="40" y="13"/>
                  </a:cubicBezTo>
                  <a:cubicBezTo>
                    <a:pt x="38" y="14"/>
                    <a:pt x="35" y="15"/>
                    <a:pt x="32" y="15"/>
                  </a:cubicBezTo>
                  <a:cubicBezTo>
                    <a:pt x="21" y="15"/>
                    <a:pt x="7" y="5"/>
                    <a:pt x="1"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a:extLst>
                <a:ext uri="{FF2B5EF4-FFF2-40B4-BE49-F238E27FC236}">
                  <a16:creationId xmlns:a16="http://schemas.microsoft.com/office/drawing/2014/main" id="{0AC10922-740C-41A6-B383-3417543F059C}"/>
                </a:ext>
              </a:extLst>
            </p:cNvPr>
            <p:cNvSpPr>
              <a:spLocks/>
            </p:cNvSpPr>
            <p:nvPr/>
          </p:nvSpPr>
          <p:spPr bwMode="auto">
            <a:xfrm>
              <a:off x="2919675" y="2676542"/>
              <a:ext cx="86548" cy="200791"/>
            </a:xfrm>
            <a:custGeom>
              <a:avLst/>
              <a:gdLst>
                <a:gd name="T0" fmla="*/ 25 w 25"/>
                <a:gd name="T1" fmla="*/ 0 h 57"/>
                <a:gd name="T2" fmla="*/ 11 w 25"/>
                <a:gd name="T3" fmla="*/ 3 h 57"/>
                <a:gd name="T4" fmla="*/ 7 w 25"/>
                <a:gd name="T5" fmla="*/ 57 h 57"/>
                <a:gd name="T6" fmla="*/ 24 w 25"/>
                <a:gd name="T7" fmla="*/ 49 h 57"/>
                <a:gd name="T8" fmla="*/ 25 w 25"/>
                <a:gd name="T9" fmla="*/ 0 h 57"/>
              </a:gdLst>
              <a:ahLst/>
              <a:cxnLst>
                <a:cxn ang="0">
                  <a:pos x="T0" y="T1"/>
                </a:cxn>
                <a:cxn ang="0">
                  <a:pos x="T2" y="T3"/>
                </a:cxn>
                <a:cxn ang="0">
                  <a:pos x="T4" y="T5"/>
                </a:cxn>
                <a:cxn ang="0">
                  <a:pos x="T6" y="T7"/>
                </a:cxn>
                <a:cxn ang="0">
                  <a:pos x="T8" y="T9"/>
                </a:cxn>
              </a:cxnLst>
              <a:rect l="0" t="0" r="r" b="b"/>
              <a:pathLst>
                <a:path w="25" h="57">
                  <a:moveTo>
                    <a:pt x="25" y="0"/>
                  </a:moveTo>
                  <a:cubicBezTo>
                    <a:pt x="16" y="1"/>
                    <a:pt x="11" y="3"/>
                    <a:pt x="11" y="3"/>
                  </a:cubicBezTo>
                  <a:cubicBezTo>
                    <a:pt x="11" y="3"/>
                    <a:pt x="0" y="26"/>
                    <a:pt x="7" y="57"/>
                  </a:cubicBezTo>
                  <a:cubicBezTo>
                    <a:pt x="24" y="49"/>
                    <a:pt x="24" y="49"/>
                    <a:pt x="24" y="49"/>
                  </a:cubicBezTo>
                  <a:cubicBezTo>
                    <a:pt x="24" y="49"/>
                    <a:pt x="19" y="23"/>
                    <a:pt x="25"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F86053E2-54C3-46BD-907A-CC32AFF48CFF}"/>
                </a:ext>
              </a:extLst>
            </p:cNvPr>
            <p:cNvSpPr>
              <a:spLocks/>
            </p:cNvSpPr>
            <p:nvPr/>
          </p:nvSpPr>
          <p:spPr bwMode="auto">
            <a:xfrm>
              <a:off x="2936985" y="2676542"/>
              <a:ext cx="69238" cy="180020"/>
            </a:xfrm>
            <a:custGeom>
              <a:avLst/>
              <a:gdLst>
                <a:gd name="T0" fmla="*/ 20 w 20"/>
                <a:gd name="T1" fmla="*/ 0 h 51"/>
                <a:gd name="T2" fmla="*/ 6 w 20"/>
                <a:gd name="T3" fmla="*/ 3 h 51"/>
                <a:gd name="T4" fmla="*/ 0 w 20"/>
                <a:gd name="T5" fmla="*/ 37 h 51"/>
                <a:gd name="T6" fmla="*/ 1 w 20"/>
                <a:gd name="T7" fmla="*/ 51 h 51"/>
                <a:gd name="T8" fmla="*/ 18 w 20"/>
                <a:gd name="T9" fmla="*/ 45 h 51"/>
                <a:gd name="T10" fmla="*/ 17 w 20"/>
                <a:gd name="T11" fmla="*/ 24 h 51"/>
                <a:gd name="T12" fmla="*/ 20 w 2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0" h="51">
                  <a:moveTo>
                    <a:pt x="20" y="0"/>
                  </a:moveTo>
                  <a:cubicBezTo>
                    <a:pt x="11" y="1"/>
                    <a:pt x="6" y="3"/>
                    <a:pt x="6" y="3"/>
                  </a:cubicBezTo>
                  <a:cubicBezTo>
                    <a:pt x="6" y="3"/>
                    <a:pt x="0" y="17"/>
                    <a:pt x="0" y="37"/>
                  </a:cubicBezTo>
                  <a:cubicBezTo>
                    <a:pt x="0" y="42"/>
                    <a:pt x="0" y="46"/>
                    <a:pt x="1" y="51"/>
                  </a:cubicBezTo>
                  <a:cubicBezTo>
                    <a:pt x="4" y="48"/>
                    <a:pt x="11" y="46"/>
                    <a:pt x="18" y="45"/>
                  </a:cubicBezTo>
                  <a:cubicBezTo>
                    <a:pt x="18" y="40"/>
                    <a:pt x="17" y="33"/>
                    <a:pt x="17" y="24"/>
                  </a:cubicBezTo>
                  <a:cubicBezTo>
                    <a:pt x="17" y="17"/>
                    <a:pt x="18" y="8"/>
                    <a:pt x="20"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3141CB51-B827-41B5-99D3-B427E557AEBA}"/>
                </a:ext>
              </a:extLst>
            </p:cNvPr>
            <p:cNvSpPr>
              <a:spLocks/>
            </p:cNvSpPr>
            <p:nvPr/>
          </p:nvSpPr>
          <p:spPr bwMode="auto">
            <a:xfrm>
              <a:off x="2855629" y="2809825"/>
              <a:ext cx="540059" cy="681997"/>
            </a:xfrm>
            <a:custGeom>
              <a:avLst/>
              <a:gdLst>
                <a:gd name="T0" fmla="*/ 22 w 154"/>
                <a:gd name="T1" fmla="*/ 15 h 194"/>
                <a:gd name="T2" fmla="*/ 120 w 154"/>
                <a:gd name="T3" fmla="*/ 14 h 194"/>
                <a:gd name="T4" fmla="*/ 131 w 154"/>
                <a:gd name="T5" fmla="*/ 172 h 194"/>
                <a:gd name="T6" fmla="*/ 1 w 154"/>
                <a:gd name="T7" fmla="*/ 164 h 194"/>
                <a:gd name="T8" fmla="*/ 21 w 154"/>
                <a:gd name="T9" fmla="*/ 66 h 194"/>
                <a:gd name="T10" fmla="*/ 22 w 154"/>
                <a:gd name="T11" fmla="*/ 15 h 194"/>
              </a:gdLst>
              <a:ahLst/>
              <a:cxnLst>
                <a:cxn ang="0">
                  <a:pos x="T0" y="T1"/>
                </a:cxn>
                <a:cxn ang="0">
                  <a:pos x="T2" y="T3"/>
                </a:cxn>
                <a:cxn ang="0">
                  <a:pos x="T4" y="T5"/>
                </a:cxn>
                <a:cxn ang="0">
                  <a:pos x="T6" y="T7"/>
                </a:cxn>
                <a:cxn ang="0">
                  <a:pos x="T8" y="T9"/>
                </a:cxn>
                <a:cxn ang="0">
                  <a:pos x="T10" y="T11"/>
                </a:cxn>
              </a:cxnLst>
              <a:rect l="0" t="0" r="r" b="b"/>
              <a:pathLst>
                <a:path w="154" h="194">
                  <a:moveTo>
                    <a:pt x="22" y="15"/>
                  </a:moveTo>
                  <a:cubicBezTo>
                    <a:pt x="32" y="0"/>
                    <a:pt x="104" y="2"/>
                    <a:pt x="120" y="14"/>
                  </a:cubicBezTo>
                  <a:cubicBezTo>
                    <a:pt x="135" y="26"/>
                    <a:pt x="154" y="157"/>
                    <a:pt x="131" y="172"/>
                  </a:cubicBezTo>
                  <a:cubicBezTo>
                    <a:pt x="108" y="187"/>
                    <a:pt x="1" y="194"/>
                    <a:pt x="1" y="164"/>
                  </a:cubicBezTo>
                  <a:cubicBezTo>
                    <a:pt x="0" y="134"/>
                    <a:pt x="24" y="83"/>
                    <a:pt x="21" y="66"/>
                  </a:cubicBezTo>
                  <a:cubicBezTo>
                    <a:pt x="18" y="49"/>
                    <a:pt x="10" y="35"/>
                    <a:pt x="22" y="1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1C6AA306-B39A-4C7E-8664-E473EBEED438}"/>
                </a:ext>
              </a:extLst>
            </p:cNvPr>
            <p:cNvSpPr>
              <a:spLocks/>
            </p:cNvSpPr>
            <p:nvPr/>
          </p:nvSpPr>
          <p:spPr bwMode="auto">
            <a:xfrm>
              <a:off x="2936985" y="3017540"/>
              <a:ext cx="287339" cy="34619"/>
            </a:xfrm>
            <a:custGeom>
              <a:avLst/>
              <a:gdLst>
                <a:gd name="T0" fmla="*/ 82 w 82"/>
                <a:gd name="T1" fmla="*/ 0 h 10"/>
                <a:gd name="T2" fmla="*/ 32 w 82"/>
                <a:gd name="T3" fmla="*/ 6 h 10"/>
                <a:gd name="T4" fmla="*/ 0 w 82"/>
                <a:gd name="T5" fmla="*/ 2 h 10"/>
                <a:gd name="T6" fmla="*/ 28 w 82"/>
                <a:gd name="T7" fmla="*/ 10 h 10"/>
                <a:gd name="T8" fmla="*/ 82 w 82"/>
                <a:gd name="T9" fmla="*/ 0 h 10"/>
              </a:gdLst>
              <a:ahLst/>
              <a:cxnLst>
                <a:cxn ang="0">
                  <a:pos x="T0" y="T1"/>
                </a:cxn>
                <a:cxn ang="0">
                  <a:pos x="T2" y="T3"/>
                </a:cxn>
                <a:cxn ang="0">
                  <a:pos x="T4" y="T5"/>
                </a:cxn>
                <a:cxn ang="0">
                  <a:pos x="T6" y="T7"/>
                </a:cxn>
                <a:cxn ang="0">
                  <a:pos x="T8" y="T9"/>
                </a:cxn>
              </a:cxnLst>
              <a:rect l="0" t="0" r="r" b="b"/>
              <a:pathLst>
                <a:path w="82" h="10">
                  <a:moveTo>
                    <a:pt x="82" y="0"/>
                  </a:moveTo>
                  <a:cubicBezTo>
                    <a:pt x="61" y="4"/>
                    <a:pt x="45" y="6"/>
                    <a:pt x="32" y="6"/>
                  </a:cubicBezTo>
                  <a:cubicBezTo>
                    <a:pt x="11" y="6"/>
                    <a:pt x="0" y="2"/>
                    <a:pt x="0" y="2"/>
                  </a:cubicBezTo>
                  <a:cubicBezTo>
                    <a:pt x="5" y="8"/>
                    <a:pt x="16" y="10"/>
                    <a:pt x="28" y="10"/>
                  </a:cubicBezTo>
                  <a:cubicBezTo>
                    <a:pt x="50" y="10"/>
                    <a:pt x="75" y="3"/>
                    <a:pt x="82"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05740B29-63AE-4BD4-B65B-81AEDB922216}"/>
                </a:ext>
              </a:extLst>
            </p:cNvPr>
            <p:cNvSpPr>
              <a:spLocks/>
            </p:cNvSpPr>
            <p:nvPr/>
          </p:nvSpPr>
          <p:spPr bwMode="auto">
            <a:xfrm>
              <a:off x="3023532" y="2996769"/>
              <a:ext cx="29427" cy="27695"/>
            </a:xfrm>
            <a:custGeom>
              <a:avLst/>
              <a:gdLst>
                <a:gd name="T0" fmla="*/ 3 w 8"/>
                <a:gd name="T1" fmla="*/ 0 h 8"/>
                <a:gd name="T2" fmla="*/ 0 w 8"/>
                <a:gd name="T3" fmla="*/ 4 h 8"/>
                <a:gd name="T4" fmla="*/ 4 w 8"/>
                <a:gd name="T5" fmla="*/ 8 h 8"/>
                <a:gd name="T6" fmla="*/ 7 w 8"/>
                <a:gd name="T7" fmla="*/ 4 h 8"/>
                <a:gd name="T8" fmla="*/ 3 w 8"/>
                <a:gd name="T9" fmla="*/ 0 h 8"/>
              </a:gdLst>
              <a:ahLst/>
              <a:cxnLst>
                <a:cxn ang="0">
                  <a:pos x="T0" y="T1"/>
                </a:cxn>
                <a:cxn ang="0">
                  <a:pos x="T2" y="T3"/>
                </a:cxn>
                <a:cxn ang="0">
                  <a:pos x="T4" y="T5"/>
                </a:cxn>
                <a:cxn ang="0">
                  <a:pos x="T6" y="T7"/>
                </a:cxn>
                <a:cxn ang="0">
                  <a:pos x="T8" y="T9"/>
                </a:cxn>
              </a:cxnLst>
              <a:rect l="0" t="0" r="r" b="b"/>
              <a:pathLst>
                <a:path w="8" h="8">
                  <a:moveTo>
                    <a:pt x="3" y="0"/>
                  </a:moveTo>
                  <a:cubicBezTo>
                    <a:pt x="1" y="0"/>
                    <a:pt x="0" y="2"/>
                    <a:pt x="0" y="4"/>
                  </a:cubicBezTo>
                  <a:cubicBezTo>
                    <a:pt x="0" y="6"/>
                    <a:pt x="2" y="8"/>
                    <a:pt x="4" y="8"/>
                  </a:cubicBezTo>
                  <a:cubicBezTo>
                    <a:pt x="6" y="8"/>
                    <a:pt x="8" y="6"/>
                    <a:pt x="7" y="4"/>
                  </a:cubicBezTo>
                  <a:cubicBezTo>
                    <a:pt x="7" y="2"/>
                    <a:pt x="5" y="0"/>
                    <a:pt x="3"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F3407C04-4467-4228-99AE-1C6F9A173136}"/>
                </a:ext>
              </a:extLst>
            </p:cNvPr>
            <p:cNvSpPr>
              <a:spLocks/>
            </p:cNvSpPr>
            <p:nvPr/>
          </p:nvSpPr>
          <p:spPr bwMode="auto">
            <a:xfrm>
              <a:off x="3234709" y="2863486"/>
              <a:ext cx="64046" cy="557369"/>
            </a:xfrm>
            <a:custGeom>
              <a:avLst/>
              <a:gdLst>
                <a:gd name="T0" fmla="*/ 9 w 18"/>
                <a:gd name="T1" fmla="*/ 0 h 159"/>
                <a:gd name="T2" fmla="*/ 8 w 18"/>
                <a:gd name="T3" fmla="*/ 1 h 159"/>
                <a:gd name="T4" fmla="*/ 4 w 18"/>
                <a:gd name="T5" fmla="*/ 44 h 159"/>
                <a:gd name="T6" fmla="*/ 8 w 18"/>
                <a:gd name="T7" fmla="*/ 158 h 159"/>
                <a:gd name="T8" fmla="*/ 8 w 18"/>
                <a:gd name="T9" fmla="*/ 159 h 159"/>
                <a:gd name="T10" fmla="*/ 9 w 18"/>
                <a:gd name="T11" fmla="*/ 159 h 159"/>
                <a:gd name="T12" fmla="*/ 9 w 18"/>
                <a:gd name="T13" fmla="*/ 158 h 159"/>
                <a:gd name="T14" fmla="*/ 6 w 18"/>
                <a:gd name="T15" fmla="*/ 43 h 159"/>
                <a:gd name="T16" fmla="*/ 9 w 18"/>
                <a:gd name="T17" fmla="*/ 2 h 159"/>
                <a:gd name="T18" fmla="*/ 9 w 18"/>
                <a:gd name="T19" fmla="*/ 1 h 159"/>
                <a:gd name="T20" fmla="*/ 9 w 18"/>
                <a:gd name="T2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9">
                  <a:moveTo>
                    <a:pt x="9" y="0"/>
                  </a:moveTo>
                  <a:cubicBezTo>
                    <a:pt x="8" y="0"/>
                    <a:pt x="8" y="1"/>
                    <a:pt x="8" y="1"/>
                  </a:cubicBezTo>
                  <a:cubicBezTo>
                    <a:pt x="5" y="5"/>
                    <a:pt x="0" y="24"/>
                    <a:pt x="4" y="44"/>
                  </a:cubicBezTo>
                  <a:cubicBezTo>
                    <a:pt x="15" y="92"/>
                    <a:pt x="16" y="130"/>
                    <a:pt x="8" y="158"/>
                  </a:cubicBezTo>
                  <a:cubicBezTo>
                    <a:pt x="7" y="158"/>
                    <a:pt x="8" y="159"/>
                    <a:pt x="8" y="159"/>
                  </a:cubicBezTo>
                  <a:cubicBezTo>
                    <a:pt x="9" y="159"/>
                    <a:pt x="9" y="159"/>
                    <a:pt x="9" y="159"/>
                  </a:cubicBezTo>
                  <a:cubicBezTo>
                    <a:pt x="9" y="159"/>
                    <a:pt x="9" y="159"/>
                    <a:pt x="9" y="158"/>
                  </a:cubicBezTo>
                  <a:cubicBezTo>
                    <a:pt x="18" y="130"/>
                    <a:pt x="17" y="92"/>
                    <a:pt x="6" y="43"/>
                  </a:cubicBezTo>
                  <a:cubicBezTo>
                    <a:pt x="2" y="25"/>
                    <a:pt x="7" y="6"/>
                    <a:pt x="9" y="2"/>
                  </a:cubicBezTo>
                  <a:cubicBezTo>
                    <a:pt x="10" y="2"/>
                    <a:pt x="10" y="1"/>
                    <a:pt x="9" y="1"/>
                  </a:cubicBezTo>
                  <a:cubicBezTo>
                    <a:pt x="9" y="0"/>
                    <a:pt x="9" y="0"/>
                    <a:pt x="9" y="0"/>
                  </a:cubicBezTo>
                </a:path>
              </a:pathLst>
            </a:custGeom>
            <a:solidFill>
              <a:srgbClr val="365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0D7C6340-CECC-44A1-9402-3425D9553C0C}"/>
                </a:ext>
              </a:extLst>
            </p:cNvPr>
            <p:cNvSpPr>
              <a:spLocks noEditPoints="1"/>
            </p:cNvSpPr>
            <p:nvPr/>
          </p:nvSpPr>
          <p:spPr bwMode="auto">
            <a:xfrm>
              <a:off x="3305678" y="5986134"/>
              <a:ext cx="0" cy="122899"/>
            </a:xfrm>
            <a:custGeom>
              <a:avLst/>
              <a:gdLst>
                <a:gd name="T0" fmla="*/ 29 h 71"/>
                <a:gd name="T1" fmla="*/ 29 h 71"/>
                <a:gd name="T2" fmla="*/ 71 h 71"/>
                <a:gd name="T3" fmla="*/ 71 h 71"/>
                <a:gd name="T4" fmla="*/ 29 h 71"/>
                <a:gd name="T5" fmla="*/ 0 h 71"/>
                <a:gd name="T6" fmla="*/ 0 h 71"/>
                <a:gd name="T7" fmla="*/ 26 h 71"/>
                <a:gd name="T8" fmla="*/ 26 h 71"/>
                <a:gd name="T9" fmla="*/ 0 h 7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1">
                  <a:moveTo>
                    <a:pt x="0" y="29"/>
                  </a:moveTo>
                  <a:lnTo>
                    <a:pt x="0" y="29"/>
                  </a:lnTo>
                  <a:lnTo>
                    <a:pt x="0" y="71"/>
                  </a:lnTo>
                  <a:lnTo>
                    <a:pt x="0" y="71"/>
                  </a:lnTo>
                  <a:lnTo>
                    <a:pt x="0" y="29"/>
                  </a:lnTo>
                  <a:close/>
                  <a:moveTo>
                    <a:pt x="0" y="0"/>
                  </a:moveTo>
                  <a:lnTo>
                    <a:pt x="0" y="0"/>
                  </a:lnTo>
                  <a:lnTo>
                    <a:pt x="0" y="26"/>
                  </a:lnTo>
                  <a:lnTo>
                    <a:pt x="0" y="2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485568AD-6C58-4558-AA2B-97EEF1F37ECD}"/>
                </a:ext>
              </a:extLst>
            </p:cNvPr>
            <p:cNvSpPr>
              <a:spLocks noEditPoints="1"/>
            </p:cNvSpPr>
            <p:nvPr/>
          </p:nvSpPr>
          <p:spPr bwMode="auto">
            <a:xfrm>
              <a:off x="3305678" y="5986134"/>
              <a:ext cx="0" cy="122899"/>
            </a:xfrm>
            <a:custGeom>
              <a:avLst/>
              <a:gdLst>
                <a:gd name="T0" fmla="*/ 29 h 71"/>
                <a:gd name="T1" fmla="*/ 29 h 71"/>
                <a:gd name="T2" fmla="*/ 71 h 71"/>
                <a:gd name="T3" fmla="*/ 71 h 71"/>
                <a:gd name="T4" fmla="*/ 29 h 71"/>
                <a:gd name="T5" fmla="*/ 0 h 71"/>
                <a:gd name="T6" fmla="*/ 0 h 71"/>
                <a:gd name="T7" fmla="*/ 26 h 71"/>
                <a:gd name="T8" fmla="*/ 26 h 71"/>
                <a:gd name="T9" fmla="*/ 0 h 7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1">
                  <a:moveTo>
                    <a:pt x="0" y="29"/>
                  </a:moveTo>
                  <a:lnTo>
                    <a:pt x="0" y="29"/>
                  </a:lnTo>
                  <a:lnTo>
                    <a:pt x="0" y="71"/>
                  </a:lnTo>
                  <a:lnTo>
                    <a:pt x="0" y="71"/>
                  </a:lnTo>
                  <a:lnTo>
                    <a:pt x="0" y="29"/>
                  </a:lnTo>
                  <a:moveTo>
                    <a:pt x="0" y="0"/>
                  </a:moveTo>
                  <a:lnTo>
                    <a:pt x="0" y="0"/>
                  </a:lnTo>
                  <a:lnTo>
                    <a:pt x="0" y="26"/>
                  </a:lnTo>
                  <a:lnTo>
                    <a:pt x="0"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6">
              <a:extLst>
                <a:ext uri="{FF2B5EF4-FFF2-40B4-BE49-F238E27FC236}">
                  <a16:creationId xmlns:a16="http://schemas.microsoft.com/office/drawing/2014/main" id="{AB65C4D4-DB75-488F-9F6F-95AC4D674E15}"/>
                </a:ext>
              </a:extLst>
            </p:cNvPr>
            <p:cNvSpPr>
              <a:spLocks noChangeArrowheads="1"/>
            </p:cNvSpPr>
            <p:nvPr/>
          </p:nvSpPr>
          <p:spPr bwMode="auto">
            <a:xfrm>
              <a:off x="3305678" y="6031139"/>
              <a:ext cx="1732" cy="519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7">
              <a:extLst>
                <a:ext uri="{FF2B5EF4-FFF2-40B4-BE49-F238E27FC236}">
                  <a16:creationId xmlns:a16="http://schemas.microsoft.com/office/drawing/2014/main" id="{66F016CC-BF97-427C-8C61-DF864D1ABD71}"/>
                </a:ext>
              </a:extLst>
            </p:cNvPr>
            <p:cNvSpPr>
              <a:spLocks noChangeArrowheads="1"/>
            </p:cNvSpPr>
            <p:nvPr/>
          </p:nvSpPr>
          <p:spPr bwMode="auto">
            <a:xfrm>
              <a:off x="3305678" y="6031139"/>
              <a:ext cx="1732" cy="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a:extLst>
                <a:ext uri="{FF2B5EF4-FFF2-40B4-BE49-F238E27FC236}">
                  <a16:creationId xmlns:a16="http://schemas.microsoft.com/office/drawing/2014/main" id="{ACB7A2EB-0D79-41DE-9E7D-95913BF82B9E}"/>
                </a:ext>
              </a:extLst>
            </p:cNvPr>
            <p:cNvSpPr>
              <a:spLocks/>
            </p:cNvSpPr>
            <p:nvPr/>
          </p:nvSpPr>
          <p:spPr bwMode="auto">
            <a:xfrm>
              <a:off x="3305678" y="5986134"/>
              <a:ext cx="100396" cy="122899"/>
            </a:xfrm>
            <a:custGeom>
              <a:avLst/>
              <a:gdLst>
                <a:gd name="T0" fmla="*/ 58 w 58"/>
                <a:gd name="T1" fmla="*/ 0 h 71"/>
                <a:gd name="T2" fmla="*/ 0 w 58"/>
                <a:gd name="T3" fmla="*/ 0 h 71"/>
                <a:gd name="T4" fmla="*/ 0 w 58"/>
                <a:gd name="T5" fmla="*/ 26 h 71"/>
                <a:gd name="T6" fmla="*/ 0 w 58"/>
                <a:gd name="T7" fmla="*/ 29 h 71"/>
                <a:gd name="T8" fmla="*/ 0 w 58"/>
                <a:gd name="T9" fmla="*/ 71 h 71"/>
                <a:gd name="T10" fmla="*/ 58 w 58"/>
                <a:gd name="T11" fmla="*/ 71 h 71"/>
                <a:gd name="T12" fmla="*/ 58 w 58"/>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58" h="71">
                  <a:moveTo>
                    <a:pt x="58" y="0"/>
                  </a:moveTo>
                  <a:lnTo>
                    <a:pt x="0" y="0"/>
                  </a:lnTo>
                  <a:lnTo>
                    <a:pt x="0" y="26"/>
                  </a:lnTo>
                  <a:lnTo>
                    <a:pt x="0" y="29"/>
                  </a:lnTo>
                  <a:lnTo>
                    <a:pt x="0" y="71"/>
                  </a:lnTo>
                  <a:lnTo>
                    <a:pt x="58" y="71"/>
                  </a:lnTo>
                  <a:lnTo>
                    <a:pt x="58" y="0"/>
                  </a:lnTo>
                  <a:close/>
                </a:path>
              </a:pathLst>
            </a:custGeom>
            <a:solidFill>
              <a:srgbClr val="66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a:extLst>
                <a:ext uri="{FF2B5EF4-FFF2-40B4-BE49-F238E27FC236}">
                  <a16:creationId xmlns:a16="http://schemas.microsoft.com/office/drawing/2014/main" id="{95214997-CF4E-40C9-B4D2-600162002CC9}"/>
                </a:ext>
              </a:extLst>
            </p:cNvPr>
            <p:cNvSpPr>
              <a:spLocks/>
            </p:cNvSpPr>
            <p:nvPr/>
          </p:nvSpPr>
          <p:spPr bwMode="auto">
            <a:xfrm>
              <a:off x="3305678" y="5986134"/>
              <a:ext cx="100396" cy="122899"/>
            </a:xfrm>
            <a:custGeom>
              <a:avLst/>
              <a:gdLst>
                <a:gd name="T0" fmla="*/ 58 w 58"/>
                <a:gd name="T1" fmla="*/ 0 h 71"/>
                <a:gd name="T2" fmla="*/ 0 w 58"/>
                <a:gd name="T3" fmla="*/ 0 h 71"/>
                <a:gd name="T4" fmla="*/ 0 w 58"/>
                <a:gd name="T5" fmla="*/ 26 h 71"/>
                <a:gd name="T6" fmla="*/ 0 w 58"/>
                <a:gd name="T7" fmla="*/ 29 h 71"/>
                <a:gd name="T8" fmla="*/ 0 w 58"/>
                <a:gd name="T9" fmla="*/ 71 h 71"/>
                <a:gd name="T10" fmla="*/ 58 w 58"/>
                <a:gd name="T11" fmla="*/ 71 h 71"/>
                <a:gd name="T12" fmla="*/ 58 w 58"/>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58" h="71">
                  <a:moveTo>
                    <a:pt x="58" y="0"/>
                  </a:moveTo>
                  <a:lnTo>
                    <a:pt x="0" y="0"/>
                  </a:lnTo>
                  <a:lnTo>
                    <a:pt x="0" y="26"/>
                  </a:lnTo>
                  <a:lnTo>
                    <a:pt x="0" y="29"/>
                  </a:lnTo>
                  <a:lnTo>
                    <a:pt x="0" y="71"/>
                  </a:lnTo>
                  <a:lnTo>
                    <a:pt x="58" y="71"/>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a:extLst>
                <a:ext uri="{FF2B5EF4-FFF2-40B4-BE49-F238E27FC236}">
                  <a16:creationId xmlns:a16="http://schemas.microsoft.com/office/drawing/2014/main" id="{7F1A0C3E-D96C-420E-A357-A109FACB9A9A}"/>
                </a:ext>
              </a:extLst>
            </p:cNvPr>
            <p:cNvSpPr>
              <a:spLocks/>
            </p:cNvSpPr>
            <p:nvPr/>
          </p:nvSpPr>
          <p:spPr bwMode="auto">
            <a:xfrm>
              <a:off x="2620219" y="5989596"/>
              <a:ext cx="6924" cy="27695"/>
            </a:xfrm>
            <a:custGeom>
              <a:avLst/>
              <a:gdLst>
                <a:gd name="T0" fmla="*/ 4 w 4"/>
                <a:gd name="T1" fmla="*/ 0 h 16"/>
                <a:gd name="T2" fmla="*/ 0 w 4"/>
                <a:gd name="T3" fmla="*/ 16 h 16"/>
                <a:gd name="T4" fmla="*/ 0 w 4"/>
                <a:gd name="T5" fmla="*/ 16 h 16"/>
                <a:gd name="T6" fmla="*/ 4 w 4"/>
                <a:gd name="T7" fmla="*/ 0 h 16"/>
                <a:gd name="T8" fmla="*/ 4 w 4"/>
                <a:gd name="T9" fmla="*/ 0 h 16"/>
              </a:gdLst>
              <a:ahLst/>
              <a:cxnLst>
                <a:cxn ang="0">
                  <a:pos x="T0" y="T1"/>
                </a:cxn>
                <a:cxn ang="0">
                  <a:pos x="T2" y="T3"/>
                </a:cxn>
                <a:cxn ang="0">
                  <a:pos x="T4" y="T5"/>
                </a:cxn>
                <a:cxn ang="0">
                  <a:pos x="T6" y="T7"/>
                </a:cxn>
                <a:cxn ang="0">
                  <a:pos x="T8" y="T9"/>
                </a:cxn>
              </a:cxnLst>
              <a:rect l="0" t="0" r="r" b="b"/>
              <a:pathLst>
                <a:path w="4" h="16">
                  <a:moveTo>
                    <a:pt x="4" y="0"/>
                  </a:moveTo>
                  <a:lnTo>
                    <a:pt x="0" y="16"/>
                  </a:lnTo>
                  <a:lnTo>
                    <a:pt x="0" y="16"/>
                  </a:lnTo>
                  <a:lnTo>
                    <a:pt x="4" y="0"/>
                  </a:lnTo>
                  <a:lnTo>
                    <a:pt x="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366082D8-6932-452F-8490-81E59B4D1C91}"/>
                </a:ext>
              </a:extLst>
            </p:cNvPr>
            <p:cNvSpPr>
              <a:spLocks/>
            </p:cNvSpPr>
            <p:nvPr/>
          </p:nvSpPr>
          <p:spPr bwMode="auto">
            <a:xfrm>
              <a:off x="2620219" y="5989596"/>
              <a:ext cx="6924" cy="27695"/>
            </a:xfrm>
            <a:custGeom>
              <a:avLst/>
              <a:gdLst>
                <a:gd name="T0" fmla="*/ 4 w 4"/>
                <a:gd name="T1" fmla="*/ 0 h 16"/>
                <a:gd name="T2" fmla="*/ 0 w 4"/>
                <a:gd name="T3" fmla="*/ 16 h 16"/>
                <a:gd name="T4" fmla="*/ 0 w 4"/>
                <a:gd name="T5" fmla="*/ 16 h 16"/>
                <a:gd name="T6" fmla="*/ 4 w 4"/>
                <a:gd name="T7" fmla="*/ 0 h 16"/>
                <a:gd name="T8" fmla="*/ 4 w 4"/>
                <a:gd name="T9" fmla="*/ 0 h 16"/>
              </a:gdLst>
              <a:ahLst/>
              <a:cxnLst>
                <a:cxn ang="0">
                  <a:pos x="T0" y="T1"/>
                </a:cxn>
                <a:cxn ang="0">
                  <a:pos x="T2" y="T3"/>
                </a:cxn>
                <a:cxn ang="0">
                  <a:pos x="T4" y="T5"/>
                </a:cxn>
                <a:cxn ang="0">
                  <a:pos x="T6" y="T7"/>
                </a:cxn>
                <a:cxn ang="0">
                  <a:pos x="T8" y="T9"/>
                </a:cxn>
              </a:cxnLst>
              <a:rect l="0" t="0" r="r" b="b"/>
              <a:pathLst>
                <a:path w="4" h="16">
                  <a:moveTo>
                    <a:pt x="4" y="0"/>
                  </a:moveTo>
                  <a:lnTo>
                    <a:pt x="0" y="16"/>
                  </a:lnTo>
                  <a:lnTo>
                    <a:pt x="0" y="16"/>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A771828A-C860-4D3D-99A4-E3CB99293DB3}"/>
                </a:ext>
              </a:extLst>
            </p:cNvPr>
            <p:cNvSpPr>
              <a:spLocks/>
            </p:cNvSpPr>
            <p:nvPr/>
          </p:nvSpPr>
          <p:spPr bwMode="auto">
            <a:xfrm>
              <a:off x="2620219" y="5989596"/>
              <a:ext cx="105589" cy="46736"/>
            </a:xfrm>
            <a:custGeom>
              <a:avLst/>
              <a:gdLst>
                <a:gd name="T0" fmla="*/ 4 w 61"/>
                <a:gd name="T1" fmla="*/ 0 h 27"/>
                <a:gd name="T2" fmla="*/ 0 w 61"/>
                <a:gd name="T3" fmla="*/ 16 h 27"/>
                <a:gd name="T4" fmla="*/ 57 w 61"/>
                <a:gd name="T5" fmla="*/ 27 h 27"/>
                <a:gd name="T6" fmla="*/ 61 w 61"/>
                <a:gd name="T7" fmla="*/ 12 h 27"/>
                <a:gd name="T8" fmla="*/ 4 w 61"/>
                <a:gd name="T9" fmla="*/ 0 h 27"/>
              </a:gdLst>
              <a:ahLst/>
              <a:cxnLst>
                <a:cxn ang="0">
                  <a:pos x="T0" y="T1"/>
                </a:cxn>
                <a:cxn ang="0">
                  <a:pos x="T2" y="T3"/>
                </a:cxn>
                <a:cxn ang="0">
                  <a:pos x="T4" y="T5"/>
                </a:cxn>
                <a:cxn ang="0">
                  <a:pos x="T6" y="T7"/>
                </a:cxn>
                <a:cxn ang="0">
                  <a:pos x="T8" y="T9"/>
                </a:cxn>
              </a:cxnLst>
              <a:rect l="0" t="0" r="r" b="b"/>
              <a:pathLst>
                <a:path w="61" h="27">
                  <a:moveTo>
                    <a:pt x="4" y="0"/>
                  </a:moveTo>
                  <a:lnTo>
                    <a:pt x="0" y="16"/>
                  </a:lnTo>
                  <a:lnTo>
                    <a:pt x="57" y="27"/>
                  </a:lnTo>
                  <a:lnTo>
                    <a:pt x="61" y="12"/>
                  </a:lnTo>
                  <a:lnTo>
                    <a:pt x="4" y="0"/>
                  </a:lnTo>
                  <a:close/>
                </a:path>
              </a:pathLst>
            </a:custGeom>
            <a:solidFill>
              <a:srgbClr val="66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CFA04602-BF42-49C1-BE8F-B9506464966F}"/>
                </a:ext>
              </a:extLst>
            </p:cNvPr>
            <p:cNvSpPr>
              <a:spLocks/>
            </p:cNvSpPr>
            <p:nvPr/>
          </p:nvSpPr>
          <p:spPr bwMode="auto">
            <a:xfrm>
              <a:off x="2620219" y="5989596"/>
              <a:ext cx="105589" cy="46736"/>
            </a:xfrm>
            <a:custGeom>
              <a:avLst/>
              <a:gdLst>
                <a:gd name="T0" fmla="*/ 4 w 61"/>
                <a:gd name="T1" fmla="*/ 0 h 27"/>
                <a:gd name="T2" fmla="*/ 0 w 61"/>
                <a:gd name="T3" fmla="*/ 16 h 27"/>
                <a:gd name="T4" fmla="*/ 57 w 61"/>
                <a:gd name="T5" fmla="*/ 27 h 27"/>
                <a:gd name="T6" fmla="*/ 61 w 61"/>
                <a:gd name="T7" fmla="*/ 12 h 27"/>
                <a:gd name="T8" fmla="*/ 4 w 61"/>
                <a:gd name="T9" fmla="*/ 0 h 27"/>
              </a:gdLst>
              <a:ahLst/>
              <a:cxnLst>
                <a:cxn ang="0">
                  <a:pos x="T0" y="T1"/>
                </a:cxn>
                <a:cxn ang="0">
                  <a:pos x="T2" y="T3"/>
                </a:cxn>
                <a:cxn ang="0">
                  <a:pos x="T4" y="T5"/>
                </a:cxn>
                <a:cxn ang="0">
                  <a:pos x="T6" y="T7"/>
                </a:cxn>
                <a:cxn ang="0">
                  <a:pos x="T8" y="T9"/>
                </a:cxn>
              </a:cxnLst>
              <a:rect l="0" t="0" r="r" b="b"/>
              <a:pathLst>
                <a:path w="61" h="27">
                  <a:moveTo>
                    <a:pt x="4" y="0"/>
                  </a:moveTo>
                  <a:lnTo>
                    <a:pt x="0" y="16"/>
                  </a:lnTo>
                  <a:lnTo>
                    <a:pt x="57" y="27"/>
                  </a:lnTo>
                  <a:lnTo>
                    <a:pt x="61"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07FF2BAB-7BAD-4F90-94EA-E7A352C1A904}"/>
                </a:ext>
              </a:extLst>
            </p:cNvPr>
            <p:cNvSpPr>
              <a:spLocks/>
            </p:cNvSpPr>
            <p:nvPr/>
          </p:nvSpPr>
          <p:spPr bwMode="auto">
            <a:xfrm>
              <a:off x="2592523" y="3599142"/>
              <a:ext cx="683729" cy="2425073"/>
            </a:xfrm>
            <a:custGeom>
              <a:avLst/>
              <a:gdLst>
                <a:gd name="T0" fmla="*/ 195 w 195"/>
                <a:gd name="T1" fmla="*/ 0 h 691"/>
                <a:gd name="T2" fmla="*/ 155 w 195"/>
                <a:gd name="T3" fmla="*/ 309 h 691"/>
                <a:gd name="T4" fmla="*/ 53 w 195"/>
                <a:gd name="T5" fmla="*/ 691 h 691"/>
                <a:gd name="T6" fmla="*/ 0 w 195"/>
                <a:gd name="T7" fmla="*/ 679 h 691"/>
                <a:gd name="T8" fmla="*/ 67 w 195"/>
                <a:gd name="T9" fmla="*/ 318 h 691"/>
                <a:gd name="T10" fmla="*/ 93 w 195"/>
                <a:gd name="T11" fmla="*/ 0 h 691"/>
                <a:gd name="T12" fmla="*/ 195 w 195"/>
                <a:gd name="T13" fmla="*/ 0 h 691"/>
              </a:gdLst>
              <a:ahLst/>
              <a:cxnLst>
                <a:cxn ang="0">
                  <a:pos x="T0" y="T1"/>
                </a:cxn>
                <a:cxn ang="0">
                  <a:pos x="T2" y="T3"/>
                </a:cxn>
                <a:cxn ang="0">
                  <a:pos x="T4" y="T5"/>
                </a:cxn>
                <a:cxn ang="0">
                  <a:pos x="T6" y="T7"/>
                </a:cxn>
                <a:cxn ang="0">
                  <a:pos x="T8" y="T9"/>
                </a:cxn>
                <a:cxn ang="0">
                  <a:pos x="T10" y="T11"/>
                </a:cxn>
                <a:cxn ang="0">
                  <a:pos x="T12" y="T13"/>
                </a:cxn>
              </a:cxnLst>
              <a:rect l="0" t="0" r="r" b="b"/>
              <a:pathLst>
                <a:path w="195" h="691">
                  <a:moveTo>
                    <a:pt x="195" y="0"/>
                  </a:moveTo>
                  <a:cubicBezTo>
                    <a:pt x="195" y="0"/>
                    <a:pt x="170" y="225"/>
                    <a:pt x="155" y="309"/>
                  </a:cubicBezTo>
                  <a:cubicBezTo>
                    <a:pt x="138" y="401"/>
                    <a:pt x="53" y="691"/>
                    <a:pt x="53" y="691"/>
                  </a:cubicBezTo>
                  <a:cubicBezTo>
                    <a:pt x="0" y="679"/>
                    <a:pt x="0" y="679"/>
                    <a:pt x="0" y="679"/>
                  </a:cubicBezTo>
                  <a:cubicBezTo>
                    <a:pt x="0" y="679"/>
                    <a:pt x="59" y="409"/>
                    <a:pt x="67" y="318"/>
                  </a:cubicBezTo>
                  <a:cubicBezTo>
                    <a:pt x="76" y="219"/>
                    <a:pt x="93" y="0"/>
                    <a:pt x="93" y="0"/>
                  </a:cubicBezTo>
                  <a:cubicBezTo>
                    <a:pt x="195" y="0"/>
                    <a:pt x="195" y="0"/>
                    <a:pt x="195"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AE1B173C-BD72-4DEA-A72A-B69570151126}"/>
                </a:ext>
              </a:extLst>
            </p:cNvPr>
            <p:cNvSpPr>
              <a:spLocks/>
            </p:cNvSpPr>
            <p:nvPr/>
          </p:nvSpPr>
          <p:spPr bwMode="auto">
            <a:xfrm>
              <a:off x="2582138" y="5920358"/>
              <a:ext cx="238872" cy="107319"/>
            </a:xfrm>
            <a:custGeom>
              <a:avLst/>
              <a:gdLst>
                <a:gd name="T0" fmla="*/ 138 w 138"/>
                <a:gd name="T1" fmla="*/ 24 h 62"/>
                <a:gd name="T2" fmla="*/ 120 w 138"/>
                <a:gd name="T3" fmla="*/ 62 h 62"/>
                <a:gd name="T4" fmla="*/ 0 w 138"/>
                <a:gd name="T5" fmla="*/ 36 h 62"/>
                <a:gd name="T6" fmla="*/ 8 w 138"/>
                <a:gd name="T7" fmla="*/ 0 h 62"/>
                <a:gd name="T8" fmla="*/ 138 w 138"/>
                <a:gd name="T9" fmla="*/ 24 h 62"/>
              </a:gdLst>
              <a:ahLst/>
              <a:cxnLst>
                <a:cxn ang="0">
                  <a:pos x="T0" y="T1"/>
                </a:cxn>
                <a:cxn ang="0">
                  <a:pos x="T2" y="T3"/>
                </a:cxn>
                <a:cxn ang="0">
                  <a:pos x="T4" y="T5"/>
                </a:cxn>
                <a:cxn ang="0">
                  <a:pos x="T6" y="T7"/>
                </a:cxn>
                <a:cxn ang="0">
                  <a:pos x="T8" y="T9"/>
                </a:cxn>
              </a:cxnLst>
              <a:rect l="0" t="0" r="r" b="b"/>
              <a:pathLst>
                <a:path w="138" h="62">
                  <a:moveTo>
                    <a:pt x="138" y="24"/>
                  </a:moveTo>
                  <a:lnTo>
                    <a:pt x="120" y="62"/>
                  </a:lnTo>
                  <a:lnTo>
                    <a:pt x="0" y="36"/>
                  </a:lnTo>
                  <a:lnTo>
                    <a:pt x="8" y="0"/>
                  </a:lnTo>
                  <a:lnTo>
                    <a:pt x="138" y="2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305EF5EE-6192-4238-A44F-4AB4F9FCB5C4}"/>
                </a:ext>
              </a:extLst>
            </p:cNvPr>
            <p:cNvSpPr>
              <a:spLocks/>
            </p:cNvSpPr>
            <p:nvPr/>
          </p:nvSpPr>
          <p:spPr bwMode="auto">
            <a:xfrm>
              <a:off x="3136044" y="4404038"/>
              <a:ext cx="43274" cy="270029"/>
            </a:xfrm>
            <a:custGeom>
              <a:avLst/>
              <a:gdLst>
                <a:gd name="T0" fmla="*/ 12 w 12"/>
                <a:gd name="T1" fmla="*/ 0 h 77"/>
                <a:gd name="T2" fmla="*/ 0 w 12"/>
                <a:gd name="T3" fmla="*/ 77 h 77"/>
                <a:gd name="T4" fmla="*/ 0 w 12"/>
                <a:gd name="T5" fmla="*/ 77 h 77"/>
                <a:gd name="T6" fmla="*/ 12 w 12"/>
                <a:gd name="T7" fmla="*/ 0 h 77"/>
              </a:gdLst>
              <a:ahLst/>
              <a:cxnLst>
                <a:cxn ang="0">
                  <a:pos x="T0" y="T1"/>
                </a:cxn>
                <a:cxn ang="0">
                  <a:pos x="T2" y="T3"/>
                </a:cxn>
                <a:cxn ang="0">
                  <a:pos x="T4" y="T5"/>
                </a:cxn>
                <a:cxn ang="0">
                  <a:pos x="T6" y="T7"/>
                </a:cxn>
              </a:cxnLst>
              <a:rect l="0" t="0" r="r" b="b"/>
              <a:pathLst>
                <a:path w="12" h="77">
                  <a:moveTo>
                    <a:pt x="12" y="0"/>
                  </a:moveTo>
                  <a:cubicBezTo>
                    <a:pt x="8" y="30"/>
                    <a:pt x="4" y="57"/>
                    <a:pt x="0" y="77"/>
                  </a:cubicBezTo>
                  <a:cubicBezTo>
                    <a:pt x="0" y="77"/>
                    <a:pt x="0" y="77"/>
                    <a:pt x="0" y="77"/>
                  </a:cubicBezTo>
                  <a:cubicBezTo>
                    <a:pt x="4" y="57"/>
                    <a:pt x="8" y="30"/>
                    <a:pt x="12" y="0"/>
                  </a:cubicBezTo>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98B589C9-003E-4D54-AE66-C8C9D69F70A0}"/>
                </a:ext>
              </a:extLst>
            </p:cNvPr>
            <p:cNvSpPr>
              <a:spLocks/>
            </p:cNvSpPr>
            <p:nvPr/>
          </p:nvSpPr>
          <p:spPr bwMode="auto">
            <a:xfrm>
              <a:off x="3077192" y="3881289"/>
              <a:ext cx="164442" cy="792779"/>
            </a:xfrm>
            <a:custGeom>
              <a:avLst/>
              <a:gdLst>
                <a:gd name="T0" fmla="*/ 42 w 47"/>
                <a:gd name="T1" fmla="*/ 0 h 226"/>
                <a:gd name="T2" fmla="*/ 39 w 47"/>
                <a:gd name="T3" fmla="*/ 0 h 226"/>
                <a:gd name="T4" fmla="*/ 17 w 47"/>
                <a:gd name="T5" fmla="*/ 226 h 226"/>
                <a:gd name="T6" fmla="*/ 29 w 47"/>
                <a:gd name="T7" fmla="*/ 149 h 226"/>
                <a:gd name="T8" fmla="*/ 47 w 47"/>
                <a:gd name="T9" fmla="*/ 2 h 226"/>
                <a:gd name="T10" fmla="*/ 42 w 47"/>
                <a:gd name="T11" fmla="*/ 0 h 226"/>
              </a:gdLst>
              <a:ahLst/>
              <a:cxnLst>
                <a:cxn ang="0">
                  <a:pos x="T0" y="T1"/>
                </a:cxn>
                <a:cxn ang="0">
                  <a:pos x="T2" y="T3"/>
                </a:cxn>
                <a:cxn ang="0">
                  <a:pos x="T4" y="T5"/>
                </a:cxn>
                <a:cxn ang="0">
                  <a:pos x="T6" y="T7"/>
                </a:cxn>
                <a:cxn ang="0">
                  <a:pos x="T8" y="T9"/>
                </a:cxn>
                <a:cxn ang="0">
                  <a:pos x="T10" y="T11"/>
                </a:cxn>
              </a:cxnLst>
              <a:rect l="0" t="0" r="r" b="b"/>
              <a:pathLst>
                <a:path w="47" h="226">
                  <a:moveTo>
                    <a:pt x="42" y="0"/>
                  </a:moveTo>
                  <a:cubicBezTo>
                    <a:pt x="41" y="0"/>
                    <a:pt x="40" y="0"/>
                    <a:pt x="39" y="0"/>
                  </a:cubicBezTo>
                  <a:cubicBezTo>
                    <a:pt x="0" y="8"/>
                    <a:pt x="10" y="152"/>
                    <a:pt x="17" y="226"/>
                  </a:cubicBezTo>
                  <a:cubicBezTo>
                    <a:pt x="21" y="206"/>
                    <a:pt x="25" y="179"/>
                    <a:pt x="29" y="149"/>
                  </a:cubicBezTo>
                  <a:cubicBezTo>
                    <a:pt x="35" y="101"/>
                    <a:pt x="42" y="46"/>
                    <a:pt x="47" y="2"/>
                  </a:cubicBezTo>
                  <a:cubicBezTo>
                    <a:pt x="46" y="1"/>
                    <a:pt x="44" y="0"/>
                    <a:pt x="42"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9CCED763-88C0-475D-8526-9B2D896229DD}"/>
                </a:ext>
              </a:extLst>
            </p:cNvPr>
            <p:cNvSpPr>
              <a:spLocks/>
            </p:cNvSpPr>
            <p:nvPr/>
          </p:nvSpPr>
          <p:spPr bwMode="auto">
            <a:xfrm>
              <a:off x="3108349" y="3599142"/>
              <a:ext cx="406776" cy="2485656"/>
            </a:xfrm>
            <a:custGeom>
              <a:avLst/>
              <a:gdLst>
                <a:gd name="T0" fmla="*/ 103 w 116"/>
                <a:gd name="T1" fmla="*/ 0 h 708"/>
                <a:gd name="T2" fmla="*/ 116 w 116"/>
                <a:gd name="T3" fmla="*/ 310 h 708"/>
                <a:gd name="T4" fmla="*/ 96 w 116"/>
                <a:gd name="T5" fmla="*/ 708 h 708"/>
                <a:gd name="T6" fmla="*/ 46 w 116"/>
                <a:gd name="T7" fmla="*/ 708 h 708"/>
                <a:gd name="T8" fmla="*/ 27 w 116"/>
                <a:gd name="T9" fmla="*/ 317 h 708"/>
                <a:gd name="T10" fmla="*/ 0 w 116"/>
                <a:gd name="T11" fmla="*/ 0 h 708"/>
                <a:gd name="T12" fmla="*/ 103 w 116"/>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116" h="708">
                  <a:moveTo>
                    <a:pt x="103" y="0"/>
                  </a:moveTo>
                  <a:cubicBezTo>
                    <a:pt x="103" y="0"/>
                    <a:pt x="116" y="220"/>
                    <a:pt x="116" y="310"/>
                  </a:cubicBezTo>
                  <a:cubicBezTo>
                    <a:pt x="116" y="403"/>
                    <a:pt x="96" y="708"/>
                    <a:pt x="96" y="708"/>
                  </a:cubicBezTo>
                  <a:cubicBezTo>
                    <a:pt x="46" y="708"/>
                    <a:pt x="46" y="708"/>
                    <a:pt x="46" y="708"/>
                  </a:cubicBezTo>
                  <a:cubicBezTo>
                    <a:pt x="46" y="708"/>
                    <a:pt x="32" y="408"/>
                    <a:pt x="27" y="317"/>
                  </a:cubicBezTo>
                  <a:cubicBezTo>
                    <a:pt x="20" y="217"/>
                    <a:pt x="0" y="0"/>
                    <a:pt x="0" y="0"/>
                  </a:cubicBezTo>
                  <a:lnTo>
                    <a:pt x="10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8A8969E1-97EC-4844-8072-F51568E46544}"/>
                </a:ext>
              </a:extLst>
            </p:cNvPr>
            <p:cNvSpPr>
              <a:spLocks/>
            </p:cNvSpPr>
            <p:nvPr/>
          </p:nvSpPr>
          <p:spPr bwMode="auto">
            <a:xfrm>
              <a:off x="3248557" y="6013829"/>
              <a:ext cx="225025" cy="74432"/>
            </a:xfrm>
            <a:custGeom>
              <a:avLst/>
              <a:gdLst>
                <a:gd name="T0" fmla="*/ 130 w 130"/>
                <a:gd name="T1" fmla="*/ 0 h 43"/>
                <a:gd name="T2" fmla="*/ 126 w 130"/>
                <a:gd name="T3" fmla="*/ 43 h 43"/>
                <a:gd name="T4" fmla="*/ 4 w 130"/>
                <a:gd name="T5" fmla="*/ 43 h 43"/>
                <a:gd name="T6" fmla="*/ 0 w 130"/>
                <a:gd name="T7" fmla="*/ 6 h 43"/>
                <a:gd name="T8" fmla="*/ 130 w 130"/>
                <a:gd name="T9" fmla="*/ 0 h 43"/>
              </a:gdLst>
              <a:ahLst/>
              <a:cxnLst>
                <a:cxn ang="0">
                  <a:pos x="T0" y="T1"/>
                </a:cxn>
                <a:cxn ang="0">
                  <a:pos x="T2" y="T3"/>
                </a:cxn>
                <a:cxn ang="0">
                  <a:pos x="T4" y="T5"/>
                </a:cxn>
                <a:cxn ang="0">
                  <a:pos x="T6" y="T7"/>
                </a:cxn>
                <a:cxn ang="0">
                  <a:pos x="T8" y="T9"/>
                </a:cxn>
              </a:cxnLst>
              <a:rect l="0" t="0" r="r" b="b"/>
              <a:pathLst>
                <a:path w="130" h="43">
                  <a:moveTo>
                    <a:pt x="130" y="0"/>
                  </a:moveTo>
                  <a:lnTo>
                    <a:pt x="126" y="43"/>
                  </a:lnTo>
                  <a:lnTo>
                    <a:pt x="4" y="43"/>
                  </a:lnTo>
                  <a:lnTo>
                    <a:pt x="0" y="6"/>
                  </a:lnTo>
                  <a:lnTo>
                    <a:pt x="130"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943F02B6-C495-4805-B8E5-320476A8E2BB}"/>
                </a:ext>
              </a:extLst>
            </p:cNvPr>
            <p:cNvSpPr>
              <a:spLocks/>
            </p:cNvSpPr>
            <p:nvPr/>
          </p:nvSpPr>
          <p:spPr bwMode="auto">
            <a:xfrm>
              <a:off x="3298754" y="2297462"/>
              <a:ext cx="24233" cy="31157"/>
            </a:xfrm>
            <a:custGeom>
              <a:avLst/>
              <a:gdLst>
                <a:gd name="T0" fmla="*/ 1 w 7"/>
                <a:gd name="T1" fmla="*/ 5 h 9"/>
                <a:gd name="T2" fmla="*/ 4 w 7"/>
                <a:gd name="T3" fmla="*/ 9 h 9"/>
                <a:gd name="T4" fmla="*/ 6 w 7"/>
                <a:gd name="T5" fmla="*/ 4 h 9"/>
                <a:gd name="T6" fmla="*/ 3 w 7"/>
                <a:gd name="T7" fmla="*/ 0 h 9"/>
                <a:gd name="T8" fmla="*/ 1 w 7"/>
                <a:gd name="T9" fmla="*/ 5 h 9"/>
              </a:gdLst>
              <a:ahLst/>
              <a:cxnLst>
                <a:cxn ang="0">
                  <a:pos x="T0" y="T1"/>
                </a:cxn>
                <a:cxn ang="0">
                  <a:pos x="T2" y="T3"/>
                </a:cxn>
                <a:cxn ang="0">
                  <a:pos x="T4" y="T5"/>
                </a:cxn>
                <a:cxn ang="0">
                  <a:pos x="T6" y="T7"/>
                </a:cxn>
                <a:cxn ang="0">
                  <a:pos x="T8" y="T9"/>
                </a:cxn>
              </a:cxnLst>
              <a:rect l="0" t="0" r="r" b="b"/>
              <a:pathLst>
                <a:path w="7" h="9">
                  <a:moveTo>
                    <a:pt x="1" y="5"/>
                  </a:moveTo>
                  <a:cubicBezTo>
                    <a:pt x="1" y="7"/>
                    <a:pt x="3" y="9"/>
                    <a:pt x="4" y="9"/>
                  </a:cubicBezTo>
                  <a:cubicBezTo>
                    <a:pt x="6" y="8"/>
                    <a:pt x="7" y="6"/>
                    <a:pt x="6" y="4"/>
                  </a:cubicBezTo>
                  <a:cubicBezTo>
                    <a:pt x="6" y="2"/>
                    <a:pt x="4" y="0"/>
                    <a:pt x="3" y="0"/>
                  </a:cubicBezTo>
                  <a:cubicBezTo>
                    <a:pt x="1" y="0"/>
                    <a:pt x="0" y="2"/>
                    <a:pt x="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39567521-D956-4F8F-8F79-17E82E69071E}"/>
                </a:ext>
              </a:extLst>
            </p:cNvPr>
            <p:cNvSpPr>
              <a:spLocks/>
            </p:cNvSpPr>
            <p:nvPr/>
          </p:nvSpPr>
          <p:spPr bwMode="auto">
            <a:xfrm>
              <a:off x="3305678" y="2328619"/>
              <a:ext cx="48467" cy="81356"/>
            </a:xfrm>
            <a:custGeom>
              <a:avLst/>
              <a:gdLst>
                <a:gd name="T0" fmla="*/ 0 w 14"/>
                <a:gd name="T1" fmla="*/ 0 h 23"/>
                <a:gd name="T2" fmla="*/ 14 w 14"/>
                <a:gd name="T3" fmla="*/ 19 h 23"/>
                <a:gd name="T4" fmla="*/ 3 w 14"/>
                <a:gd name="T5" fmla="*/ 22 h 23"/>
                <a:gd name="T6" fmla="*/ 0 w 14"/>
                <a:gd name="T7" fmla="*/ 0 h 23"/>
              </a:gdLst>
              <a:ahLst/>
              <a:cxnLst>
                <a:cxn ang="0">
                  <a:pos x="T0" y="T1"/>
                </a:cxn>
                <a:cxn ang="0">
                  <a:pos x="T2" y="T3"/>
                </a:cxn>
                <a:cxn ang="0">
                  <a:pos x="T4" y="T5"/>
                </a:cxn>
                <a:cxn ang="0">
                  <a:pos x="T6" y="T7"/>
                </a:cxn>
              </a:cxnLst>
              <a:rect l="0" t="0" r="r" b="b"/>
              <a:pathLst>
                <a:path w="14" h="23">
                  <a:moveTo>
                    <a:pt x="0" y="0"/>
                  </a:moveTo>
                  <a:cubicBezTo>
                    <a:pt x="0" y="0"/>
                    <a:pt x="8" y="13"/>
                    <a:pt x="14" y="19"/>
                  </a:cubicBezTo>
                  <a:cubicBezTo>
                    <a:pt x="11" y="23"/>
                    <a:pt x="3" y="22"/>
                    <a:pt x="3" y="22"/>
                  </a:cubicBezTo>
                  <a:lnTo>
                    <a:pt x="0" y="0"/>
                  </a:lnTo>
                  <a:close/>
                </a:path>
              </a:pathLst>
            </a:custGeom>
            <a:solidFill>
              <a:srgbClr val="630F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BFB2EE53-138F-412A-9756-F24734EC35CE}"/>
                </a:ext>
              </a:extLst>
            </p:cNvPr>
            <p:cNvSpPr>
              <a:spLocks/>
            </p:cNvSpPr>
            <p:nvPr/>
          </p:nvSpPr>
          <p:spPr bwMode="auto">
            <a:xfrm>
              <a:off x="3258943" y="2245533"/>
              <a:ext cx="50198" cy="27695"/>
            </a:xfrm>
            <a:custGeom>
              <a:avLst/>
              <a:gdLst>
                <a:gd name="T0" fmla="*/ 13 w 14"/>
                <a:gd name="T1" fmla="*/ 4 h 8"/>
                <a:gd name="T2" fmla="*/ 14 w 14"/>
                <a:gd name="T3" fmla="*/ 3 h 8"/>
                <a:gd name="T4" fmla="*/ 13 w 14"/>
                <a:gd name="T5" fmla="*/ 2 h 8"/>
                <a:gd name="T6" fmla="*/ 0 w 14"/>
                <a:gd name="T7" fmla="*/ 5 h 8"/>
                <a:gd name="T8" fmla="*/ 0 w 14"/>
                <a:gd name="T9" fmla="*/ 7 h 8"/>
                <a:gd name="T10" fmla="*/ 2 w 14"/>
                <a:gd name="T11" fmla="*/ 7 h 8"/>
                <a:gd name="T12" fmla="*/ 12 w 14"/>
                <a:gd name="T13" fmla="*/ 4 h 8"/>
                <a:gd name="T14" fmla="*/ 13 w 14"/>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3" y="4"/>
                  </a:moveTo>
                  <a:cubicBezTo>
                    <a:pt x="13" y="4"/>
                    <a:pt x="13" y="4"/>
                    <a:pt x="14" y="3"/>
                  </a:cubicBezTo>
                  <a:cubicBezTo>
                    <a:pt x="14" y="3"/>
                    <a:pt x="13" y="2"/>
                    <a:pt x="13" y="2"/>
                  </a:cubicBezTo>
                  <a:cubicBezTo>
                    <a:pt x="12" y="2"/>
                    <a:pt x="6" y="0"/>
                    <a:pt x="0" y="5"/>
                  </a:cubicBezTo>
                  <a:cubicBezTo>
                    <a:pt x="0" y="6"/>
                    <a:pt x="0" y="6"/>
                    <a:pt x="0" y="7"/>
                  </a:cubicBezTo>
                  <a:cubicBezTo>
                    <a:pt x="1" y="8"/>
                    <a:pt x="2" y="8"/>
                    <a:pt x="2" y="7"/>
                  </a:cubicBezTo>
                  <a:cubicBezTo>
                    <a:pt x="7" y="3"/>
                    <a:pt x="12" y="4"/>
                    <a:pt x="12" y="4"/>
                  </a:cubicBezTo>
                  <a:lnTo>
                    <a:pt x="13" y="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A7AE7B67-5924-4592-A416-91A5D0B85C61}"/>
                </a:ext>
              </a:extLst>
            </p:cNvPr>
            <p:cNvSpPr>
              <a:spLocks/>
            </p:cNvSpPr>
            <p:nvPr/>
          </p:nvSpPr>
          <p:spPr bwMode="auto">
            <a:xfrm>
              <a:off x="2999299" y="2136483"/>
              <a:ext cx="334075" cy="467359"/>
            </a:xfrm>
            <a:custGeom>
              <a:avLst/>
              <a:gdLst>
                <a:gd name="T0" fmla="*/ 6 w 95"/>
                <a:gd name="T1" fmla="*/ 54 h 133"/>
                <a:gd name="T2" fmla="*/ 31 w 95"/>
                <a:gd name="T3" fmla="*/ 113 h 133"/>
                <a:gd name="T4" fmla="*/ 93 w 95"/>
                <a:gd name="T5" fmla="*/ 86 h 133"/>
                <a:gd name="T6" fmla="*/ 55 w 95"/>
                <a:gd name="T7" fmla="*/ 9 h 133"/>
                <a:gd name="T8" fmla="*/ 6 w 95"/>
                <a:gd name="T9" fmla="*/ 54 h 133"/>
              </a:gdLst>
              <a:ahLst/>
              <a:cxnLst>
                <a:cxn ang="0">
                  <a:pos x="T0" y="T1"/>
                </a:cxn>
                <a:cxn ang="0">
                  <a:pos x="T2" y="T3"/>
                </a:cxn>
                <a:cxn ang="0">
                  <a:pos x="T4" y="T5"/>
                </a:cxn>
                <a:cxn ang="0">
                  <a:pos x="T6" y="T7"/>
                </a:cxn>
                <a:cxn ang="0">
                  <a:pos x="T8" y="T9"/>
                </a:cxn>
              </a:cxnLst>
              <a:rect l="0" t="0" r="r" b="b"/>
              <a:pathLst>
                <a:path w="95" h="133">
                  <a:moveTo>
                    <a:pt x="6" y="54"/>
                  </a:moveTo>
                  <a:cubicBezTo>
                    <a:pt x="12" y="82"/>
                    <a:pt x="14" y="99"/>
                    <a:pt x="31" y="113"/>
                  </a:cubicBezTo>
                  <a:cubicBezTo>
                    <a:pt x="56" y="133"/>
                    <a:pt x="90" y="116"/>
                    <a:pt x="93" y="86"/>
                  </a:cubicBezTo>
                  <a:cubicBezTo>
                    <a:pt x="95" y="60"/>
                    <a:pt x="85" y="17"/>
                    <a:pt x="55" y="9"/>
                  </a:cubicBezTo>
                  <a:cubicBezTo>
                    <a:pt x="26" y="0"/>
                    <a:pt x="0" y="25"/>
                    <a:pt x="6" y="54"/>
                  </a:cubicBez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5BE00AB4-ADC9-44DF-891C-2150F234D640}"/>
                </a:ext>
              </a:extLst>
            </p:cNvPr>
            <p:cNvSpPr>
              <a:spLocks/>
            </p:cNvSpPr>
            <p:nvPr/>
          </p:nvSpPr>
          <p:spPr bwMode="auto">
            <a:xfrm>
              <a:off x="2886786" y="2013585"/>
              <a:ext cx="432739" cy="495054"/>
            </a:xfrm>
            <a:custGeom>
              <a:avLst/>
              <a:gdLst>
                <a:gd name="T0" fmla="*/ 100 w 123"/>
                <a:gd name="T1" fmla="*/ 93 h 141"/>
                <a:gd name="T2" fmla="*/ 59 w 123"/>
                <a:gd name="T3" fmla="*/ 139 h 141"/>
                <a:gd name="T4" fmla="*/ 20 w 123"/>
                <a:gd name="T5" fmla="*/ 107 h 141"/>
                <a:gd name="T6" fmla="*/ 15 w 123"/>
                <a:gd name="T7" fmla="*/ 79 h 141"/>
                <a:gd name="T8" fmla="*/ 29 w 123"/>
                <a:gd name="T9" fmla="*/ 47 h 141"/>
                <a:gd name="T10" fmla="*/ 50 w 123"/>
                <a:gd name="T11" fmla="*/ 18 h 141"/>
                <a:gd name="T12" fmla="*/ 93 w 123"/>
                <a:gd name="T13" fmla="*/ 17 h 141"/>
                <a:gd name="T14" fmla="*/ 122 w 123"/>
                <a:gd name="T15" fmla="*/ 42 h 141"/>
                <a:gd name="T16" fmla="*/ 100 w 123"/>
                <a:gd name="T17" fmla="*/ 67 h 141"/>
                <a:gd name="T18" fmla="*/ 100 w 123"/>
                <a:gd name="T19" fmla="*/ 9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41">
                  <a:moveTo>
                    <a:pt x="100" y="93"/>
                  </a:moveTo>
                  <a:cubicBezTo>
                    <a:pt x="95" y="108"/>
                    <a:pt x="68" y="137"/>
                    <a:pt x="59" y="139"/>
                  </a:cubicBezTo>
                  <a:cubicBezTo>
                    <a:pt x="49" y="141"/>
                    <a:pt x="23" y="119"/>
                    <a:pt x="20" y="107"/>
                  </a:cubicBezTo>
                  <a:cubicBezTo>
                    <a:pt x="11" y="106"/>
                    <a:pt x="0" y="86"/>
                    <a:pt x="15" y="79"/>
                  </a:cubicBezTo>
                  <a:cubicBezTo>
                    <a:pt x="4" y="74"/>
                    <a:pt x="7" y="45"/>
                    <a:pt x="29" y="47"/>
                  </a:cubicBezTo>
                  <a:cubicBezTo>
                    <a:pt x="15" y="34"/>
                    <a:pt x="31" y="12"/>
                    <a:pt x="50" y="18"/>
                  </a:cubicBezTo>
                  <a:cubicBezTo>
                    <a:pt x="54" y="7"/>
                    <a:pt x="79" y="0"/>
                    <a:pt x="93" y="17"/>
                  </a:cubicBezTo>
                  <a:cubicBezTo>
                    <a:pt x="104" y="11"/>
                    <a:pt x="123" y="23"/>
                    <a:pt x="122" y="42"/>
                  </a:cubicBezTo>
                  <a:cubicBezTo>
                    <a:pt x="121" y="55"/>
                    <a:pt x="109" y="65"/>
                    <a:pt x="100" y="67"/>
                  </a:cubicBezTo>
                  <a:cubicBezTo>
                    <a:pt x="105" y="73"/>
                    <a:pt x="100" y="93"/>
                    <a:pt x="100" y="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a:extLst>
                <a:ext uri="{FF2B5EF4-FFF2-40B4-BE49-F238E27FC236}">
                  <a16:creationId xmlns:a16="http://schemas.microsoft.com/office/drawing/2014/main" id="{DA10AB6A-CB88-4ECC-98AF-D779CB8A9108}"/>
                </a:ext>
              </a:extLst>
            </p:cNvPr>
            <p:cNvSpPr>
              <a:spLocks/>
            </p:cNvSpPr>
            <p:nvPr/>
          </p:nvSpPr>
          <p:spPr bwMode="auto">
            <a:xfrm>
              <a:off x="3182781" y="2273228"/>
              <a:ext cx="90010" cy="140208"/>
            </a:xfrm>
            <a:custGeom>
              <a:avLst/>
              <a:gdLst>
                <a:gd name="T0" fmla="*/ 1 w 26"/>
                <a:gd name="T1" fmla="*/ 15 h 40"/>
                <a:gd name="T2" fmla="*/ 13 w 26"/>
                <a:gd name="T3" fmla="*/ 33 h 40"/>
                <a:gd name="T4" fmla="*/ 26 w 26"/>
                <a:gd name="T5" fmla="*/ 26 h 40"/>
                <a:gd name="T6" fmla="*/ 13 w 26"/>
                <a:gd name="T7" fmla="*/ 2 h 40"/>
                <a:gd name="T8" fmla="*/ 1 w 26"/>
                <a:gd name="T9" fmla="*/ 15 h 40"/>
              </a:gdLst>
              <a:ahLst/>
              <a:cxnLst>
                <a:cxn ang="0">
                  <a:pos x="T0" y="T1"/>
                </a:cxn>
                <a:cxn ang="0">
                  <a:pos x="T2" y="T3"/>
                </a:cxn>
                <a:cxn ang="0">
                  <a:pos x="T4" y="T5"/>
                </a:cxn>
                <a:cxn ang="0">
                  <a:pos x="T6" y="T7"/>
                </a:cxn>
                <a:cxn ang="0">
                  <a:pos x="T8" y="T9"/>
                </a:cxn>
              </a:cxnLst>
              <a:rect l="0" t="0" r="r" b="b"/>
              <a:pathLst>
                <a:path w="26" h="40">
                  <a:moveTo>
                    <a:pt x="1" y="15"/>
                  </a:moveTo>
                  <a:cubicBezTo>
                    <a:pt x="3" y="23"/>
                    <a:pt x="8" y="29"/>
                    <a:pt x="13" y="33"/>
                  </a:cubicBezTo>
                  <a:cubicBezTo>
                    <a:pt x="20" y="40"/>
                    <a:pt x="26" y="35"/>
                    <a:pt x="26" y="26"/>
                  </a:cubicBezTo>
                  <a:cubicBezTo>
                    <a:pt x="26" y="18"/>
                    <a:pt x="22" y="5"/>
                    <a:pt x="13" y="2"/>
                  </a:cubicBezTo>
                  <a:cubicBezTo>
                    <a:pt x="5" y="0"/>
                    <a:pt x="0" y="6"/>
                    <a:pt x="1" y="15"/>
                  </a:cubicBez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a:extLst>
                <a:ext uri="{FF2B5EF4-FFF2-40B4-BE49-F238E27FC236}">
                  <a16:creationId xmlns:a16="http://schemas.microsoft.com/office/drawing/2014/main" id="{FF4A92CF-A3C1-4E57-8E99-EF9534AFFF1E}"/>
                </a:ext>
              </a:extLst>
            </p:cNvPr>
            <p:cNvSpPr>
              <a:spLocks/>
            </p:cNvSpPr>
            <p:nvPr/>
          </p:nvSpPr>
          <p:spPr bwMode="auto">
            <a:xfrm rot="20718898">
              <a:off x="3231246" y="2145628"/>
              <a:ext cx="135015" cy="76162"/>
            </a:xfrm>
            <a:custGeom>
              <a:avLst/>
              <a:gdLst>
                <a:gd name="T0" fmla="*/ 43 w 78"/>
                <a:gd name="T1" fmla="*/ 2 h 44"/>
                <a:gd name="T2" fmla="*/ 0 w 78"/>
                <a:gd name="T3" fmla="*/ 30 h 44"/>
                <a:gd name="T4" fmla="*/ 63 w 78"/>
                <a:gd name="T5" fmla="*/ 44 h 44"/>
                <a:gd name="T6" fmla="*/ 78 w 78"/>
                <a:gd name="T7" fmla="*/ 0 h 44"/>
                <a:gd name="T8" fmla="*/ 43 w 78"/>
                <a:gd name="T9" fmla="*/ 2 h 44"/>
              </a:gdLst>
              <a:ahLst/>
              <a:cxnLst>
                <a:cxn ang="0">
                  <a:pos x="T0" y="T1"/>
                </a:cxn>
                <a:cxn ang="0">
                  <a:pos x="T2" y="T3"/>
                </a:cxn>
                <a:cxn ang="0">
                  <a:pos x="T4" y="T5"/>
                </a:cxn>
                <a:cxn ang="0">
                  <a:pos x="T6" y="T7"/>
                </a:cxn>
                <a:cxn ang="0">
                  <a:pos x="T8" y="T9"/>
                </a:cxn>
              </a:cxnLst>
              <a:rect l="0" t="0" r="r" b="b"/>
              <a:pathLst>
                <a:path w="78" h="44">
                  <a:moveTo>
                    <a:pt x="43" y="2"/>
                  </a:moveTo>
                  <a:lnTo>
                    <a:pt x="0" y="30"/>
                  </a:lnTo>
                  <a:lnTo>
                    <a:pt x="63" y="44"/>
                  </a:lnTo>
                  <a:lnTo>
                    <a:pt x="78" y="0"/>
                  </a:lnTo>
                  <a:lnTo>
                    <a:pt x="43" y="2"/>
                  </a:lnTo>
                  <a:close/>
                </a:path>
              </a:pathLst>
            </a:custGeom>
            <a:solidFill>
              <a:srgbClr val="7F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upo 6">
            <a:extLst>
              <a:ext uri="{FF2B5EF4-FFF2-40B4-BE49-F238E27FC236}">
                <a16:creationId xmlns:a16="http://schemas.microsoft.com/office/drawing/2014/main" id="{0F2E4D81-EF95-4F88-B337-2684B38A1B8D}"/>
              </a:ext>
            </a:extLst>
          </p:cNvPr>
          <p:cNvGrpSpPr/>
          <p:nvPr/>
        </p:nvGrpSpPr>
        <p:grpSpPr>
          <a:xfrm>
            <a:off x="2033731" y="1867493"/>
            <a:ext cx="1263650" cy="1108075"/>
            <a:chOff x="4586836" y="2105195"/>
            <a:chExt cx="1263650" cy="1108075"/>
          </a:xfrm>
        </p:grpSpPr>
        <p:sp>
          <p:nvSpPr>
            <p:cNvPr id="110" name="Freeform 91">
              <a:extLst>
                <a:ext uri="{FF2B5EF4-FFF2-40B4-BE49-F238E27FC236}">
                  <a16:creationId xmlns:a16="http://schemas.microsoft.com/office/drawing/2014/main" id="{8C7DED39-EE74-4354-8084-22FF03B590B1}"/>
                </a:ext>
              </a:extLst>
            </p:cNvPr>
            <p:cNvSpPr>
              <a:spLocks/>
            </p:cNvSpPr>
            <p:nvPr/>
          </p:nvSpPr>
          <p:spPr bwMode="auto">
            <a:xfrm>
              <a:off x="4586836" y="2105195"/>
              <a:ext cx="1263650" cy="1108075"/>
            </a:xfrm>
            <a:custGeom>
              <a:avLst/>
              <a:gdLst>
                <a:gd name="T0" fmla="*/ 224 w 260"/>
                <a:gd name="T1" fmla="*/ 0 h 228"/>
                <a:gd name="T2" fmla="*/ 48 w 260"/>
                <a:gd name="T3" fmla="*/ 0 h 228"/>
                <a:gd name="T4" fmla="*/ 8 w 260"/>
                <a:gd name="T5" fmla="*/ 37 h 228"/>
                <a:gd name="T6" fmla="*/ 1 w 260"/>
                <a:gd name="T7" fmla="*/ 151 h 228"/>
                <a:gd name="T8" fmla="*/ 36 w 260"/>
                <a:gd name="T9" fmla="*/ 189 h 228"/>
                <a:gd name="T10" fmla="*/ 65 w 260"/>
                <a:gd name="T11" fmla="*/ 189 h 228"/>
                <a:gd name="T12" fmla="*/ 48 w 260"/>
                <a:gd name="T13" fmla="*/ 228 h 228"/>
                <a:gd name="T14" fmla="*/ 110 w 260"/>
                <a:gd name="T15" fmla="*/ 189 h 228"/>
                <a:gd name="T16" fmla="*/ 213 w 260"/>
                <a:gd name="T17" fmla="*/ 189 h 228"/>
                <a:gd name="T18" fmla="*/ 252 w 260"/>
                <a:gd name="T19" fmla="*/ 151 h 228"/>
                <a:gd name="T20" fmla="*/ 259 w 260"/>
                <a:gd name="T21" fmla="*/ 37 h 228"/>
                <a:gd name="T22" fmla="*/ 224 w 260"/>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8">
                  <a:moveTo>
                    <a:pt x="224" y="0"/>
                  </a:moveTo>
                  <a:cubicBezTo>
                    <a:pt x="48" y="0"/>
                    <a:pt x="48" y="0"/>
                    <a:pt x="48" y="0"/>
                  </a:cubicBezTo>
                  <a:cubicBezTo>
                    <a:pt x="27" y="0"/>
                    <a:pt x="9" y="17"/>
                    <a:pt x="8" y="37"/>
                  </a:cubicBezTo>
                  <a:cubicBezTo>
                    <a:pt x="1" y="151"/>
                    <a:pt x="1" y="151"/>
                    <a:pt x="1" y="151"/>
                  </a:cubicBezTo>
                  <a:cubicBezTo>
                    <a:pt x="0" y="172"/>
                    <a:pt x="15" y="189"/>
                    <a:pt x="36" y="189"/>
                  </a:cubicBezTo>
                  <a:cubicBezTo>
                    <a:pt x="65" y="189"/>
                    <a:pt x="65" y="189"/>
                    <a:pt x="65" y="189"/>
                  </a:cubicBezTo>
                  <a:cubicBezTo>
                    <a:pt x="48" y="228"/>
                    <a:pt x="48" y="228"/>
                    <a:pt x="48" y="228"/>
                  </a:cubicBezTo>
                  <a:cubicBezTo>
                    <a:pt x="110" y="189"/>
                    <a:pt x="110" y="189"/>
                    <a:pt x="110" y="189"/>
                  </a:cubicBezTo>
                  <a:cubicBezTo>
                    <a:pt x="213" y="189"/>
                    <a:pt x="213" y="189"/>
                    <a:pt x="213" y="189"/>
                  </a:cubicBezTo>
                  <a:cubicBezTo>
                    <a:pt x="233" y="189"/>
                    <a:pt x="251" y="172"/>
                    <a:pt x="252" y="151"/>
                  </a:cubicBezTo>
                  <a:cubicBezTo>
                    <a:pt x="259" y="37"/>
                    <a:pt x="259" y="37"/>
                    <a:pt x="259" y="37"/>
                  </a:cubicBezTo>
                  <a:cubicBezTo>
                    <a:pt x="260" y="17"/>
                    <a:pt x="245" y="0"/>
                    <a:pt x="224"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3">
              <a:extLst>
                <a:ext uri="{FF2B5EF4-FFF2-40B4-BE49-F238E27FC236}">
                  <a16:creationId xmlns:a16="http://schemas.microsoft.com/office/drawing/2014/main" id="{A054CAE6-F81C-4E49-A667-FE96209976DC}"/>
                </a:ext>
              </a:extLst>
            </p:cNvPr>
            <p:cNvSpPr>
              <a:spLocks noEditPoints="1"/>
            </p:cNvSpPr>
            <p:nvPr/>
          </p:nvSpPr>
          <p:spPr bwMode="auto">
            <a:xfrm>
              <a:off x="5024986" y="2260770"/>
              <a:ext cx="412750" cy="582613"/>
            </a:xfrm>
            <a:custGeom>
              <a:avLst/>
              <a:gdLst>
                <a:gd name="T0" fmla="*/ 49 w 85"/>
                <a:gd name="T1" fmla="*/ 81 h 120"/>
                <a:gd name="T2" fmla="*/ 38 w 85"/>
                <a:gd name="T3" fmla="*/ 90 h 120"/>
                <a:gd name="T4" fmla="*/ 27 w 85"/>
                <a:gd name="T5" fmla="*/ 90 h 120"/>
                <a:gd name="T6" fmla="*/ 28 w 85"/>
                <a:gd name="T7" fmla="*/ 84 h 120"/>
                <a:gd name="T8" fmla="*/ 32 w 85"/>
                <a:gd name="T9" fmla="*/ 68 h 120"/>
                <a:gd name="T10" fmla="*/ 46 w 85"/>
                <a:gd name="T11" fmla="*/ 53 h 120"/>
                <a:gd name="T12" fmla="*/ 59 w 85"/>
                <a:gd name="T13" fmla="*/ 43 h 120"/>
                <a:gd name="T14" fmla="*/ 62 w 85"/>
                <a:gd name="T15" fmla="*/ 34 h 120"/>
                <a:gd name="T16" fmla="*/ 58 w 85"/>
                <a:gd name="T17" fmla="*/ 22 h 120"/>
                <a:gd name="T18" fmla="*/ 44 w 85"/>
                <a:gd name="T19" fmla="*/ 18 h 120"/>
                <a:gd name="T20" fmla="*/ 29 w 85"/>
                <a:gd name="T21" fmla="*/ 23 h 120"/>
                <a:gd name="T22" fmla="*/ 23 w 85"/>
                <a:gd name="T23" fmla="*/ 30 h 120"/>
                <a:gd name="T24" fmla="*/ 11 w 85"/>
                <a:gd name="T25" fmla="*/ 37 h 120"/>
                <a:gd name="T26" fmla="*/ 4 w 85"/>
                <a:gd name="T27" fmla="*/ 21 h 120"/>
                <a:gd name="T28" fmla="*/ 13 w 85"/>
                <a:gd name="T29" fmla="*/ 11 h 120"/>
                <a:gd name="T30" fmla="*/ 44 w 85"/>
                <a:gd name="T31" fmla="*/ 0 h 120"/>
                <a:gd name="T32" fmla="*/ 74 w 85"/>
                <a:gd name="T33" fmla="*/ 11 h 120"/>
                <a:gd name="T34" fmla="*/ 84 w 85"/>
                <a:gd name="T35" fmla="*/ 34 h 120"/>
                <a:gd name="T36" fmla="*/ 79 w 85"/>
                <a:gd name="T37" fmla="*/ 49 h 120"/>
                <a:gd name="T38" fmla="*/ 60 w 85"/>
                <a:gd name="T39" fmla="*/ 67 h 120"/>
                <a:gd name="T40" fmla="*/ 50 w 85"/>
                <a:gd name="T41" fmla="*/ 77 h 120"/>
                <a:gd name="T42" fmla="*/ 49 w 85"/>
                <a:gd name="T43" fmla="*/ 81 h 120"/>
                <a:gd name="T44" fmla="*/ 26 w 85"/>
                <a:gd name="T45" fmla="*/ 110 h 120"/>
                <a:gd name="T46" fmla="*/ 26 w 85"/>
                <a:gd name="T47" fmla="*/ 108 h 120"/>
                <a:gd name="T48" fmla="*/ 38 w 85"/>
                <a:gd name="T49" fmla="*/ 98 h 120"/>
                <a:gd name="T50" fmla="*/ 39 w 85"/>
                <a:gd name="T51" fmla="*/ 98 h 120"/>
                <a:gd name="T52" fmla="*/ 49 w 85"/>
                <a:gd name="T53" fmla="*/ 108 h 120"/>
                <a:gd name="T54" fmla="*/ 49 w 85"/>
                <a:gd name="T55" fmla="*/ 110 h 120"/>
                <a:gd name="T56" fmla="*/ 37 w 85"/>
                <a:gd name="T57" fmla="*/ 120 h 120"/>
                <a:gd name="T58" fmla="*/ 36 w 85"/>
                <a:gd name="T59" fmla="*/ 120 h 120"/>
                <a:gd name="T60" fmla="*/ 26 w 85"/>
                <a:gd name="T61"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120">
                  <a:moveTo>
                    <a:pt x="49" y="81"/>
                  </a:moveTo>
                  <a:cubicBezTo>
                    <a:pt x="48" y="86"/>
                    <a:pt x="43" y="90"/>
                    <a:pt x="38" y="90"/>
                  </a:cubicBezTo>
                  <a:cubicBezTo>
                    <a:pt x="27" y="90"/>
                    <a:pt x="27" y="90"/>
                    <a:pt x="27" y="90"/>
                  </a:cubicBezTo>
                  <a:cubicBezTo>
                    <a:pt x="27" y="87"/>
                    <a:pt x="28" y="85"/>
                    <a:pt x="28" y="84"/>
                  </a:cubicBezTo>
                  <a:cubicBezTo>
                    <a:pt x="28" y="78"/>
                    <a:pt x="29" y="72"/>
                    <a:pt x="32" y="68"/>
                  </a:cubicBezTo>
                  <a:cubicBezTo>
                    <a:pt x="34" y="63"/>
                    <a:pt x="39" y="59"/>
                    <a:pt x="46" y="53"/>
                  </a:cubicBezTo>
                  <a:cubicBezTo>
                    <a:pt x="53" y="48"/>
                    <a:pt x="57" y="44"/>
                    <a:pt x="59" y="43"/>
                  </a:cubicBezTo>
                  <a:cubicBezTo>
                    <a:pt x="61" y="40"/>
                    <a:pt x="62" y="37"/>
                    <a:pt x="62" y="34"/>
                  </a:cubicBezTo>
                  <a:cubicBezTo>
                    <a:pt x="62" y="29"/>
                    <a:pt x="61" y="26"/>
                    <a:pt x="58" y="22"/>
                  </a:cubicBezTo>
                  <a:cubicBezTo>
                    <a:pt x="54" y="19"/>
                    <a:pt x="50" y="18"/>
                    <a:pt x="44" y="18"/>
                  </a:cubicBezTo>
                  <a:cubicBezTo>
                    <a:pt x="38" y="18"/>
                    <a:pt x="33" y="19"/>
                    <a:pt x="29" y="23"/>
                  </a:cubicBezTo>
                  <a:cubicBezTo>
                    <a:pt x="26" y="25"/>
                    <a:pt x="24" y="27"/>
                    <a:pt x="23" y="30"/>
                  </a:cubicBezTo>
                  <a:cubicBezTo>
                    <a:pt x="20" y="34"/>
                    <a:pt x="16" y="37"/>
                    <a:pt x="11" y="37"/>
                  </a:cubicBezTo>
                  <a:cubicBezTo>
                    <a:pt x="4" y="36"/>
                    <a:pt x="0" y="28"/>
                    <a:pt x="4" y="21"/>
                  </a:cubicBezTo>
                  <a:cubicBezTo>
                    <a:pt x="6" y="17"/>
                    <a:pt x="9" y="14"/>
                    <a:pt x="13" y="11"/>
                  </a:cubicBezTo>
                  <a:cubicBezTo>
                    <a:pt x="21" y="4"/>
                    <a:pt x="31" y="0"/>
                    <a:pt x="44" y="0"/>
                  </a:cubicBezTo>
                  <a:cubicBezTo>
                    <a:pt x="57" y="0"/>
                    <a:pt x="67" y="4"/>
                    <a:pt x="74" y="11"/>
                  </a:cubicBezTo>
                  <a:cubicBezTo>
                    <a:pt x="82" y="17"/>
                    <a:pt x="85" y="25"/>
                    <a:pt x="84" y="34"/>
                  </a:cubicBezTo>
                  <a:cubicBezTo>
                    <a:pt x="84" y="39"/>
                    <a:pt x="82" y="44"/>
                    <a:pt x="79" y="49"/>
                  </a:cubicBezTo>
                  <a:cubicBezTo>
                    <a:pt x="76" y="53"/>
                    <a:pt x="70" y="59"/>
                    <a:pt x="60" y="67"/>
                  </a:cubicBezTo>
                  <a:cubicBezTo>
                    <a:pt x="55" y="71"/>
                    <a:pt x="52" y="74"/>
                    <a:pt x="50" y="77"/>
                  </a:cubicBezTo>
                  <a:cubicBezTo>
                    <a:pt x="50" y="78"/>
                    <a:pt x="49" y="79"/>
                    <a:pt x="49" y="81"/>
                  </a:cubicBezTo>
                  <a:close/>
                  <a:moveTo>
                    <a:pt x="26" y="110"/>
                  </a:moveTo>
                  <a:cubicBezTo>
                    <a:pt x="26" y="108"/>
                    <a:pt x="26" y="108"/>
                    <a:pt x="26" y="108"/>
                  </a:cubicBezTo>
                  <a:cubicBezTo>
                    <a:pt x="27" y="102"/>
                    <a:pt x="32" y="98"/>
                    <a:pt x="38" y="98"/>
                  </a:cubicBezTo>
                  <a:cubicBezTo>
                    <a:pt x="39" y="98"/>
                    <a:pt x="39" y="98"/>
                    <a:pt x="39" y="98"/>
                  </a:cubicBezTo>
                  <a:cubicBezTo>
                    <a:pt x="45" y="98"/>
                    <a:pt x="49" y="102"/>
                    <a:pt x="49" y="108"/>
                  </a:cubicBezTo>
                  <a:cubicBezTo>
                    <a:pt x="49" y="110"/>
                    <a:pt x="49" y="110"/>
                    <a:pt x="49" y="110"/>
                  </a:cubicBezTo>
                  <a:cubicBezTo>
                    <a:pt x="49" y="115"/>
                    <a:pt x="43" y="120"/>
                    <a:pt x="37" y="120"/>
                  </a:cubicBezTo>
                  <a:cubicBezTo>
                    <a:pt x="36" y="120"/>
                    <a:pt x="36" y="120"/>
                    <a:pt x="36" y="120"/>
                  </a:cubicBezTo>
                  <a:cubicBezTo>
                    <a:pt x="30" y="120"/>
                    <a:pt x="26" y="115"/>
                    <a:pt x="26"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098724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Compilador e intérprete</a:t>
            </a:r>
          </a:p>
        </p:txBody>
      </p:sp>
      <p:sp>
        <p:nvSpPr>
          <p:cNvPr id="103" name="Rectangle: Rounded Corners 102">
            <a:extLst>
              <a:ext uri="{FF2B5EF4-FFF2-40B4-BE49-F238E27FC236}">
                <a16:creationId xmlns:a16="http://schemas.microsoft.com/office/drawing/2014/main" id="{96B80534-2125-44A8-A623-2462903DFE0E}"/>
              </a:ext>
            </a:extLst>
          </p:cNvPr>
          <p:cNvSpPr/>
          <p:nvPr/>
        </p:nvSpPr>
        <p:spPr>
          <a:xfrm>
            <a:off x="1104899" y="2129833"/>
            <a:ext cx="9925049" cy="3956642"/>
          </a:xfrm>
          <a:prstGeom prst="roundRect">
            <a:avLst>
              <a:gd name="adj" fmla="val 51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endParaRPr lang="en-US" sz="1200" dirty="0">
              <a:solidFill>
                <a:schemeClr val="tx1">
                  <a:alpha val="70000"/>
                </a:schemeClr>
              </a:solidFill>
            </a:endParaRPr>
          </a:p>
        </p:txBody>
      </p:sp>
      <p:sp>
        <p:nvSpPr>
          <p:cNvPr id="60" name="TextBox 59">
            <a:extLst>
              <a:ext uri="{FF2B5EF4-FFF2-40B4-BE49-F238E27FC236}">
                <a16:creationId xmlns:a16="http://schemas.microsoft.com/office/drawing/2014/main" id="{CD3B3E25-200F-44A4-A51C-90FC700ADE8E}"/>
              </a:ext>
            </a:extLst>
          </p:cNvPr>
          <p:cNvSpPr txBox="1"/>
          <p:nvPr/>
        </p:nvSpPr>
        <p:spPr>
          <a:xfrm>
            <a:off x="1885952" y="2638521"/>
            <a:ext cx="8362942" cy="2939266"/>
          </a:xfrm>
          <a:prstGeom prst="rect">
            <a:avLst/>
          </a:prstGeom>
          <a:noFill/>
        </p:spPr>
        <p:txBody>
          <a:bodyPr wrap="square" lIns="0" rtlCol="0">
            <a:spAutoFit/>
          </a:bodyPr>
          <a:lstStyle/>
          <a:p>
            <a:pPr>
              <a:lnSpc>
                <a:spcPct val="130000"/>
              </a:lnSpc>
              <a:spcBef>
                <a:spcPts val="1000"/>
              </a:spcBef>
            </a:pPr>
            <a:r>
              <a:rPr lang="es-ES" sz="2400" dirty="0">
                <a:solidFill>
                  <a:schemeClr val="tx1">
                    <a:alpha val="70000"/>
                  </a:schemeClr>
                </a:solidFill>
              </a:rPr>
              <a:t>Hasta el momento sabemos que, para crear un programa, necesitamos un </a:t>
            </a:r>
            <a:r>
              <a:rPr lang="es-ES" sz="2400" b="1" dirty="0">
                <a:solidFill>
                  <a:schemeClr val="accent1"/>
                </a:solidFill>
              </a:rPr>
              <a:t>lenguaje de programación</a:t>
            </a:r>
            <a:r>
              <a:rPr lang="es-ES" sz="2400" dirty="0">
                <a:solidFill>
                  <a:schemeClr val="tx1">
                    <a:alpha val="70000"/>
                  </a:schemeClr>
                </a:solidFill>
              </a:rPr>
              <a:t> y un </a:t>
            </a:r>
            <a:r>
              <a:rPr lang="es-ES" sz="2400" b="1" dirty="0">
                <a:solidFill>
                  <a:schemeClr val="accent1"/>
                </a:solidFill>
              </a:rPr>
              <a:t>editor</a:t>
            </a:r>
            <a:r>
              <a:rPr lang="es-ES" sz="2400" dirty="0">
                <a:solidFill>
                  <a:schemeClr val="tx1">
                    <a:alpha val="70000"/>
                  </a:schemeClr>
                </a:solidFill>
              </a:rPr>
              <a:t>. Pero eso no es suficiente, necesitamos un </a:t>
            </a:r>
            <a:r>
              <a:rPr lang="es-ES" sz="2400" b="1" dirty="0">
                <a:solidFill>
                  <a:schemeClr val="accent1"/>
                </a:solidFill>
              </a:rPr>
              <a:t>compilador y/o intérprete </a:t>
            </a:r>
            <a:r>
              <a:rPr lang="es-ES" sz="2400" dirty="0">
                <a:solidFill>
                  <a:schemeClr val="tx1">
                    <a:alpha val="70000"/>
                  </a:schemeClr>
                </a:solidFill>
              </a:rPr>
              <a:t>que traduzca nuestro </a:t>
            </a:r>
            <a:r>
              <a:rPr lang="es-ES" sz="2400" b="1" dirty="0">
                <a:solidFill>
                  <a:schemeClr val="accent1"/>
                </a:solidFill>
              </a:rPr>
              <a:t>código fuente </a:t>
            </a:r>
            <a:r>
              <a:rPr lang="es-ES" sz="2400" dirty="0">
                <a:solidFill>
                  <a:schemeClr val="tx1">
                    <a:alpha val="70000"/>
                  </a:schemeClr>
                </a:solidFill>
              </a:rPr>
              <a:t>a </a:t>
            </a:r>
            <a:r>
              <a:rPr lang="es-ES" sz="2400" b="1" dirty="0">
                <a:solidFill>
                  <a:schemeClr val="accent6"/>
                </a:solidFill>
              </a:rPr>
              <a:t>lenguaje de máquina</a:t>
            </a:r>
            <a:r>
              <a:rPr lang="es-ES" sz="2400" dirty="0">
                <a:solidFill>
                  <a:schemeClr val="tx1">
                    <a:alpha val="70000"/>
                  </a:schemeClr>
                </a:solidFill>
              </a:rPr>
              <a:t>.</a:t>
            </a:r>
          </a:p>
        </p:txBody>
      </p:sp>
      <p:sp>
        <p:nvSpPr>
          <p:cNvPr id="64" name="Rectangle: Rounded Corners 63">
            <a:extLst>
              <a:ext uri="{FF2B5EF4-FFF2-40B4-BE49-F238E27FC236}">
                <a16:creationId xmlns:a16="http://schemas.microsoft.com/office/drawing/2014/main" id="{FE373B63-5B33-428D-89A9-498A694E052A}"/>
              </a:ext>
            </a:extLst>
          </p:cNvPr>
          <p:cNvSpPr/>
          <p:nvPr/>
        </p:nvSpPr>
        <p:spPr>
          <a:xfrm>
            <a:off x="11549293" y="2376649"/>
            <a:ext cx="1017459" cy="3463010"/>
          </a:xfrm>
          <a:prstGeom prst="roundRect">
            <a:avLst>
              <a:gd name="adj" fmla="val 22653"/>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endParaRPr lang="en-US" sz="1200" dirty="0">
              <a:solidFill>
                <a:schemeClr val="tx1">
                  <a:alpha val="70000"/>
                </a:schemeClr>
              </a:solidFill>
            </a:endParaRPr>
          </a:p>
        </p:txBody>
      </p:sp>
      <p:sp>
        <p:nvSpPr>
          <p:cNvPr id="75" name="Rectangle: Rounded Corners 74">
            <a:extLst>
              <a:ext uri="{FF2B5EF4-FFF2-40B4-BE49-F238E27FC236}">
                <a16:creationId xmlns:a16="http://schemas.microsoft.com/office/drawing/2014/main" id="{7C7E3DAF-CC62-43B1-9D3D-9E8A20F52675}"/>
              </a:ext>
            </a:extLst>
          </p:cNvPr>
          <p:cNvSpPr/>
          <p:nvPr/>
        </p:nvSpPr>
        <p:spPr>
          <a:xfrm>
            <a:off x="-440555" y="2376649"/>
            <a:ext cx="1017459" cy="3463010"/>
          </a:xfrm>
          <a:prstGeom prst="roundRect">
            <a:avLst>
              <a:gd name="adj" fmla="val 20156"/>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0" tIns="0" rIns="274320" bIns="0" rtlCol="0" anchor="ctr" anchorCtr="0"/>
          <a:lstStyle/>
          <a:p>
            <a:pPr>
              <a:lnSpc>
                <a:spcPct val="120000"/>
              </a:lnSpc>
              <a:spcBef>
                <a:spcPts val="1000"/>
              </a:spcBef>
            </a:pPr>
            <a:endParaRPr lang="en-US" sz="1200" dirty="0">
              <a:solidFill>
                <a:schemeClr val="tx1">
                  <a:alpha val="70000"/>
                </a:schemeClr>
              </a:solidFill>
            </a:endParaRPr>
          </a:p>
        </p:txBody>
      </p:sp>
    </p:spTree>
    <p:extLst>
      <p:ext uri="{BB962C8B-B14F-4D97-AF65-F5344CB8AC3E}">
        <p14:creationId xmlns:p14="http://schemas.microsoft.com/office/powerpoint/2010/main" val="23395412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¿Traducir código?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899" y="1883122"/>
            <a:ext cx="5341621" cy="2688878"/>
          </a:xfrm>
          <a:prstGeom prst="roundRect">
            <a:avLst>
              <a:gd name="adj" fmla="val 1297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El computador trabaja únicamente con los números </a:t>
            </a:r>
            <a:r>
              <a:rPr lang="es-ES" sz="2000" b="1" dirty="0">
                <a:solidFill>
                  <a:schemeClr val="tx1">
                    <a:alpha val="70000"/>
                  </a:schemeClr>
                </a:solidFill>
              </a:rPr>
              <a:t>0</a:t>
            </a:r>
            <a:r>
              <a:rPr lang="es-ES" sz="2000" dirty="0">
                <a:solidFill>
                  <a:schemeClr val="tx1">
                    <a:alpha val="70000"/>
                  </a:schemeClr>
                </a:solidFill>
              </a:rPr>
              <a:t> y </a:t>
            </a:r>
            <a:r>
              <a:rPr lang="es-ES" sz="2000" b="1" dirty="0">
                <a:solidFill>
                  <a:schemeClr val="tx1">
                    <a:alpha val="70000"/>
                  </a:schemeClr>
                </a:solidFill>
              </a:rPr>
              <a:t>1</a:t>
            </a:r>
            <a:r>
              <a:rPr lang="es-ES" sz="2000" dirty="0">
                <a:solidFill>
                  <a:schemeClr val="tx1">
                    <a:alpha val="70000"/>
                  </a:schemeClr>
                </a:solidFill>
              </a:rPr>
              <a:t> los cuales forman parte del bit, que es la </a:t>
            </a:r>
            <a:r>
              <a:rPr lang="es-ES" sz="2000" b="1" dirty="0">
                <a:solidFill>
                  <a:schemeClr val="accent1"/>
                </a:solidFill>
              </a:rPr>
              <a:t>unidad mínima de procesamiento de información  </a:t>
            </a:r>
            <a:r>
              <a:rPr lang="es-ES" sz="2000" dirty="0">
                <a:solidFill>
                  <a:schemeClr val="tx1">
                    <a:alpha val="70000"/>
                  </a:schemeClr>
                </a:solidFill>
              </a:rPr>
              <a:t>dentro de un computador.</a:t>
            </a:r>
          </a:p>
        </p:txBody>
      </p:sp>
      <p:sp>
        <p:nvSpPr>
          <p:cNvPr id="60" name="Rectangle: Rounded Corners 59">
            <a:extLst>
              <a:ext uri="{FF2B5EF4-FFF2-40B4-BE49-F238E27FC236}">
                <a16:creationId xmlns:a16="http://schemas.microsoft.com/office/drawing/2014/main" id="{02E4F07C-BD00-4F6F-B294-27E86B16776E}"/>
              </a:ext>
            </a:extLst>
          </p:cNvPr>
          <p:cNvSpPr/>
          <p:nvPr/>
        </p:nvSpPr>
        <p:spPr>
          <a:xfrm>
            <a:off x="1104899" y="4754880"/>
            <a:ext cx="5341621" cy="1487166"/>
          </a:xfrm>
          <a:prstGeom prst="roundRect">
            <a:avLst>
              <a:gd name="adj" fmla="val 1819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gn="ctr">
              <a:lnSpc>
                <a:spcPct val="120000"/>
              </a:lnSpc>
              <a:spcBef>
                <a:spcPts val="1000"/>
              </a:spcBef>
            </a:pPr>
            <a:r>
              <a:rPr lang="es-ES" sz="2400" b="1" dirty="0">
                <a:solidFill>
                  <a:schemeClr val="tx1">
                    <a:alpha val="70000"/>
                  </a:schemeClr>
                </a:solidFill>
              </a:rPr>
              <a:t>¡EL COMPUTADOR SOLO CONOCE EL </a:t>
            </a:r>
            <a:r>
              <a:rPr lang="es-ES" sz="2400" b="1" dirty="0">
                <a:solidFill>
                  <a:schemeClr val="accent1"/>
                </a:solidFill>
              </a:rPr>
              <a:t>0</a:t>
            </a:r>
            <a:r>
              <a:rPr lang="es-ES" sz="2400" b="1" dirty="0">
                <a:solidFill>
                  <a:schemeClr val="tx1">
                    <a:alpha val="70000"/>
                  </a:schemeClr>
                </a:solidFill>
              </a:rPr>
              <a:t> Y EL </a:t>
            </a:r>
            <a:r>
              <a:rPr lang="es-ES" sz="2400" b="1" dirty="0">
                <a:solidFill>
                  <a:schemeClr val="accent1"/>
                </a:solidFill>
              </a:rPr>
              <a:t>1</a:t>
            </a:r>
            <a:r>
              <a:rPr lang="es-ES" sz="2400" b="1" dirty="0">
                <a:solidFill>
                  <a:schemeClr val="tx1">
                    <a:alpha val="70000"/>
                  </a:schemeClr>
                </a:solidFill>
              </a:rPr>
              <a:t> NADA MÁS!</a:t>
            </a:r>
          </a:p>
        </p:txBody>
      </p:sp>
      <p:pic>
        <p:nvPicPr>
          <p:cNvPr id="8" name="Marcador de posición de imagen 7">
            <a:extLst>
              <a:ext uri="{FF2B5EF4-FFF2-40B4-BE49-F238E27FC236}">
                <a16:creationId xmlns:a16="http://schemas.microsoft.com/office/drawing/2014/main" id="{C1A254A9-5086-445E-844E-F7AB5995D263}"/>
              </a:ext>
            </a:extLst>
          </p:cNvPr>
          <p:cNvPicPr>
            <a:picLocks noGrp="1" noChangeAspect="1"/>
          </p:cNvPicPr>
          <p:nvPr>
            <p:ph type="pic" sz="quarter" idx="13"/>
          </p:nvPr>
        </p:nvPicPr>
        <p:blipFill rotWithShape="1">
          <a:blip r:embed="rId2"/>
          <a:srcRect l="31454" t="254" r="9590" b="-254"/>
          <a:stretch/>
        </p:blipFill>
        <p:spPr>
          <a:xfrm>
            <a:off x="6784975" y="1882775"/>
            <a:ext cx="4581525" cy="4370388"/>
          </a:xfrm>
          <a:prstGeom prst="roundRect">
            <a:avLst>
              <a:gd name="adj" fmla="val 6833"/>
            </a:avLst>
          </a:prstGeom>
        </p:spPr>
      </p:pic>
    </p:spTree>
    <p:extLst>
      <p:ext uri="{BB962C8B-B14F-4D97-AF65-F5344CB8AC3E}">
        <p14:creationId xmlns:p14="http://schemas.microsoft.com/office/powerpoint/2010/main" val="41405696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28349-7E23-4252-8C38-89221E45D5E5}"/>
              </a:ext>
            </a:extLst>
          </p:cNvPr>
          <p:cNvSpPr txBox="1"/>
          <p:nvPr/>
        </p:nvSpPr>
        <p:spPr>
          <a:xfrm>
            <a:off x="1112989" y="615954"/>
            <a:ext cx="1761060"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Introducción</a:t>
            </a:r>
          </a:p>
        </p:txBody>
      </p:sp>
      <p:sp>
        <p:nvSpPr>
          <p:cNvPr id="8" name="Title 7">
            <a:extLst>
              <a:ext uri="{FF2B5EF4-FFF2-40B4-BE49-F238E27FC236}">
                <a16:creationId xmlns:a16="http://schemas.microsoft.com/office/drawing/2014/main" id="{284E07A5-451A-4795-9785-6E3202A8C05C}"/>
              </a:ext>
            </a:extLst>
          </p:cNvPr>
          <p:cNvSpPr>
            <a:spLocks noGrp="1"/>
          </p:cNvSpPr>
          <p:nvPr>
            <p:ph type="title"/>
          </p:nvPr>
        </p:nvSpPr>
        <p:spPr/>
        <p:txBody>
          <a:bodyPr/>
          <a:lstStyle/>
          <a:p>
            <a:r>
              <a:rPr lang="es-CL" dirty="0"/>
              <a:t>Traducir un código fuente</a:t>
            </a:r>
          </a:p>
        </p:txBody>
      </p:sp>
      <p:sp>
        <p:nvSpPr>
          <p:cNvPr id="12" name="Rectangle: Rounded Corners 11">
            <a:extLst>
              <a:ext uri="{FF2B5EF4-FFF2-40B4-BE49-F238E27FC236}">
                <a16:creationId xmlns:a16="http://schemas.microsoft.com/office/drawing/2014/main" id="{8615F403-7D7C-4C9F-9BDB-5DC9D0F26DC5}"/>
              </a:ext>
            </a:extLst>
          </p:cNvPr>
          <p:cNvSpPr/>
          <p:nvPr/>
        </p:nvSpPr>
        <p:spPr>
          <a:xfrm>
            <a:off x="1112989" y="1980761"/>
            <a:ext cx="2114550" cy="1782827"/>
          </a:xfrm>
          <a:prstGeom prst="roundRect">
            <a:avLst>
              <a:gd name="adj" fmla="val 1132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s-CL" sz="2800" dirty="0">
                <a:solidFill>
                  <a:schemeClr val="tx1">
                    <a:lumMod val="65000"/>
                    <a:lumOff val="35000"/>
                  </a:schemeClr>
                </a:solidFill>
                <a:latin typeface="+mj-lt"/>
              </a:rPr>
              <a:t>Código fuente</a:t>
            </a:r>
            <a:endParaRPr lang="es-CL" sz="1200" dirty="0">
              <a:solidFill>
                <a:schemeClr val="tx1">
                  <a:lumMod val="65000"/>
                  <a:lumOff val="35000"/>
                </a:schemeClr>
              </a:solidFill>
            </a:endParaRPr>
          </a:p>
        </p:txBody>
      </p:sp>
      <p:sp>
        <p:nvSpPr>
          <p:cNvPr id="15" name="Rectangle: Rounded Corners 11">
            <a:extLst>
              <a:ext uri="{FF2B5EF4-FFF2-40B4-BE49-F238E27FC236}">
                <a16:creationId xmlns:a16="http://schemas.microsoft.com/office/drawing/2014/main" id="{14EC9C4C-D0B7-4014-B11D-830816D00870}"/>
              </a:ext>
            </a:extLst>
          </p:cNvPr>
          <p:cNvSpPr/>
          <p:nvPr/>
        </p:nvSpPr>
        <p:spPr>
          <a:xfrm>
            <a:off x="4482163" y="1980761"/>
            <a:ext cx="3045126" cy="1782827"/>
          </a:xfrm>
          <a:prstGeom prst="roundRect">
            <a:avLst>
              <a:gd name="adj" fmla="val 1132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s-CL" sz="2800" dirty="0">
                <a:solidFill>
                  <a:schemeClr val="tx1">
                    <a:lumMod val="65000"/>
                    <a:lumOff val="35000"/>
                  </a:schemeClr>
                </a:solidFill>
                <a:latin typeface="+mj-lt"/>
              </a:rPr>
              <a:t>Compilador / intérprete</a:t>
            </a:r>
            <a:endParaRPr lang="es-CL" sz="1200" dirty="0">
              <a:solidFill>
                <a:schemeClr val="tx1">
                  <a:lumMod val="65000"/>
                  <a:lumOff val="35000"/>
                </a:schemeClr>
              </a:solidFill>
            </a:endParaRPr>
          </a:p>
        </p:txBody>
      </p:sp>
      <p:sp>
        <p:nvSpPr>
          <p:cNvPr id="17" name="Rectangle: Rounded Corners 11">
            <a:extLst>
              <a:ext uri="{FF2B5EF4-FFF2-40B4-BE49-F238E27FC236}">
                <a16:creationId xmlns:a16="http://schemas.microsoft.com/office/drawing/2014/main" id="{8842D261-0E4C-4621-9E67-928E5A4B3A84}"/>
              </a:ext>
            </a:extLst>
          </p:cNvPr>
          <p:cNvSpPr/>
          <p:nvPr/>
        </p:nvSpPr>
        <p:spPr>
          <a:xfrm>
            <a:off x="8749020" y="1980762"/>
            <a:ext cx="2114550" cy="1782828"/>
          </a:xfrm>
          <a:prstGeom prst="roundRect">
            <a:avLst>
              <a:gd name="adj" fmla="val 1132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s-CL" sz="2800" dirty="0">
                <a:solidFill>
                  <a:schemeClr val="tx1">
                    <a:lumMod val="65000"/>
                    <a:lumOff val="35000"/>
                  </a:schemeClr>
                </a:solidFill>
                <a:latin typeface="+mj-lt"/>
              </a:rPr>
              <a:t>Código objeto / máquina</a:t>
            </a:r>
            <a:endParaRPr lang="es-CL" sz="1200" dirty="0">
              <a:solidFill>
                <a:schemeClr val="tx1">
                  <a:lumMod val="65000"/>
                  <a:lumOff val="35000"/>
                </a:schemeClr>
              </a:solidFill>
            </a:endParaRPr>
          </a:p>
        </p:txBody>
      </p:sp>
      <p:sp>
        <p:nvSpPr>
          <p:cNvPr id="19" name="Rectangle: Rounded Corners 11">
            <a:extLst>
              <a:ext uri="{FF2B5EF4-FFF2-40B4-BE49-F238E27FC236}">
                <a16:creationId xmlns:a16="http://schemas.microsoft.com/office/drawing/2014/main" id="{9788407F-B76D-4A7E-929F-FE586556B4AB}"/>
              </a:ext>
            </a:extLst>
          </p:cNvPr>
          <p:cNvSpPr/>
          <p:nvPr/>
        </p:nvSpPr>
        <p:spPr>
          <a:xfrm>
            <a:off x="4482163" y="5046923"/>
            <a:ext cx="3017682" cy="1353877"/>
          </a:xfrm>
          <a:prstGeom prst="roundRect">
            <a:avLst>
              <a:gd name="adj" fmla="val 1132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s-CL" sz="3200" dirty="0">
                <a:solidFill>
                  <a:schemeClr val="tx1">
                    <a:lumMod val="65000"/>
                    <a:lumOff val="35000"/>
                  </a:schemeClr>
                </a:solidFill>
                <a:latin typeface="+mj-lt"/>
              </a:rPr>
              <a:t>Mensajes de errores</a:t>
            </a:r>
            <a:endParaRPr lang="es-CL" sz="1400" dirty="0">
              <a:solidFill>
                <a:schemeClr val="tx1">
                  <a:lumMod val="65000"/>
                  <a:lumOff val="35000"/>
                </a:schemeClr>
              </a:solidFill>
            </a:endParaRPr>
          </a:p>
        </p:txBody>
      </p:sp>
      <p:grpSp>
        <p:nvGrpSpPr>
          <p:cNvPr id="20" name="Group 11">
            <a:extLst>
              <a:ext uri="{FF2B5EF4-FFF2-40B4-BE49-F238E27FC236}">
                <a16:creationId xmlns:a16="http://schemas.microsoft.com/office/drawing/2014/main" id="{0C71DE13-E9B6-4BFA-979F-B7C81A0F0A3B}"/>
              </a:ext>
            </a:extLst>
          </p:cNvPr>
          <p:cNvGrpSpPr/>
          <p:nvPr/>
        </p:nvGrpSpPr>
        <p:grpSpPr>
          <a:xfrm rot="13500000">
            <a:off x="3381294" y="2500747"/>
            <a:ext cx="743495" cy="742853"/>
            <a:chOff x="6170613" y="1512888"/>
            <a:chExt cx="1838325" cy="1836738"/>
          </a:xfrm>
          <a:solidFill>
            <a:schemeClr val="accent1"/>
          </a:solidFill>
          <a:effectLst>
            <a:outerShdw blurRad="381000" dist="127000" dir="5400000" algn="ctr" rotWithShape="0">
              <a:srgbClr val="000000">
                <a:alpha val="30000"/>
              </a:srgbClr>
            </a:outerShdw>
          </a:effectLst>
        </p:grpSpPr>
        <p:sp>
          <p:nvSpPr>
            <p:cNvPr id="21" name="Freeform 7">
              <a:extLst>
                <a:ext uri="{FF2B5EF4-FFF2-40B4-BE49-F238E27FC236}">
                  <a16:creationId xmlns:a16="http://schemas.microsoft.com/office/drawing/2014/main" id="{6762EADD-3897-40A2-89C3-4C9EBDBF6370}"/>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669776B6-D33D-4D21-B262-34A5339F261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11">
            <a:extLst>
              <a:ext uri="{FF2B5EF4-FFF2-40B4-BE49-F238E27FC236}">
                <a16:creationId xmlns:a16="http://schemas.microsoft.com/office/drawing/2014/main" id="{C4DCD973-2D5B-4129-BC7D-65AB2D291E47}"/>
              </a:ext>
            </a:extLst>
          </p:cNvPr>
          <p:cNvGrpSpPr/>
          <p:nvPr/>
        </p:nvGrpSpPr>
        <p:grpSpPr>
          <a:xfrm rot="13500000">
            <a:off x="7653601" y="2500293"/>
            <a:ext cx="743495" cy="742853"/>
            <a:chOff x="6170613" y="1512888"/>
            <a:chExt cx="1838325" cy="1836738"/>
          </a:xfrm>
          <a:solidFill>
            <a:schemeClr val="accent1"/>
          </a:solidFill>
          <a:effectLst>
            <a:outerShdw blurRad="381000" dist="127000" dir="5400000" algn="ctr" rotWithShape="0">
              <a:srgbClr val="000000">
                <a:alpha val="30000"/>
              </a:srgbClr>
            </a:outerShdw>
          </a:effectLst>
        </p:grpSpPr>
        <p:sp>
          <p:nvSpPr>
            <p:cNvPr id="24" name="Freeform 7">
              <a:extLst>
                <a:ext uri="{FF2B5EF4-FFF2-40B4-BE49-F238E27FC236}">
                  <a16:creationId xmlns:a16="http://schemas.microsoft.com/office/drawing/2014/main" id="{8E4ED62D-4BCB-482D-B4F8-02C962FC2A99}"/>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E8740BF6-1B7F-4831-949E-6036B932C86C}"/>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11">
            <a:extLst>
              <a:ext uri="{FF2B5EF4-FFF2-40B4-BE49-F238E27FC236}">
                <a16:creationId xmlns:a16="http://schemas.microsoft.com/office/drawing/2014/main" id="{522E6A68-8344-4629-8A23-C4556D618A55}"/>
              </a:ext>
            </a:extLst>
          </p:cNvPr>
          <p:cNvGrpSpPr/>
          <p:nvPr/>
        </p:nvGrpSpPr>
        <p:grpSpPr>
          <a:xfrm rot="18900000">
            <a:off x="5632978" y="3917666"/>
            <a:ext cx="743495" cy="742853"/>
            <a:chOff x="6170613" y="1512888"/>
            <a:chExt cx="1838325" cy="1836738"/>
          </a:xfrm>
          <a:solidFill>
            <a:schemeClr val="accent1"/>
          </a:solidFill>
          <a:effectLst>
            <a:outerShdw blurRad="381000" dist="127000" dir="5400000" algn="ctr" rotWithShape="0">
              <a:srgbClr val="000000">
                <a:alpha val="30000"/>
              </a:srgbClr>
            </a:outerShdw>
          </a:effectLst>
        </p:grpSpPr>
        <p:sp>
          <p:nvSpPr>
            <p:cNvPr id="27" name="Freeform 7">
              <a:extLst>
                <a:ext uri="{FF2B5EF4-FFF2-40B4-BE49-F238E27FC236}">
                  <a16:creationId xmlns:a16="http://schemas.microsoft.com/office/drawing/2014/main" id="{C6E97437-45BC-45E5-A926-3620D79D9301}"/>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853B5920-F2CE-4F80-8647-AF3746189415}"/>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41985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5322</TotalTime>
  <Words>3234</Words>
  <Application>Microsoft Office PowerPoint</Application>
  <PresentationFormat>Panorámica</PresentationFormat>
  <Paragraphs>440</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Calibri</vt:lpstr>
      <vt:lpstr>Century Gothic</vt:lpstr>
      <vt:lpstr>Consolas</vt:lpstr>
      <vt:lpstr>Poppins</vt:lpstr>
      <vt:lpstr>Poppins Bold</vt:lpstr>
      <vt:lpstr>Roboto</vt:lpstr>
      <vt:lpstr>Office Theme</vt:lpstr>
      <vt:lpstr>Presentación de PowerPoint</vt:lpstr>
      <vt:lpstr>¿Qué es un programa?</vt:lpstr>
      <vt:lpstr>¿Qué necesitamos para crear un programa?</vt:lpstr>
      <vt:lpstr>Lenguaje de Programación (LP)</vt:lpstr>
      <vt:lpstr>Editor</vt:lpstr>
      <vt:lpstr>¿A qué llamamos código fuente?</vt:lpstr>
      <vt:lpstr>Compilador e intérprete</vt:lpstr>
      <vt:lpstr>¿Traducir código?</vt:lpstr>
      <vt:lpstr>Traducir un código fuente</vt:lpstr>
      <vt:lpstr>Diferencia entre compilador e intérprete</vt:lpstr>
      <vt:lpstr>Un ejemplo de la vida real: Compilador</vt:lpstr>
      <vt:lpstr>Un ejemplo de la vida real: Intérprete</vt:lpstr>
      <vt:lpstr>¿Qué es un LP de alto nivel?</vt:lpstr>
      <vt:lpstr>¿Por qué usar Python?</vt:lpstr>
      <vt:lpstr>Prerrequisito</vt:lpstr>
      <vt:lpstr>Presentación de PowerPoint</vt:lpstr>
      <vt:lpstr>Tipos de datos</vt:lpstr>
      <vt:lpstr>Enteros (INT)</vt:lpstr>
      <vt:lpstr>Booleanos (BOOL)</vt:lpstr>
      <vt:lpstr>Textos (STR)</vt:lpstr>
      <vt:lpstr>Variables</vt:lpstr>
      <vt:lpstr>Variables</vt:lpstr>
      <vt:lpstr>Asignación de Variables</vt:lpstr>
      <vt:lpstr>Operadores</vt:lpstr>
      <vt:lpstr>Operadores</vt:lpstr>
      <vt:lpstr>Operadores</vt:lpstr>
      <vt:lpstr>Operadores</vt:lpstr>
      <vt:lpstr>Operadores</vt:lpstr>
      <vt:lpstr>Presentación de PowerPoint</vt:lpstr>
      <vt:lpstr>Y Ahora… ¿Cómo Veo el Resultado?</vt:lpstr>
      <vt:lpstr>print()</vt:lpstr>
      <vt:lpstr>print()</vt:lpstr>
      <vt:lpstr>print()</vt:lpstr>
      <vt:lpstr>Condicionales</vt:lpstr>
      <vt:lpstr>if</vt:lpstr>
      <vt:lpstr>Ejemplo</vt:lpstr>
      <vt:lpstr>Ejemplo</vt:lpstr>
      <vt:lpstr>else</vt:lpstr>
      <vt:lpstr>if</vt:lpstr>
      <vt:lpstr>if-else</vt:lpstr>
      <vt:lpstr>if anidados</vt:lpstr>
      <vt:lpstr>if anidados</vt:lpstr>
      <vt:lpstr>Lectura de datos por teclado</vt:lpstr>
      <vt:lpstr>Lectura de datos por teclado</vt:lpstr>
      <vt:lpstr>Lectura de datos por teclado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Alejandro Paolini Godoy</cp:lastModifiedBy>
  <cp:revision>718</cp:revision>
  <dcterms:created xsi:type="dcterms:W3CDTF">2020-12-19T16:12:24Z</dcterms:created>
  <dcterms:modified xsi:type="dcterms:W3CDTF">2023-01-09T05:13:32Z</dcterms:modified>
</cp:coreProperties>
</file>