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495" r:id="rId2"/>
    <p:sldId id="573" r:id="rId3"/>
    <p:sldId id="480" r:id="rId4"/>
    <p:sldId id="548" r:id="rId5"/>
    <p:sldId id="544" r:id="rId6"/>
    <p:sldId id="562" r:id="rId7"/>
    <p:sldId id="527" r:id="rId8"/>
    <p:sldId id="545" r:id="rId9"/>
    <p:sldId id="504" r:id="rId10"/>
    <p:sldId id="563" r:id="rId11"/>
    <p:sldId id="564" r:id="rId12"/>
    <p:sldId id="565" r:id="rId13"/>
    <p:sldId id="550" r:id="rId14"/>
    <p:sldId id="566" r:id="rId15"/>
    <p:sldId id="567" r:id="rId16"/>
    <p:sldId id="568" r:id="rId17"/>
    <p:sldId id="569" r:id="rId18"/>
    <p:sldId id="571" r:id="rId19"/>
    <p:sldId id="572" r:id="rId20"/>
    <p:sldId id="570" r:id="rId21"/>
    <p:sldId id="5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89651-A165-48E0-9C20-D522C53D15EE}" v="471" dt="2022-04-25T07:59:5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61" d="100"/>
          <a:sy n="161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B7889651-A165-48E0-9C20-D522C53D15EE}"/>
    <pc:docChg chg="undo custSel addSld delSld modSld sldOrd">
      <pc:chgData name="Alejandro Paolini Godoy" userId="c3a6e11a-e51d-46b0-a788-b09d2b3af6f8" providerId="ADAL" clId="{B7889651-A165-48E0-9C20-D522C53D15EE}" dt="2022-04-25T08:07:30.374" v="1186"/>
      <pc:docMkLst>
        <pc:docMk/>
      </pc:docMkLst>
      <pc:sldChg chg="del">
        <pc:chgData name="Alejandro Paolini Godoy" userId="c3a6e11a-e51d-46b0-a788-b09d2b3af6f8" providerId="ADAL" clId="{B7889651-A165-48E0-9C20-D522C53D15EE}" dt="2022-04-25T07:03:35.884" v="666" actId="47"/>
        <pc:sldMkLst>
          <pc:docMk/>
          <pc:sldMk cId="3045625610" sldId="477"/>
        </pc:sldMkLst>
      </pc:sldChg>
      <pc:sldChg chg="addSp delSp modSp mod modAnim">
        <pc:chgData name="Alejandro Paolini Godoy" userId="c3a6e11a-e51d-46b0-a788-b09d2b3af6f8" providerId="ADAL" clId="{B7889651-A165-48E0-9C20-D522C53D15EE}" dt="2022-04-25T06:44:08.718" v="529" actId="20577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B7889651-A165-48E0-9C20-D522C53D15EE}" dt="2022-04-24T23:46:46.658" v="110" actId="478"/>
          <ac:spMkLst>
            <pc:docMk/>
            <pc:sldMk cId="628169496" sldId="480"/>
            <ac:spMk id="3" creationId="{C821753B-E4B1-490A-A571-3EE7EDEA2FF6}"/>
          </ac:spMkLst>
        </pc:spChg>
        <pc:spChg chg="mod">
          <ac:chgData name="Alejandro Paolini Godoy" userId="c3a6e11a-e51d-46b0-a788-b09d2b3af6f8" providerId="ADAL" clId="{B7889651-A165-48E0-9C20-D522C53D15EE}" dt="2022-04-24T23:43:26.593" v="73" actId="20577"/>
          <ac:spMkLst>
            <pc:docMk/>
            <pc:sldMk cId="628169496" sldId="48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9" creationId="{9651E63B-F8FA-4A85-A469-07D9E5992ED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0" creationId="{A7200CDE-F302-43D0-A40C-C9739E6AF20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1" creationId="{6B0CDA8A-AACF-4A9C-8641-E360580F5C3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2" creationId="{8B586681-6933-4DEF-B8DA-AF3E79D584A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3" creationId="{E1C326E5-918A-4D8A-8558-C3081298387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4" creationId="{163EC571-70F4-466A-BC85-9CD1A2FB7AF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5" creationId="{AFB2FE83-233F-4F49-BC5B-44B8DE624EB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6" creationId="{9E0CC232-BBE3-4700-B5D0-6BD5CA716C1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7" creationId="{45EC93D1-1E77-44EE-B20E-E74D743602EF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8" creationId="{10F4883F-552C-42A9-83CA-2F46389EAFBD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9" creationId="{857CFD66-098E-4F8E-ABFB-9FB9C9166BC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0" creationId="{410E9691-9E13-4CBC-8127-AD268EC3B82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1" creationId="{293A1B66-0ECA-46AD-A91A-8CA1CEDB2D9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2" creationId="{B0F667B6-5048-4A40-B927-F03793226D7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3" creationId="{8AEEFC8C-5419-4458-A55D-9AB9BC3AC287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4" creationId="{301B3FA2-1345-409A-B577-A22AA5D9DED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5" creationId="{3E23D63A-A3FA-4DAE-8575-194D443841A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6" creationId="{5A35DFCC-4D2F-41AE-B4A6-32EFD5BB2E6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7" creationId="{98AEBABF-ED86-4C0C-A94B-9C1F5C3C02C7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8" creationId="{D5656119-DB6E-47DD-A00F-8C6842DE0A3D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9" creationId="{18CEC441-C07E-4084-BB6F-814871A970D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0" creationId="{BEFAAB4B-51ED-4203-9778-F540F0B6043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1" creationId="{C7C4206B-4C7F-474A-860F-D6575D8CBA3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2" creationId="{AE670B7C-7560-484D-84F2-D2B2CC59EF96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3" creationId="{E9997CE1-13E4-4299-BB80-8139575C993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4" creationId="{9EC26A7D-5990-409D-B797-0985A890F6F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5" creationId="{9E4935E4-F306-4387-8764-E4156982EEC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6" creationId="{14FAC5B7-3DD3-4959-B6E0-C0FAF833583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7" creationId="{58ACF225-486F-471E-8F6E-EB7A35E3B45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8" creationId="{5241EA52-1549-4B95-88DB-ACAE6D87CDFF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9" creationId="{969F91AC-12B5-4B02-8262-4F8813BC5DE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0" creationId="{41B5D493-4E4D-4928-AFE7-2AAE72A619A5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1" creationId="{2C382C77-C496-45BE-8F37-ED4A4B0D066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2" creationId="{4B0AA390-8746-4E58-A911-F202E0B9EA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3" creationId="{32AF1A2A-3B92-4E18-A9C7-B0C3BD22FA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4" creationId="{DFDEBEFF-F2D9-4510-90DE-201C9FBEB595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5" creationId="{14C1F132-C879-4436-A3AB-8A6D4B6DA55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6" creationId="{360FB24C-C118-4687-80C0-E92A4AED82D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7" creationId="{6DE084F5-09BF-427D-A7E6-D9B974A383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8" creationId="{6D0592FD-364B-4EE7-9D4E-0DBC7A4E751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9" creationId="{013C1EAB-8397-4053-8724-0082475B8EA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0" creationId="{9E064BF5-58E3-4941-869C-942816EB7D7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1" creationId="{FFE9B6E7-6E3E-4CF3-8E06-1D5DD401D2B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2" creationId="{3205456C-DF4A-4A23-9AF8-F5008C1F0BA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3" creationId="{14261B6E-78D6-4997-B9B2-4AA98C09044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4" creationId="{931EB066-D62D-42FA-8E93-F24E9218EF2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5" creationId="{7CE031C3-AE74-45F2-A262-43BCD570BBA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6" creationId="{F985643B-29C6-42AC-8419-B851E9E84CA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7" creationId="{EE6AB0AC-6DD9-4FB8-A2D6-C6FE4AF8B2AD}"/>
          </ac:spMkLst>
        </pc:spChg>
        <pc:spChg chg="mod">
          <ac:chgData name="Alejandro Paolini Godoy" userId="c3a6e11a-e51d-46b0-a788-b09d2b3af6f8" providerId="ADAL" clId="{B7889651-A165-48E0-9C20-D522C53D15EE}" dt="2022-04-24T23:43:15.976" v="43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B7889651-A165-48E0-9C20-D522C53D15EE}" dt="2022-04-24T23:50:02.266" v="142" actId="403"/>
          <ac:spMkLst>
            <pc:docMk/>
            <pc:sldMk cId="628169496" sldId="480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0" creationId="{5B3EA4B4-AD68-4415-9791-DA23D8748FA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1" creationId="{F19101B0-59CF-47FA-9988-52CD26BC5288}"/>
          </ac:spMkLst>
        </pc:spChg>
        <pc:spChg chg="mod">
          <ac:chgData name="Alejandro Paolini Godoy" userId="c3a6e11a-e51d-46b0-a788-b09d2b3af6f8" providerId="ADAL" clId="{B7889651-A165-48E0-9C20-D522C53D15EE}" dt="2022-04-24T23:51:13.680" v="154" actId="113"/>
          <ac:spMkLst>
            <pc:docMk/>
            <pc:sldMk cId="628169496" sldId="480"/>
            <ac:spMk id="62" creationId="{99CE2C45-D20A-4E6D-8637-298D43E9299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3" creationId="{17D53DDF-D2D3-4C22-870C-5D373466CA0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4" creationId="{3C233E59-DB4E-428E-A161-3E5A05922AAE}"/>
          </ac:spMkLst>
        </pc:spChg>
        <pc:spChg chg="mod">
          <ac:chgData name="Alejandro Paolini Godoy" userId="c3a6e11a-e51d-46b0-a788-b09d2b3af6f8" providerId="ADAL" clId="{B7889651-A165-48E0-9C20-D522C53D15EE}" dt="2022-04-24T23:44:46.577" v="82" actId="14100"/>
          <ac:spMkLst>
            <pc:docMk/>
            <pc:sldMk cId="628169496" sldId="480"/>
            <ac:spMk id="66" creationId="{3D07BBCF-FCB1-41D9-9AE7-16FFDD000910}"/>
          </ac:spMkLst>
        </pc:spChg>
        <pc:spChg chg="mod">
          <ac:chgData name="Alejandro Paolini Godoy" userId="c3a6e11a-e51d-46b0-a788-b09d2b3af6f8" providerId="ADAL" clId="{B7889651-A165-48E0-9C20-D522C53D15EE}" dt="2022-04-24T23:44:46.577" v="82" actId="14100"/>
          <ac:spMkLst>
            <pc:docMk/>
            <pc:sldMk cId="628169496" sldId="480"/>
            <ac:spMk id="67" creationId="{A1F5BE32-DED6-48D9-94F7-14E5CE5C13A1}"/>
          </ac:spMkLst>
        </pc:spChg>
        <pc:spChg chg="add mod">
          <ac:chgData name="Alejandro Paolini Godoy" userId="c3a6e11a-e51d-46b0-a788-b09d2b3af6f8" providerId="ADAL" clId="{B7889651-A165-48E0-9C20-D522C53D15EE}" dt="2022-04-24T23:49:10.328" v="131" actId="1076"/>
          <ac:spMkLst>
            <pc:docMk/>
            <pc:sldMk cId="628169496" sldId="480"/>
            <ac:spMk id="68" creationId="{35D8549B-09D9-4C35-92CD-0BB9D92F81A2}"/>
          </ac:spMkLst>
        </pc:spChg>
        <pc:spChg chg="add mod">
          <ac:chgData name="Alejandro Paolini Godoy" userId="c3a6e11a-e51d-46b0-a788-b09d2b3af6f8" providerId="ADAL" clId="{B7889651-A165-48E0-9C20-D522C53D15EE}" dt="2022-04-25T06:44:06.967" v="527"/>
          <ac:spMkLst>
            <pc:docMk/>
            <pc:sldMk cId="628169496" sldId="480"/>
            <ac:spMk id="69" creationId="{FED893DA-0D62-4EEA-A416-877E9D81A68F}"/>
          </ac:spMkLst>
        </pc:spChg>
        <pc:grpChg chg="add mod">
          <ac:chgData name="Alejandro Paolini Godoy" userId="c3a6e11a-e51d-46b0-a788-b09d2b3af6f8" providerId="ADAL" clId="{B7889651-A165-48E0-9C20-D522C53D15EE}" dt="2022-04-24T23:46:16.660" v="108" actId="1076"/>
          <ac:grpSpMkLst>
            <pc:docMk/>
            <pc:sldMk cId="628169496" sldId="480"/>
            <ac:grpSpMk id="8" creationId="{800B4C36-6EE6-4BD2-A2B6-02F8AF52D062}"/>
          </ac:grpSpMkLst>
        </pc:grpChg>
        <pc:grpChg chg="add del mod">
          <ac:chgData name="Alejandro Paolini Godoy" userId="c3a6e11a-e51d-46b0-a788-b09d2b3af6f8" providerId="ADAL" clId="{B7889651-A165-48E0-9C20-D522C53D15EE}" dt="2022-04-24T23:45:06.759" v="87" actId="478"/>
          <ac:grpSpMkLst>
            <pc:docMk/>
            <pc:sldMk cId="628169496" sldId="480"/>
            <ac:grpSpMk id="65" creationId="{153F45F0-A17F-4E77-8CD3-DA21BD6441C1}"/>
          </ac:grpSpMkLst>
        </pc:grpChg>
        <pc:picChg chg="del mod">
          <ac:chgData name="Alejandro Paolini Godoy" userId="c3a6e11a-e51d-46b0-a788-b09d2b3af6f8" providerId="ADAL" clId="{B7889651-A165-48E0-9C20-D522C53D15EE}" dt="2022-04-24T23:46:45.282" v="109" actId="478"/>
          <ac:picMkLst>
            <pc:docMk/>
            <pc:sldMk cId="628169496" sldId="480"/>
            <ac:picMk id="7" creationId="{90ACE6A9-9197-4051-9894-B9237FBBEF44}"/>
          </ac:picMkLst>
        </pc:picChg>
      </pc:sldChg>
      <pc:sldChg chg="modSp mod">
        <pc:chgData name="Alejandro Paolini Godoy" userId="c3a6e11a-e51d-46b0-a788-b09d2b3af6f8" providerId="ADAL" clId="{B7889651-A165-48E0-9C20-D522C53D15EE}" dt="2022-04-24T23:42:15.929" v="21" actId="14100"/>
        <pc:sldMkLst>
          <pc:docMk/>
          <pc:sldMk cId="684410775" sldId="495"/>
        </pc:sldMkLst>
        <pc:spChg chg="mod">
          <ac:chgData name="Alejandro Paolini Godoy" userId="c3a6e11a-e51d-46b0-a788-b09d2b3af6f8" providerId="ADAL" clId="{B7889651-A165-48E0-9C20-D522C53D15EE}" dt="2022-04-24T23:41:57.983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B7889651-A165-48E0-9C20-D522C53D15EE}" dt="2022-04-24T23:42:09.492" v="20" actId="20577"/>
          <ac:spMkLst>
            <pc:docMk/>
            <pc:sldMk cId="684410775" sldId="495"/>
            <ac:spMk id="6" creationId="{64C74DA4-5CCB-4E44-991D-DAD3253CB00B}"/>
          </ac:spMkLst>
        </pc:spChg>
        <pc:grpChg chg="mod">
          <ac:chgData name="Alejandro Paolini Godoy" userId="c3a6e11a-e51d-46b0-a788-b09d2b3af6f8" providerId="ADAL" clId="{B7889651-A165-48E0-9C20-D522C53D15EE}" dt="2022-04-24T23:42:15.929" v="21" actId="14100"/>
          <ac:grpSpMkLst>
            <pc:docMk/>
            <pc:sldMk cId="684410775" sldId="495"/>
            <ac:grpSpMk id="2" creationId="{37F4EC2A-3FFD-4132-8142-BAB92037B1E4}"/>
          </ac:grpSpMkLst>
        </pc:grpChg>
      </pc:sldChg>
      <pc:sldChg chg="addSp modSp add mod modAnim">
        <pc:chgData name="Alejandro Paolini Godoy" userId="c3a6e11a-e51d-46b0-a788-b09d2b3af6f8" providerId="ADAL" clId="{B7889651-A165-48E0-9C20-D522C53D15EE}" dt="2022-04-25T05:27:25.832" v="460" actId="14100"/>
        <pc:sldMkLst>
          <pc:docMk/>
          <pc:sldMk cId="730356921" sldId="504"/>
        </pc:sldMkLst>
        <pc:spChg chg="mod">
          <ac:chgData name="Alejandro Paolini Godoy" userId="c3a6e11a-e51d-46b0-a788-b09d2b3af6f8" providerId="ADAL" clId="{B7889651-A165-48E0-9C20-D522C53D15EE}" dt="2022-04-25T05:25:05.465" v="409" actId="1076"/>
          <ac:spMkLst>
            <pc:docMk/>
            <pc:sldMk cId="730356921" sldId="504"/>
            <ac:spMk id="5" creationId="{EDF26E03-EB1E-4FB7-A1C2-6DFA5A993888}"/>
          </ac:spMkLst>
        </pc:spChg>
        <pc:spChg chg="mod">
          <ac:chgData name="Alejandro Paolini Godoy" userId="c3a6e11a-e51d-46b0-a788-b09d2b3af6f8" providerId="ADAL" clId="{B7889651-A165-48E0-9C20-D522C53D15EE}" dt="2022-04-25T05:22:41.174" v="398"/>
          <ac:spMkLst>
            <pc:docMk/>
            <pc:sldMk cId="730356921" sldId="504"/>
            <ac:spMk id="6" creationId="{F0ACAD3D-6F09-4D90-A5CF-7C56DC976CC4}"/>
          </ac:spMkLst>
        </pc:spChg>
        <pc:spChg chg="add mod ord">
          <ac:chgData name="Alejandro Paolini Godoy" userId="c3a6e11a-e51d-46b0-a788-b09d2b3af6f8" providerId="ADAL" clId="{B7889651-A165-48E0-9C20-D522C53D15EE}" dt="2022-04-25T05:24:05.223" v="403" actId="167"/>
          <ac:spMkLst>
            <pc:docMk/>
            <pc:sldMk cId="730356921" sldId="504"/>
            <ac:spMk id="7" creationId="{6D5290CA-A7DB-4824-8A63-CBE9734FFCF3}"/>
          </ac:spMkLst>
        </pc:spChg>
        <pc:spChg chg="add mod">
          <ac:chgData name="Alejandro Paolini Godoy" userId="c3a6e11a-e51d-46b0-a788-b09d2b3af6f8" providerId="ADAL" clId="{B7889651-A165-48E0-9C20-D522C53D15EE}" dt="2022-04-25T05:27:25.832" v="460" actId="14100"/>
          <ac:spMkLst>
            <pc:docMk/>
            <pc:sldMk cId="730356921" sldId="504"/>
            <ac:spMk id="8" creationId="{DB057C19-7BA9-4D94-A237-533538DBAD04}"/>
          </ac:spMkLst>
        </pc:spChg>
        <pc:spChg chg="mod">
          <ac:chgData name="Alejandro Paolini Godoy" userId="c3a6e11a-e51d-46b0-a788-b09d2b3af6f8" providerId="ADAL" clId="{B7889651-A165-48E0-9C20-D522C53D15EE}" dt="2022-04-25T05:25:05.465" v="409" actId="1076"/>
          <ac:spMkLst>
            <pc:docMk/>
            <pc:sldMk cId="730356921" sldId="504"/>
            <ac:spMk id="11" creationId="{2B3E1A62-1624-4605-9E96-55211FC1DAD4}"/>
          </ac:spMkLst>
        </pc:spChg>
        <pc:spChg chg="mod">
          <ac:chgData name="Alejandro Paolini Godoy" userId="c3a6e11a-e51d-46b0-a788-b09d2b3af6f8" providerId="ADAL" clId="{B7889651-A165-48E0-9C20-D522C53D15EE}" dt="2022-04-25T05:22:34.114" v="397"/>
          <ac:spMkLst>
            <pc:docMk/>
            <pc:sldMk cId="730356921" sldId="504"/>
            <ac:spMk id="58" creationId="{3370AFA0-83F3-4A79-B770-1A9B44B042F4}"/>
          </ac:spMkLst>
        </pc:spChg>
        <pc:graphicFrameChg chg="mod modGraphic">
          <ac:chgData name="Alejandro Paolini Godoy" userId="c3a6e11a-e51d-46b0-a788-b09d2b3af6f8" providerId="ADAL" clId="{B7889651-A165-48E0-9C20-D522C53D15EE}" dt="2022-04-25T05:25:05.465" v="409" actId="1076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modSp mod modAnim">
        <pc:chgData name="Alejandro Paolini Godoy" userId="c3a6e11a-e51d-46b0-a788-b09d2b3af6f8" providerId="ADAL" clId="{B7889651-A165-48E0-9C20-D522C53D15EE}" dt="2022-04-25T06:43:19.608" v="523"/>
        <pc:sldMkLst>
          <pc:docMk/>
          <pc:sldMk cId="2938554339" sldId="527"/>
        </pc:sldMkLst>
        <pc:spChg chg="add mod">
          <ac:chgData name="Alejandro Paolini Godoy" userId="c3a6e11a-e51d-46b0-a788-b09d2b3af6f8" providerId="ADAL" clId="{B7889651-A165-48E0-9C20-D522C53D15EE}" dt="2022-04-25T00:09:34.937" v="294" actId="1076"/>
          <ac:spMkLst>
            <pc:docMk/>
            <pc:sldMk cId="2938554339" sldId="527"/>
            <ac:spMk id="5" creationId="{4C55AF2D-40FA-4F9E-AA15-B9A857C3BC9F}"/>
          </ac:spMkLst>
        </pc:spChg>
        <pc:spChg chg="mod">
          <ac:chgData name="Alejandro Paolini Godoy" userId="c3a6e11a-e51d-46b0-a788-b09d2b3af6f8" providerId="ADAL" clId="{B7889651-A165-48E0-9C20-D522C53D15EE}" dt="2022-04-25T00:06:45.209" v="270"/>
          <ac:spMkLst>
            <pc:docMk/>
            <pc:sldMk cId="2938554339" sldId="52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43:18.216" v="522"/>
          <ac:spMkLst>
            <pc:docMk/>
            <pc:sldMk cId="2938554339" sldId="52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0:06:37.954" v="269"/>
          <ac:spMkLst>
            <pc:docMk/>
            <pc:sldMk cId="2938554339" sldId="527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B7889651-A165-48E0-9C20-D522C53D15EE}" dt="2022-04-25T07:03:37.903" v="667" actId="47"/>
        <pc:sldMkLst>
          <pc:docMk/>
          <pc:sldMk cId="241445771" sldId="536"/>
        </pc:sldMkLst>
      </pc:sldChg>
      <pc:sldChg chg="addSp delSp modSp mod">
        <pc:chgData name="Alejandro Paolini Godoy" userId="c3a6e11a-e51d-46b0-a788-b09d2b3af6f8" providerId="ADAL" clId="{B7889651-A165-48E0-9C20-D522C53D15EE}" dt="2022-04-25T00:02:09.632" v="243" actId="14100"/>
        <pc:sldMkLst>
          <pc:docMk/>
          <pc:sldMk cId="1098424003" sldId="544"/>
        </pc:sldMkLst>
        <pc:spChg chg="mod">
          <ac:chgData name="Alejandro Paolini Godoy" userId="c3a6e11a-e51d-46b0-a788-b09d2b3af6f8" providerId="ADAL" clId="{B7889651-A165-48E0-9C20-D522C53D15EE}" dt="2022-04-25T00:02:09.632" v="243" actId="14100"/>
          <ac:spMkLst>
            <pc:docMk/>
            <pc:sldMk cId="1098424003" sldId="544"/>
            <ac:spMk id="4" creationId="{729C7748-9794-4E41-8D9E-EF7E907D9487}"/>
          </ac:spMkLst>
        </pc:spChg>
        <pc:picChg chg="del">
          <ac:chgData name="Alejandro Paolini Godoy" userId="c3a6e11a-e51d-46b0-a788-b09d2b3af6f8" providerId="ADAL" clId="{B7889651-A165-48E0-9C20-D522C53D15EE}" dt="2022-04-24T23:59:41.427" v="230" actId="478"/>
          <ac:picMkLst>
            <pc:docMk/>
            <pc:sldMk cId="1098424003" sldId="544"/>
            <ac:picMk id="3" creationId="{98017C15-2B45-46C9-99EA-35A95B00E345}"/>
          </ac:picMkLst>
        </pc:picChg>
        <pc:picChg chg="add mod modCrop">
          <ac:chgData name="Alejandro Paolini Godoy" userId="c3a6e11a-e51d-46b0-a788-b09d2b3af6f8" providerId="ADAL" clId="{B7889651-A165-48E0-9C20-D522C53D15EE}" dt="2022-04-25T00:01:23.815" v="240" actId="14100"/>
          <ac:picMkLst>
            <pc:docMk/>
            <pc:sldMk cId="1098424003" sldId="544"/>
            <ac:picMk id="5" creationId="{43B6A04C-703D-46FA-9F7E-3D6E520BC886}"/>
          </ac:picMkLst>
        </pc:picChg>
      </pc:sldChg>
      <pc:sldChg chg="addSp delSp modSp mod">
        <pc:chgData name="Alejandro Paolini Godoy" userId="c3a6e11a-e51d-46b0-a788-b09d2b3af6f8" providerId="ADAL" clId="{B7889651-A165-48E0-9C20-D522C53D15EE}" dt="2022-04-25T05:03:14.509" v="334" actId="12"/>
        <pc:sldMkLst>
          <pc:docMk/>
          <pc:sldMk cId="1109672400" sldId="545"/>
        </pc:sldMkLst>
        <pc:spChg chg="mod">
          <ac:chgData name="Alejandro Paolini Godoy" userId="c3a6e11a-e51d-46b0-a788-b09d2b3af6f8" providerId="ADAL" clId="{B7889651-A165-48E0-9C20-D522C53D15EE}" dt="2022-04-25T05:01:54.555" v="324"/>
          <ac:spMkLst>
            <pc:docMk/>
            <pc:sldMk cId="1109672400" sldId="54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03:14.509" v="334" actId="12"/>
          <ac:spMkLst>
            <pc:docMk/>
            <pc:sldMk cId="1109672400" sldId="54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5:02:01.957" v="325"/>
          <ac:spMkLst>
            <pc:docMk/>
            <pc:sldMk cId="1109672400" sldId="545"/>
            <ac:spMk id="58" creationId="{3370AFA0-83F3-4A79-B770-1A9B44B042F4}"/>
          </ac:spMkLst>
        </pc:spChg>
        <pc:picChg chg="add del mod">
          <ac:chgData name="Alejandro Paolini Godoy" userId="c3a6e11a-e51d-46b0-a788-b09d2b3af6f8" providerId="ADAL" clId="{B7889651-A165-48E0-9C20-D522C53D15EE}" dt="2022-04-25T04:02:22.024" v="311" actId="478"/>
          <ac:picMkLst>
            <pc:docMk/>
            <pc:sldMk cId="1109672400" sldId="545"/>
            <ac:picMk id="3" creationId="{4984A518-C2C9-4DD8-964B-FD78734AA1BD}"/>
          </ac:picMkLst>
        </pc:picChg>
        <pc:picChg chg="add mod">
          <ac:chgData name="Alejandro Paolini Godoy" userId="c3a6e11a-e51d-46b0-a788-b09d2b3af6f8" providerId="ADAL" clId="{B7889651-A165-48E0-9C20-D522C53D15EE}" dt="2022-04-25T05:01:18.586" v="323" actId="14100"/>
          <ac:picMkLst>
            <pc:docMk/>
            <pc:sldMk cId="1109672400" sldId="545"/>
            <ac:picMk id="5" creationId="{A6D43A31-AA13-4123-A950-8B21B4A5DBD0}"/>
          </ac:picMkLst>
        </pc:picChg>
      </pc:sldChg>
      <pc:sldChg chg="del">
        <pc:chgData name="Alejandro Paolini Godoy" userId="c3a6e11a-e51d-46b0-a788-b09d2b3af6f8" providerId="ADAL" clId="{B7889651-A165-48E0-9C20-D522C53D15EE}" dt="2022-04-25T07:03:30.675" v="664" actId="47"/>
        <pc:sldMkLst>
          <pc:docMk/>
          <pc:sldMk cId="2241451772" sldId="546"/>
        </pc:sldMkLst>
      </pc:sldChg>
      <pc:sldChg chg="del">
        <pc:chgData name="Alejandro Paolini Godoy" userId="c3a6e11a-e51d-46b0-a788-b09d2b3af6f8" providerId="ADAL" clId="{B7889651-A165-48E0-9C20-D522C53D15EE}" dt="2022-04-25T07:03:32.328" v="665" actId="47"/>
        <pc:sldMkLst>
          <pc:docMk/>
          <pc:sldMk cId="3296538499" sldId="547"/>
        </pc:sldMkLst>
      </pc:sldChg>
      <pc:sldChg chg="modSp mod ord modAnim">
        <pc:chgData name="Alejandro Paolini Godoy" userId="c3a6e11a-e51d-46b0-a788-b09d2b3af6f8" providerId="ADAL" clId="{B7889651-A165-48E0-9C20-D522C53D15EE}" dt="2022-04-24T23:59:26.722" v="229" actId="403"/>
        <pc:sldMkLst>
          <pc:docMk/>
          <pc:sldMk cId="3874530532" sldId="548"/>
        </pc:sldMkLst>
        <pc:spChg chg="mod">
          <ac:chgData name="Alejandro Paolini Godoy" userId="c3a6e11a-e51d-46b0-a788-b09d2b3af6f8" providerId="ADAL" clId="{B7889651-A165-48E0-9C20-D522C53D15EE}" dt="2022-04-24T23:57:23.338" v="210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4T23:59:26.722" v="229" actId="403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4T23:57:11.240" v="171"/>
          <ac:spMkLst>
            <pc:docMk/>
            <pc:sldMk cId="3874530532" sldId="548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B7889651-A165-48E0-9C20-D522C53D15EE}" dt="2022-04-25T07:03:39.220" v="668" actId="47"/>
        <pc:sldMkLst>
          <pc:docMk/>
          <pc:sldMk cId="1610712510" sldId="549"/>
        </pc:sldMkLst>
      </pc:sldChg>
      <pc:sldChg chg="addSp delSp modSp mod ord modAnim">
        <pc:chgData name="Alejandro Paolini Godoy" userId="c3a6e11a-e51d-46b0-a788-b09d2b3af6f8" providerId="ADAL" clId="{B7889651-A165-48E0-9C20-D522C53D15EE}" dt="2022-04-25T06:52:55.557" v="621"/>
        <pc:sldMkLst>
          <pc:docMk/>
          <pc:sldMk cId="1653637321" sldId="550"/>
        </pc:sldMkLst>
        <pc:spChg chg="add del mod">
          <ac:chgData name="Alejandro Paolini Godoy" userId="c3a6e11a-e51d-46b0-a788-b09d2b3af6f8" providerId="ADAL" clId="{B7889651-A165-48E0-9C20-D522C53D15EE}" dt="2022-04-25T06:49:54.885" v="587" actId="478"/>
          <ac:spMkLst>
            <pc:docMk/>
            <pc:sldMk cId="1653637321" sldId="550"/>
            <ac:spMk id="5" creationId="{1CDAECD1-B201-4583-817C-07678EE94B9D}"/>
          </ac:spMkLst>
        </pc:spChg>
        <pc:spChg chg="mod">
          <ac:chgData name="Alejandro Paolini Godoy" userId="c3a6e11a-e51d-46b0-a788-b09d2b3af6f8" providerId="ADAL" clId="{B7889651-A165-48E0-9C20-D522C53D15EE}" dt="2022-04-25T06:48:46.309" v="574" actId="20577"/>
          <ac:spMkLst>
            <pc:docMk/>
            <pc:sldMk cId="1653637321" sldId="55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B7889651-A165-48E0-9C20-D522C53D15EE}" dt="2022-04-25T06:50:24.790" v="598" actId="113"/>
          <ac:spMkLst>
            <pc:docMk/>
            <pc:sldMk cId="1653637321" sldId="550"/>
            <ac:spMk id="7" creationId="{05C0F757-63CA-4B6F-B19D-5E787F50A4DC}"/>
          </ac:spMkLst>
        </pc:spChg>
        <pc:spChg chg="add mod">
          <ac:chgData name="Alejandro Paolini Godoy" userId="c3a6e11a-e51d-46b0-a788-b09d2b3af6f8" providerId="ADAL" clId="{B7889651-A165-48E0-9C20-D522C53D15EE}" dt="2022-04-25T06:51:10.559" v="604" actId="1076"/>
          <ac:spMkLst>
            <pc:docMk/>
            <pc:sldMk cId="1653637321" sldId="550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6:51:20.432" v="608"/>
          <ac:spMkLst>
            <pc:docMk/>
            <pc:sldMk cId="1653637321" sldId="550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B7889651-A165-48E0-9C20-D522C53D15EE}" dt="2022-04-25T06:51:50.823" v="615" actId="208"/>
          <ac:spMkLst>
            <pc:docMk/>
            <pc:sldMk cId="1653637321" sldId="550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6:52:24.776" v="619" actId="1076"/>
          <ac:spMkLst>
            <pc:docMk/>
            <pc:sldMk cId="1653637321" sldId="550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6:52:24.776" v="619" actId="1076"/>
          <ac:spMkLst>
            <pc:docMk/>
            <pc:sldMk cId="1653637321" sldId="550"/>
            <ac:spMk id="13" creationId="{4C7C508F-1D63-4FC5-91B8-82658F1AE754}"/>
          </ac:spMkLst>
        </pc:spChg>
        <pc:spChg chg="mod">
          <ac:chgData name="Alejandro Paolini Godoy" userId="c3a6e11a-e51d-46b0-a788-b09d2b3af6f8" providerId="ADAL" clId="{B7889651-A165-48E0-9C20-D522C53D15EE}" dt="2022-04-25T06:48:37.076" v="548"/>
          <ac:spMkLst>
            <pc:docMk/>
            <pc:sldMk cId="1653637321" sldId="550"/>
            <ac:spMk id="58" creationId="{3370AFA0-83F3-4A79-B770-1A9B44B042F4}"/>
          </ac:spMkLst>
        </pc:spChg>
        <pc:grpChg chg="add mod">
          <ac:chgData name="Alejandro Paolini Godoy" userId="c3a6e11a-e51d-46b0-a788-b09d2b3af6f8" providerId="ADAL" clId="{B7889651-A165-48E0-9C20-D522C53D15EE}" dt="2022-04-25T06:52:24.776" v="619" actId="1076"/>
          <ac:grpSpMkLst>
            <pc:docMk/>
            <pc:sldMk cId="1653637321" sldId="550"/>
            <ac:grpSpMk id="11" creationId="{8E155B4A-6372-4A74-A64C-DB8D09B9CEED}"/>
          </ac:grpSpMkLst>
        </pc:grpChg>
      </pc:sldChg>
      <pc:sldChg chg="del">
        <pc:chgData name="Alejandro Paolini Godoy" userId="c3a6e11a-e51d-46b0-a788-b09d2b3af6f8" providerId="ADAL" clId="{B7889651-A165-48E0-9C20-D522C53D15EE}" dt="2022-04-25T07:03:40.644" v="669" actId="47"/>
        <pc:sldMkLst>
          <pc:docMk/>
          <pc:sldMk cId="2025213055" sldId="551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843550662" sldId="552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611561120" sldId="553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644344399" sldId="554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575006887" sldId="555"/>
        </pc:sldMkLst>
      </pc:sldChg>
      <pc:sldChg chg="del">
        <pc:chgData name="Alejandro Paolini Godoy" userId="c3a6e11a-e51d-46b0-a788-b09d2b3af6f8" providerId="ADAL" clId="{B7889651-A165-48E0-9C20-D522C53D15EE}" dt="2022-04-25T08:07:13.655" v="1184" actId="47"/>
        <pc:sldMkLst>
          <pc:docMk/>
          <pc:sldMk cId="4236604425" sldId="556"/>
        </pc:sldMkLst>
      </pc:sldChg>
      <pc:sldChg chg="del">
        <pc:chgData name="Alejandro Paolini Godoy" userId="c3a6e11a-e51d-46b0-a788-b09d2b3af6f8" providerId="ADAL" clId="{B7889651-A165-48E0-9C20-D522C53D15EE}" dt="2022-04-25T08:07:11.563" v="1183" actId="47"/>
        <pc:sldMkLst>
          <pc:docMk/>
          <pc:sldMk cId="2930933360" sldId="557"/>
        </pc:sldMkLst>
      </pc:sldChg>
      <pc:sldChg chg="del">
        <pc:chgData name="Alejandro Paolini Godoy" userId="c3a6e11a-e51d-46b0-a788-b09d2b3af6f8" providerId="ADAL" clId="{B7889651-A165-48E0-9C20-D522C53D15EE}" dt="2022-04-25T08:07:10.067" v="1182" actId="47"/>
        <pc:sldMkLst>
          <pc:docMk/>
          <pc:sldMk cId="805775596" sldId="558"/>
        </pc:sldMkLst>
      </pc:sldChg>
      <pc:sldChg chg="del">
        <pc:chgData name="Alejandro Paolini Godoy" userId="c3a6e11a-e51d-46b0-a788-b09d2b3af6f8" providerId="ADAL" clId="{B7889651-A165-48E0-9C20-D522C53D15EE}" dt="2022-04-25T08:07:08.601" v="1181" actId="47"/>
        <pc:sldMkLst>
          <pc:docMk/>
          <pc:sldMk cId="4244496256" sldId="560"/>
        </pc:sldMkLst>
      </pc:sldChg>
      <pc:sldChg chg="modSp mod">
        <pc:chgData name="Alejandro Paolini Godoy" userId="c3a6e11a-e51d-46b0-a788-b09d2b3af6f8" providerId="ADAL" clId="{B7889651-A165-48E0-9C20-D522C53D15EE}" dt="2022-04-25T08:07:30.374" v="1186"/>
        <pc:sldMkLst>
          <pc:docMk/>
          <pc:sldMk cId="732089498" sldId="561"/>
        </pc:sldMkLst>
        <pc:spChg chg="mod">
          <ac:chgData name="Alejandro Paolini Godoy" userId="c3a6e11a-e51d-46b0-a788-b09d2b3af6f8" providerId="ADAL" clId="{B7889651-A165-48E0-9C20-D522C53D15EE}" dt="2022-04-25T08:07:30.374" v="1186"/>
          <ac:spMkLst>
            <pc:docMk/>
            <pc:sldMk cId="732089498" sldId="561"/>
            <ac:spMk id="58" creationId="{3370AFA0-83F3-4A79-B770-1A9B44B042F4}"/>
          </ac:spMkLst>
        </pc:spChg>
      </pc:sldChg>
      <pc:sldChg chg="addSp modSp add mod ord modAnim">
        <pc:chgData name="Alejandro Paolini Godoy" userId="c3a6e11a-e51d-46b0-a788-b09d2b3af6f8" providerId="ADAL" clId="{B7889651-A165-48E0-9C20-D522C53D15EE}" dt="2022-04-25T06:43:10.983" v="519"/>
        <pc:sldMkLst>
          <pc:docMk/>
          <pc:sldMk cId="3054741402" sldId="562"/>
        </pc:sldMkLst>
        <pc:spChg chg="mod">
          <ac:chgData name="Alejandro Paolini Godoy" userId="c3a6e11a-e51d-46b0-a788-b09d2b3af6f8" providerId="ADAL" clId="{B7889651-A165-48E0-9C20-D522C53D15EE}" dt="2022-04-25T06:43:09.981" v="518"/>
          <ac:spMkLst>
            <pc:docMk/>
            <pc:sldMk cId="3054741402" sldId="562"/>
            <ac:spMk id="9" creationId="{3817ADEE-A817-4D56-89B7-442952613BC8}"/>
          </ac:spMkLst>
        </pc:spChg>
        <pc:picChg chg="add mod">
          <ac:chgData name="Alejandro Paolini Godoy" userId="c3a6e11a-e51d-46b0-a788-b09d2b3af6f8" providerId="ADAL" clId="{B7889651-A165-48E0-9C20-D522C53D15EE}" dt="2022-04-25T00:05:13.099" v="264" actId="1076"/>
          <ac:picMkLst>
            <pc:docMk/>
            <pc:sldMk cId="3054741402" sldId="562"/>
            <ac:picMk id="5" creationId="{51D7F101-1BF0-43DE-BE34-37603CD7B053}"/>
          </ac:picMkLst>
        </pc:picChg>
      </pc:sldChg>
      <pc:sldChg chg="delSp modSp add mod ord delAnim modAnim">
        <pc:chgData name="Alejandro Paolini Godoy" userId="c3a6e11a-e51d-46b0-a788-b09d2b3af6f8" providerId="ADAL" clId="{B7889651-A165-48E0-9C20-D522C53D15EE}" dt="2022-04-25T05:29:42.499" v="469"/>
        <pc:sldMkLst>
          <pc:docMk/>
          <pc:sldMk cId="179775845" sldId="563"/>
        </pc:sldMkLst>
        <pc:spChg chg="del">
          <ac:chgData name="Alejandro Paolini Godoy" userId="c3a6e11a-e51d-46b0-a788-b09d2b3af6f8" providerId="ADAL" clId="{B7889651-A165-48E0-9C20-D522C53D15EE}" dt="2022-04-25T05:28:08.376" v="467" actId="478"/>
          <ac:spMkLst>
            <pc:docMk/>
            <pc:sldMk cId="179775845" sldId="563"/>
            <ac:spMk id="5" creationId="{4C55AF2D-40FA-4F9E-AA15-B9A857C3BC9F}"/>
          </ac:spMkLst>
        </pc:spChg>
        <pc:spChg chg="mod">
          <ac:chgData name="Alejandro Paolini Godoy" userId="c3a6e11a-e51d-46b0-a788-b09d2b3af6f8" providerId="ADAL" clId="{B7889651-A165-48E0-9C20-D522C53D15EE}" dt="2022-04-25T05:27:53.925" v="464"/>
          <ac:spMkLst>
            <pc:docMk/>
            <pc:sldMk cId="179775845" sldId="56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28:06.457" v="466" actId="14100"/>
          <ac:spMkLst>
            <pc:docMk/>
            <pc:sldMk cId="179775845" sldId="563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B7889651-A165-48E0-9C20-D522C53D15EE}" dt="2022-04-25T05:32:53.198" v="485"/>
        <pc:sldMkLst>
          <pc:docMk/>
          <pc:sldMk cId="1348896696" sldId="564"/>
        </pc:sldMkLst>
        <pc:spChg chg="mod">
          <ac:chgData name="Alejandro Paolini Godoy" userId="c3a6e11a-e51d-46b0-a788-b09d2b3af6f8" providerId="ADAL" clId="{B7889651-A165-48E0-9C20-D522C53D15EE}" dt="2022-04-25T05:32:53.198" v="485"/>
          <ac:spMkLst>
            <pc:docMk/>
            <pc:sldMk cId="1348896696" sldId="56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31:27.437" v="477" actId="14100"/>
          <ac:spMkLst>
            <pc:docMk/>
            <pc:sldMk cId="1348896696" sldId="564"/>
            <ac:spMk id="9" creationId="{3817ADEE-A817-4D56-89B7-442952613BC8}"/>
          </ac:spMkLst>
        </pc:spChg>
        <pc:picChg chg="mod">
          <ac:chgData name="Alejandro Paolini Godoy" userId="c3a6e11a-e51d-46b0-a788-b09d2b3af6f8" providerId="ADAL" clId="{B7889651-A165-48E0-9C20-D522C53D15EE}" dt="2022-04-25T05:31:37.463" v="479" actId="1076"/>
          <ac:picMkLst>
            <pc:docMk/>
            <pc:sldMk cId="1348896696" sldId="564"/>
            <ac:picMk id="5" creationId="{51D7F101-1BF0-43DE-BE34-37603CD7B053}"/>
          </ac:picMkLst>
        </pc:picChg>
      </pc:sldChg>
      <pc:sldChg chg="modSp add mod ord modAnim">
        <pc:chgData name="Alejandro Paolini Godoy" userId="c3a6e11a-e51d-46b0-a788-b09d2b3af6f8" providerId="ADAL" clId="{B7889651-A165-48E0-9C20-D522C53D15EE}" dt="2022-04-25T06:45:42.370" v="545" actId="113"/>
        <pc:sldMkLst>
          <pc:docMk/>
          <pc:sldMk cId="1600704482" sldId="565"/>
        </pc:sldMkLst>
        <pc:spChg chg="mod">
          <ac:chgData name="Alejandro Paolini Godoy" userId="c3a6e11a-e51d-46b0-a788-b09d2b3af6f8" providerId="ADAL" clId="{B7889651-A165-48E0-9C20-D522C53D15EE}" dt="2022-04-25T05:32:37.893" v="484"/>
          <ac:spMkLst>
            <pc:docMk/>
            <pc:sldMk cId="1600704482" sldId="56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45:42.370" v="545" actId="113"/>
          <ac:spMkLst>
            <pc:docMk/>
            <pc:sldMk cId="1600704482" sldId="565"/>
            <ac:spMk id="9" creationId="{3817ADEE-A817-4D56-89B7-442952613BC8}"/>
          </ac:spMkLst>
        </pc:spChg>
      </pc:sldChg>
      <pc:sldChg chg="delSp modSp add mod delAnim modAnim">
        <pc:chgData name="Alejandro Paolini Godoy" userId="c3a6e11a-e51d-46b0-a788-b09d2b3af6f8" providerId="ADAL" clId="{B7889651-A165-48E0-9C20-D522C53D15EE}" dt="2022-04-25T07:02:55.435" v="663" actId="313"/>
        <pc:sldMkLst>
          <pc:docMk/>
          <pc:sldMk cId="1977389082" sldId="566"/>
        </pc:sldMkLst>
        <pc:spChg chg="mod">
          <ac:chgData name="Alejandro Paolini Godoy" userId="c3a6e11a-e51d-46b0-a788-b09d2b3af6f8" providerId="ADAL" clId="{B7889651-A165-48E0-9C20-D522C53D15EE}" dt="2022-04-25T06:56:38.685" v="623"/>
          <ac:spMkLst>
            <pc:docMk/>
            <pc:sldMk cId="1977389082" sldId="56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56:50.977" v="625" actId="1076"/>
          <ac:spMkLst>
            <pc:docMk/>
            <pc:sldMk cId="1977389082" sldId="566"/>
            <ac:spMk id="7" creationId="{05C0F757-63CA-4B6F-B19D-5E787F50A4DC}"/>
          </ac:spMkLst>
        </pc:spChg>
        <pc:spChg chg="del">
          <ac:chgData name="Alejandro Paolini Godoy" userId="c3a6e11a-e51d-46b0-a788-b09d2b3af6f8" providerId="ADAL" clId="{B7889651-A165-48E0-9C20-D522C53D15EE}" dt="2022-04-25T06:56:44.175" v="624" actId="478"/>
          <ac:spMkLst>
            <pc:docMk/>
            <pc:sldMk cId="1977389082" sldId="566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7:02:53.105" v="662" actId="313"/>
          <ac:spMkLst>
            <pc:docMk/>
            <pc:sldMk cId="1977389082" sldId="566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01:22.559" v="646"/>
          <ac:spMkLst>
            <pc:docMk/>
            <pc:sldMk cId="1977389082" sldId="566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01:33.791" v="647" actId="688"/>
          <ac:spMkLst>
            <pc:docMk/>
            <pc:sldMk cId="1977389082" sldId="566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01:33.791" v="647" actId="688"/>
          <ac:spMkLst>
            <pc:docMk/>
            <pc:sldMk cId="1977389082" sldId="566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01:33.791" v="647" actId="688"/>
          <ac:grpSpMkLst>
            <pc:docMk/>
            <pc:sldMk cId="1977389082" sldId="566"/>
            <ac:grpSpMk id="11" creationId="{8E155B4A-6372-4A74-A64C-DB8D09B9CEED}"/>
          </ac:grpSpMkLst>
        </pc:grpChg>
      </pc:sldChg>
      <pc:sldChg chg="modSp add mod ord">
        <pc:chgData name="Alejandro Paolini Godoy" userId="c3a6e11a-e51d-46b0-a788-b09d2b3af6f8" providerId="ADAL" clId="{B7889651-A165-48E0-9C20-D522C53D15EE}" dt="2022-04-25T07:04:21.271" v="676" actId="12"/>
        <pc:sldMkLst>
          <pc:docMk/>
          <pc:sldMk cId="2099886780" sldId="567"/>
        </pc:sldMkLst>
        <pc:spChg chg="mod">
          <ac:chgData name="Alejandro Paolini Godoy" userId="c3a6e11a-e51d-46b0-a788-b09d2b3af6f8" providerId="ADAL" clId="{B7889651-A165-48E0-9C20-D522C53D15EE}" dt="2022-04-25T07:04:21.271" v="676" actId="12"/>
          <ac:spMkLst>
            <pc:docMk/>
            <pc:sldMk cId="2099886780" sldId="567"/>
            <ac:spMk id="9" creationId="{3817ADEE-A817-4D56-89B7-442952613BC8}"/>
          </ac:spMkLst>
        </pc:spChg>
      </pc:sldChg>
      <pc:sldChg chg="delSp modSp add mod ord delAnim">
        <pc:chgData name="Alejandro Paolini Godoy" userId="c3a6e11a-e51d-46b0-a788-b09d2b3af6f8" providerId="ADAL" clId="{B7889651-A165-48E0-9C20-D522C53D15EE}" dt="2022-04-25T08:05:39.635" v="1180" actId="14100"/>
        <pc:sldMkLst>
          <pc:docMk/>
          <pc:sldMk cId="2732554209" sldId="568"/>
        </pc:sldMkLst>
        <pc:spChg chg="mod">
          <ac:chgData name="Alejandro Paolini Godoy" userId="c3a6e11a-e51d-46b0-a788-b09d2b3af6f8" providerId="ADAL" clId="{B7889651-A165-48E0-9C20-D522C53D15EE}" dt="2022-04-25T07:05:04.202" v="680"/>
          <ac:spMkLst>
            <pc:docMk/>
            <pc:sldMk cId="2732554209" sldId="568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B7889651-A165-48E0-9C20-D522C53D15EE}" dt="2022-04-25T07:09:07.150" v="696" actId="478"/>
          <ac:spMkLst>
            <pc:docMk/>
            <pc:sldMk cId="2732554209" sldId="568"/>
            <ac:spMk id="7" creationId="{05C0F757-63CA-4B6F-B19D-5E787F50A4DC}"/>
          </ac:spMkLst>
        </pc:spChg>
        <pc:spChg chg="del">
          <ac:chgData name="Alejandro Paolini Godoy" userId="c3a6e11a-e51d-46b0-a788-b09d2b3af6f8" providerId="ADAL" clId="{B7889651-A165-48E0-9C20-D522C53D15EE}" dt="2022-04-25T07:08:13.718" v="687" actId="478"/>
          <ac:spMkLst>
            <pc:docMk/>
            <pc:sldMk cId="2732554209" sldId="568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8:05:39.635" v="1180" actId="14100"/>
          <ac:spMkLst>
            <pc:docMk/>
            <pc:sldMk cId="2732554209" sldId="56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08:38.463" v="693" actId="1076"/>
          <ac:spMkLst>
            <pc:docMk/>
            <pc:sldMk cId="2732554209" sldId="568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08:47.683" v="695" actId="1076"/>
          <ac:spMkLst>
            <pc:docMk/>
            <pc:sldMk cId="2732554209" sldId="568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08:47.683" v="695" actId="1076"/>
          <ac:spMkLst>
            <pc:docMk/>
            <pc:sldMk cId="2732554209" sldId="568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08:47.683" v="695" actId="1076"/>
          <ac:grpSpMkLst>
            <pc:docMk/>
            <pc:sldMk cId="2732554209" sldId="568"/>
            <ac:grpSpMk id="11" creationId="{8E155B4A-6372-4A74-A64C-DB8D09B9CEED}"/>
          </ac:grpSpMkLst>
        </pc:grpChg>
      </pc:sldChg>
      <pc:sldChg chg="addSp delSp modSp add mod modAnim">
        <pc:chgData name="Alejandro Paolini Godoy" userId="c3a6e11a-e51d-46b0-a788-b09d2b3af6f8" providerId="ADAL" clId="{B7889651-A165-48E0-9C20-D522C53D15EE}" dt="2022-04-25T07:50:03.705" v="1059"/>
        <pc:sldMkLst>
          <pc:docMk/>
          <pc:sldMk cId="267414636" sldId="569"/>
        </pc:sldMkLst>
        <pc:spChg chg="mod">
          <ac:chgData name="Alejandro Paolini Godoy" userId="c3a6e11a-e51d-46b0-a788-b09d2b3af6f8" providerId="ADAL" clId="{B7889651-A165-48E0-9C20-D522C53D15EE}" dt="2022-04-25T07:10:30.377" v="737" actId="20577"/>
          <ac:spMkLst>
            <pc:docMk/>
            <pc:sldMk cId="267414636" sldId="56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17:11.360" v="826" actId="164"/>
          <ac:spMkLst>
            <pc:docMk/>
            <pc:sldMk cId="267414636" sldId="56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20:20.891" v="859" actId="1076"/>
          <ac:spMkLst>
            <pc:docMk/>
            <pc:sldMk cId="267414636" sldId="569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20:18.188" v="858" actId="1076"/>
          <ac:spMkLst>
            <pc:docMk/>
            <pc:sldMk cId="267414636" sldId="569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20:18.188" v="858" actId="1076"/>
          <ac:spMkLst>
            <pc:docMk/>
            <pc:sldMk cId="267414636" sldId="569"/>
            <ac:spMk id="13" creationId="{4C7C508F-1D63-4FC5-91B8-82658F1AE754}"/>
          </ac:spMkLst>
        </pc:spChg>
        <pc:spChg chg="add mod">
          <ac:chgData name="Alejandro Paolini Godoy" userId="c3a6e11a-e51d-46b0-a788-b09d2b3af6f8" providerId="ADAL" clId="{B7889651-A165-48E0-9C20-D522C53D15EE}" dt="2022-04-25T07:17:21" v="827" actId="14100"/>
          <ac:spMkLst>
            <pc:docMk/>
            <pc:sldMk cId="267414636" sldId="569"/>
            <ac:spMk id="14" creationId="{42D95A8F-796B-48FD-B6EC-8B50E99B95B7}"/>
          </ac:spMkLst>
        </pc:spChg>
        <pc:spChg chg="add mod">
          <ac:chgData name="Alejandro Paolini Godoy" userId="c3a6e11a-e51d-46b0-a788-b09d2b3af6f8" providerId="ADAL" clId="{B7889651-A165-48E0-9C20-D522C53D15EE}" dt="2022-04-25T07:16:08.346" v="825" actId="14100"/>
          <ac:spMkLst>
            <pc:docMk/>
            <pc:sldMk cId="267414636" sldId="569"/>
            <ac:spMk id="15" creationId="{00CA1C69-BC4B-4798-A93E-9370265C5997}"/>
          </ac:spMkLst>
        </pc:spChg>
        <pc:spChg chg="add del mod">
          <ac:chgData name="Alejandro Paolini Godoy" userId="c3a6e11a-e51d-46b0-a788-b09d2b3af6f8" providerId="ADAL" clId="{B7889651-A165-48E0-9C20-D522C53D15EE}" dt="2022-04-25T07:17:31.850" v="829"/>
          <ac:spMkLst>
            <pc:docMk/>
            <pc:sldMk cId="267414636" sldId="569"/>
            <ac:spMk id="16" creationId="{11FEC7DB-D428-4C49-8F75-3F32F0C9F858}"/>
          </ac:spMkLst>
        </pc:spChg>
        <pc:spChg chg="mod">
          <ac:chgData name="Alejandro Paolini Godoy" userId="c3a6e11a-e51d-46b0-a788-b09d2b3af6f8" providerId="ADAL" clId="{B7889651-A165-48E0-9C20-D522C53D15EE}" dt="2022-04-25T07:17:36.378" v="830"/>
          <ac:spMkLst>
            <pc:docMk/>
            <pc:sldMk cId="267414636" sldId="569"/>
            <ac:spMk id="18" creationId="{4E4AF962-DFF8-49D2-8A04-23B6B3C64E3F}"/>
          </ac:spMkLst>
        </pc:spChg>
        <pc:spChg chg="mod">
          <ac:chgData name="Alejandro Paolini Godoy" userId="c3a6e11a-e51d-46b0-a788-b09d2b3af6f8" providerId="ADAL" clId="{B7889651-A165-48E0-9C20-D522C53D15EE}" dt="2022-04-25T07:17:39.865" v="834" actId="20577"/>
          <ac:spMkLst>
            <pc:docMk/>
            <pc:sldMk cId="267414636" sldId="569"/>
            <ac:spMk id="19" creationId="{29A808F4-D185-42F5-A1D7-03674157B666}"/>
          </ac:spMkLst>
        </pc:spChg>
        <pc:spChg chg="add mod">
          <ac:chgData name="Alejandro Paolini Godoy" userId="c3a6e11a-e51d-46b0-a788-b09d2b3af6f8" providerId="ADAL" clId="{B7889651-A165-48E0-9C20-D522C53D15EE}" dt="2022-04-25T07:19:27.892" v="844"/>
          <ac:spMkLst>
            <pc:docMk/>
            <pc:sldMk cId="267414636" sldId="569"/>
            <ac:spMk id="20" creationId="{7484784E-60F7-4790-B5C2-3F58414F8704}"/>
          </ac:spMkLst>
        </pc:spChg>
        <pc:spChg chg="add mod">
          <ac:chgData name="Alejandro Paolini Godoy" userId="c3a6e11a-e51d-46b0-a788-b09d2b3af6f8" providerId="ADAL" clId="{B7889651-A165-48E0-9C20-D522C53D15EE}" dt="2022-04-25T07:23:03.028" v="876" actId="1076"/>
          <ac:spMkLst>
            <pc:docMk/>
            <pc:sldMk cId="267414636" sldId="569"/>
            <ac:spMk id="21" creationId="{B837E1F7-E8F1-46F6-9900-A2A6301CC9A4}"/>
          </ac:spMkLst>
        </pc:spChg>
        <pc:spChg chg="add mod modVis">
          <ac:chgData name="Alejandro Paolini Godoy" userId="c3a6e11a-e51d-46b0-a788-b09d2b3af6f8" providerId="ADAL" clId="{B7889651-A165-48E0-9C20-D522C53D15EE}" dt="2022-04-25T07:35:51.233" v="986" actId="14429"/>
          <ac:spMkLst>
            <pc:docMk/>
            <pc:sldMk cId="267414636" sldId="569"/>
            <ac:spMk id="22" creationId="{53F63789-2863-46BF-AB9C-816D9F149CEA}"/>
          </ac:spMkLst>
        </pc:spChg>
        <pc:spChg chg="add mod">
          <ac:chgData name="Alejandro Paolini Godoy" userId="c3a6e11a-e51d-46b0-a788-b09d2b3af6f8" providerId="ADAL" clId="{B7889651-A165-48E0-9C20-D522C53D15EE}" dt="2022-04-25T07:26:33.737" v="903" actId="14100"/>
          <ac:spMkLst>
            <pc:docMk/>
            <pc:sldMk cId="267414636" sldId="569"/>
            <ac:spMk id="23" creationId="{3E5514BA-DD49-4562-A5CE-A46DCF9AB899}"/>
          </ac:spMkLst>
        </pc:spChg>
        <pc:spChg chg="add mod">
          <ac:chgData name="Alejandro Paolini Godoy" userId="c3a6e11a-e51d-46b0-a788-b09d2b3af6f8" providerId="ADAL" clId="{B7889651-A165-48E0-9C20-D522C53D15EE}" dt="2022-04-25T07:26:56.331" v="909" actId="14100"/>
          <ac:spMkLst>
            <pc:docMk/>
            <pc:sldMk cId="267414636" sldId="569"/>
            <ac:spMk id="24" creationId="{4F6BFDA2-228B-49E7-BCCD-3390FBE3C453}"/>
          </ac:spMkLst>
        </pc:spChg>
        <pc:spChg chg="add mod">
          <ac:chgData name="Alejandro Paolini Godoy" userId="c3a6e11a-e51d-46b0-a788-b09d2b3af6f8" providerId="ADAL" clId="{B7889651-A165-48E0-9C20-D522C53D15EE}" dt="2022-04-25T07:27:02.240" v="911" actId="14100"/>
          <ac:spMkLst>
            <pc:docMk/>
            <pc:sldMk cId="267414636" sldId="569"/>
            <ac:spMk id="25" creationId="{2C56787C-759B-4970-B3C7-6E9749DAA123}"/>
          </ac:spMkLst>
        </pc:spChg>
        <pc:spChg chg="mod">
          <ac:chgData name="Alejandro Paolini Godoy" userId="c3a6e11a-e51d-46b0-a788-b09d2b3af6f8" providerId="ADAL" clId="{B7889651-A165-48E0-9C20-D522C53D15EE}" dt="2022-04-25T07:28:11.532" v="925" actId="1076"/>
          <ac:spMkLst>
            <pc:docMk/>
            <pc:sldMk cId="267414636" sldId="569"/>
            <ac:spMk id="27" creationId="{C234B397-9DAA-498F-A649-91693D1B4AE3}"/>
          </ac:spMkLst>
        </pc:spChg>
        <pc:spChg chg="mod">
          <ac:chgData name="Alejandro Paolini Godoy" userId="c3a6e11a-e51d-46b0-a788-b09d2b3af6f8" providerId="ADAL" clId="{B7889651-A165-48E0-9C20-D522C53D15EE}" dt="2022-04-25T07:28:11.532" v="925" actId="1076"/>
          <ac:spMkLst>
            <pc:docMk/>
            <pc:sldMk cId="267414636" sldId="569"/>
            <ac:spMk id="28" creationId="{6F68F322-5286-4395-880D-E813A5DBCE5A}"/>
          </ac:spMkLst>
        </pc:spChg>
        <pc:spChg chg="mod">
          <ac:chgData name="Alejandro Paolini Godoy" userId="c3a6e11a-e51d-46b0-a788-b09d2b3af6f8" providerId="ADAL" clId="{B7889651-A165-48E0-9C20-D522C53D15EE}" dt="2022-04-25T07:28:14.316" v="926" actId="1076"/>
          <ac:spMkLst>
            <pc:docMk/>
            <pc:sldMk cId="267414636" sldId="569"/>
            <ac:spMk id="30" creationId="{4A0466F4-E4CD-435A-B62E-DDAA37B6AE3F}"/>
          </ac:spMkLst>
        </pc:spChg>
        <pc:spChg chg="mod">
          <ac:chgData name="Alejandro Paolini Godoy" userId="c3a6e11a-e51d-46b0-a788-b09d2b3af6f8" providerId="ADAL" clId="{B7889651-A165-48E0-9C20-D522C53D15EE}" dt="2022-04-25T07:28:14.316" v="926" actId="1076"/>
          <ac:spMkLst>
            <pc:docMk/>
            <pc:sldMk cId="267414636" sldId="569"/>
            <ac:spMk id="31" creationId="{208BCF38-B062-4A47-BA5A-083DEE7FB00B}"/>
          </ac:spMkLst>
        </pc:spChg>
        <pc:spChg chg="mod">
          <ac:chgData name="Alejandro Paolini Godoy" userId="c3a6e11a-e51d-46b0-a788-b09d2b3af6f8" providerId="ADAL" clId="{B7889651-A165-48E0-9C20-D522C53D15EE}" dt="2022-04-25T07:28:21.399" v="928" actId="1076"/>
          <ac:spMkLst>
            <pc:docMk/>
            <pc:sldMk cId="267414636" sldId="569"/>
            <ac:spMk id="33" creationId="{168A89E8-BAE8-4403-997D-2BA638AEB6D1}"/>
          </ac:spMkLst>
        </pc:spChg>
        <pc:spChg chg="mod">
          <ac:chgData name="Alejandro Paolini Godoy" userId="c3a6e11a-e51d-46b0-a788-b09d2b3af6f8" providerId="ADAL" clId="{B7889651-A165-48E0-9C20-D522C53D15EE}" dt="2022-04-25T07:28:21.399" v="928" actId="1076"/>
          <ac:spMkLst>
            <pc:docMk/>
            <pc:sldMk cId="267414636" sldId="569"/>
            <ac:spMk id="34" creationId="{AFD4C83E-37C7-4679-9AF0-F2BE4A1C63C4}"/>
          </ac:spMkLst>
        </pc:spChg>
        <pc:spChg chg="mod">
          <ac:chgData name="Alejandro Paolini Godoy" userId="c3a6e11a-e51d-46b0-a788-b09d2b3af6f8" providerId="ADAL" clId="{B7889651-A165-48E0-9C20-D522C53D15EE}" dt="2022-04-25T07:28:54.697" v="941" actId="1076"/>
          <ac:spMkLst>
            <pc:docMk/>
            <pc:sldMk cId="267414636" sldId="569"/>
            <ac:spMk id="36" creationId="{AEBF6C31-5FA6-4528-8CB6-2F28ABEF6693}"/>
          </ac:spMkLst>
        </pc:spChg>
        <pc:spChg chg="mod">
          <ac:chgData name="Alejandro Paolini Godoy" userId="c3a6e11a-e51d-46b0-a788-b09d2b3af6f8" providerId="ADAL" clId="{B7889651-A165-48E0-9C20-D522C53D15EE}" dt="2022-04-25T07:28:54.697" v="941" actId="1076"/>
          <ac:spMkLst>
            <pc:docMk/>
            <pc:sldMk cId="267414636" sldId="569"/>
            <ac:spMk id="37" creationId="{E7292186-0CCB-4D0C-94C0-958BA19BBD74}"/>
          </ac:spMkLst>
        </pc:spChg>
        <pc:spChg chg="mod">
          <ac:chgData name="Alejandro Paolini Godoy" userId="c3a6e11a-e51d-46b0-a788-b09d2b3af6f8" providerId="ADAL" clId="{B7889651-A165-48E0-9C20-D522C53D15EE}" dt="2022-04-25T07:28:57.053" v="942"/>
          <ac:spMkLst>
            <pc:docMk/>
            <pc:sldMk cId="267414636" sldId="569"/>
            <ac:spMk id="39" creationId="{22D1295B-4CE5-431F-925E-E0B80DC90768}"/>
          </ac:spMkLst>
        </pc:spChg>
        <pc:spChg chg="mod">
          <ac:chgData name="Alejandro Paolini Godoy" userId="c3a6e11a-e51d-46b0-a788-b09d2b3af6f8" providerId="ADAL" clId="{B7889651-A165-48E0-9C20-D522C53D15EE}" dt="2022-04-25T07:28:57.053" v="942"/>
          <ac:spMkLst>
            <pc:docMk/>
            <pc:sldMk cId="267414636" sldId="569"/>
            <ac:spMk id="40" creationId="{3C1EAF5B-DAB5-49A3-8FAD-AABD98DA1B7A}"/>
          </ac:spMkLst>
        </pc:spChg>
        <pc:spChg chg="mod">
          <ac:chgData name="Alejandro Paolini Godoy" userId="c3a6e11a-e51d-46b0-a788-b09d2b3af6f8" providerId="ADAL" clId="{B7889651-A165-48E0-9C20-D522C53D15EE}" dt="2022-04-25T07:29:33.283" v="954" actId="1076"/>
          <ac:spMkLst>
            <pc:docMk/>
            <pc:sldMk cId="267414636" sldId="569"/>
            <ac:spMk id="42" creationId="{49B36BC5-6AF7-4E78-A787-6CC175C05354}"/>
          </ac:spMkLst>
        </pc:spChg>
        <pc:spChg chg="mod">
          <ac:chgData name="Alejandro Paolini Godoy" userId="c3a6e11a-e51d-46b0-a788-b09d2b3af6f8" providerId="ADAL" clId="{B7889651-A165-48E0-9C20-D522C53D15EE}" dt="2022-04-25T07:29:33.283" v="954" actId="1076"/>
          <ac:spMkLst>
            <pc:docMk/>
            <pc:sldMk cId="267414636" sldId="569"/>
            <ac:spMk id="43" creationId="{6479CD6D-BE06-47C0-9225-9707170575DD}"/>
          </ac:spMkLst>
        </pc:spChg>
        <pc:spChg chg="mod">
          <ac:chgData name="Alejandro Paolini Godoy" userId="c3a6e11a-e51d-46b0-a788-b09d2b3af6f8" providerId="ADAL" clId="{B7889651-A165-48E0-9C20-D522C53D15EE}" dt="2022-04-25T07:29:15.240" v="952" actId="1076"/>
          <ac:spMkLst>
            <pc:docMk/>
            <pc:sldMk cId="267414636" sldId="569"/>
            <ac:spMk id="45" creationId="{81BF53E0-0E08-42A9-829B-4800124096DA}"/>
          </ac:spMkLst>
        </pc:spChg>
        <pc:spChg chg="mod">
          <ac:chgData name="Alejandro Paolini Godoy" userId="c3a6e11a-e51d-46b0-a788-b09d2b3af6f8" providerId="ADAL" clId="{B7889651-A165-48E0-9C20-D522C53D15EE}" dt="2022-04-25T07:29:15.240" v="952" actId="1076"/>
          <ac:spMkLst>
            <pc:docMk/>
            <pc:sldMk cId="267414636" sldId="569"/>
            <ac:spMk id="46" creationId="{896E08DC-4BCB-4DC7-ADE0-B7D324802EEA}"/>
          </ac:spMkLst>
        </pc:spChg>
        <pc:spChg chg="add mod">
          <ac:chgData name="Alejandro Paolini Godoy" userId="c3a6e11a-e51d-46b0-a788-b09d2b3af6f8" providerId="ADAL" clId="{B7889651-A165-48E0-9C20-D522C53D15EE}" dt="2022-04-25T07:49:43.486" v="1056" actId="20577"/>
          <ac:spMkLst>
            <pc:docMk/>
            <pc:sldMk cId="267414636" sldId="569"/>
            <ac:spMk id="47" creationId="{0FA734CD-7464-482E-9913-6BEB89743ADD}"/>
          </ac:spMkLst>
        </pc:spChg>
        <pc:spChg chg="add mod">
          <ac:chgData name="Alejandro Paolini Godoy" userId="c3a6e11a-e51d-46b0-a788-b09d2b3af6f8" providerId="ADAL" clId="{B7889651-A165-48E0-9C20-D522C53D15EE}" dt="2022-04-25T07:37:56.021" v="1005"/>
          <ac:spMkLst>
            <pc:docMk/>
            <pc:sldMk cId="267414636" sldId="569"/>
            <ac:spMk id="48" creationId="{5AD99E71-B556-4A4B-A665-137CE74B467D}"/>
          </ac:spMkLst>
        </pc:spChg>
        <pc:spChg chg="add mod">
          <ac:chgData name="Alejandro Paolini Godoy" userId="c3a6e11a-e51d-46b0-a788-b09d2b3af6f8" providerId="ADAL" clId="{B7889651-A165-48E0-9C20-D522C53D15EE}" dt="2022-04-25T07:38:41.801" v="1010"/>
          <ac:spMkLst>
            <pc:docMk/>
            <pc:sldMk cId="267414636" sldId="569"/>
            <ac:spMk id="49" creationId="{C4E5785F-4E61-46D1-87A6-9246B63241CA}"/>
          </ac:spMkLst>
        </pc:spChg>
        <pc:spChg chg="add 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0" creationId="{706BB6B8-7C09-465C-B8E6-84BC02F8C49C}"/>
          </ac:spMkLst>
        </pc:spChg>
        <pc:spChg chg="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2" creationId="{8ADB6660-1023-4664-B0E3-688AD0149B0C}"/>
          </ac:spMkLst>
        </pc:spChg>
        <pc:spChg chg="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3" creationId="{6E14126D-A944-4412-A5A5-C8917459A984}"/>
          </ac:spMkLst>
        </pc:spChg>
        <pc:spChg chg="add 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4" creationId="{0F6BC5A4-3183-4A51-85F5-2BF8879C429D}"/>
          </ac:spMkLst>
        </pc:spChg>
        <pc:spChg chg="add mod">
          <ac:chgData name="Alejandro Paolini Godoy" userId="c3a6e11a-e51d-46b0-a788-b09d2b3af6f8" providerId="ADAL" clId="{B7889651-A165-48E0-9C20-D522C53D15EE}" dt="2022-04-25T07:45:15.189" v="1036"/>
          <ac:spMkLst>
            <pc:docMk/>
            <pc:sldMk cId="267414636" sldId="569"/>
            <ac:spMk id="55" creationId="{82D0A76E-6614-4512-925E-C3B61ACF92FB}"/>
          </ac:spMkLst>
        </pc:spChg>
        <pc:spChg chg="add mod">
          <ac:chgData name="Alejandro Paolini Godoy" userId="c3a6e11a-e51d-46b0-a788-b09d2b3af6f8" providerId="ADAL" clId="{B7889651-A165-48E0-9C20-D522C53D15EE}" dt="2022-04-25T07:46:11.761" v="1039"/>
          <ac:spMkLst>
            <pc:docMk/>
            <pc:sldMk cId="267414636" sldId="569"/>
            <ac:spMk id="56" creationId="{BBC4A563-123E-4C28-A368-DDE7C520653D}"/>
          </ac:spMkLst>
        </pc:spChg>
        <pc:spChg chg="add mod">
          <ac:chgData name="Alejandro Paolini Godoy" userId="c3a6e11a-e51d-46b0-a788-b09d2b3af6f8" providerId="ADAL" clId="{B7889651-A165-48E0-9C20-D522C53D15EE}" dt="2022-04-25T07:46:15.825" v="1040"/>
          <ac:spMkLst>
            <pc:docMk/>
            <pc:sldMk cId="267414636" sldId="569"/>
            <ac:spMk id="57" creationId="{7728BC45-E927-470A-8164-85D064AEECC3}"/>
          </ac:spMkLst>
        </pc:spChg>
        <pc:spChg chg="add mod">
          <ac:chgData name="Alejandro Paolini Godoy" userId="c3a6e11a-e51d-46b0-a788-b09d2b3af6f8" providerId="ADAL" clId="{B7889651-A165-48E0-9C20-D522C53D15EE}" dt="2022-04-25T07:46:20.298" v="1041"/>
          <ac:spMkLst>
            <pc:docMk/>
            <pc:sldMk cId="267414636" sldId="569"/>
            <ac:spMk id="59" creationId="{739F417A-3071-4EAE-A92A-41F13476C5BE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1" creationId="{EA312814-FA3A-4127-8895-AA9E44A383EE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2" creationId="{2E8D5EDB-AEBD-4E32-AC61-742796C2B09F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4" creationId="{DB98D3C2-EE94-4501-A720-64C9F3055828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5" creationId="{4AFD4384-F4CA-43F2-823B-91C8F4F016A9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7" creationId="{FF90B6D3-E0AA-42FA-9EAB-29F8C426E194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8" creationId="{7812406D-6D08-4066-A783-AE45B2423F70}"/>
          </ac:spMkLst>
        </pc:spChg>
        <pc:grpChg chg="add mod">
          <ac:chgData name="Alejandro Paolini Godoy" userId="c3a6e11a-e51d-46b0-a788-b09d2b3af6f8" providerId="ADAL" clId="{B7889651-A165-48E0-9C20-D522C53D15EE}" dt="2022-04-25T07:17:11.360" v="826" actId="164"/>
          <ac:grpSpMkLst>
            <pc:docMk/>
            <pc:sldMk cId="267414636" sldId="569"/>
            <ac:grpSpMk id="2" creationId="{82E8A8ED-3D81-4D57-9E0A-ECB5D6161B75}"/>
          </ac:grpSpMkLst>
        </pc:grpChg>
        <pc:grpChg chg="add mod modVis">
          <ac:chgData name="Alejandro Paolini Godoy" userId="c3a6e11a-e51d-46b0-a788-b09d2b3af6f8" providerId="ADAL" clId="{B7889651-A165-48E0-9C20-D522C53D15EE}" dt="2022-04-25T07:48:57.210" v="1050" actId="1076"/>
          <ac:grpSpMkLst>
            <pc:docMk/>
            <pc:sldMk cId="267414636" sldId="569"/>
            <ac:grpSpMk id="3" creationId="{5FD88E38-9968-484C-AE75-8A7590435B38}"/>
          </ac:grpSpMkLst>
        </pc:grpChg>
        <pc:grpChg chg="mod">
          <ac:chgData name="Alejandro Paolini Godoy" userId="c3a6e11a-e51d-46b0-a788-b09d2b3af6f8" providerId="ADAL" clId="{B7889651-A165-48E0-9C20-D522C53D15EE}" dt="2022-04-25T07:20:18.188" v="858" actId="1076"/>
          <ac:grpSpMkLst>
            <pc:docMk/>
            <pc:sldMk cId="267414636" sldId="569"/>
            <ac:grpSpMk id="11" creationId="{8E155B4A-6372-4A74-A64C-DB8D09B9CEED}"/>
          </ac:grpSpMkLst>
        </pc:grpChg>
        <pc:grpChg chg="add mod">
          <ac:chgData name="Alejandro Paolini Godoy" userId="c3a6e11a-e51d-46b0-a788-b09d2b3af6f8" providerId="ADAL" clId="{B7889651-A165-48E0-9C20-D522C53D15EE}" dt="2022-04-25T07:22:29.184" v="864" actId="1076"/>
          <ac:grpSpMkLst>
            <pc:docMk/>
            <pc:sldMk cId="267414636" sldId="569"/>
            <ac:grpSpMk id="17" creationId="{5BA8444B-F363-4270-8C3C-FA5CD869B7E3}"/>
          </ac:grpSpMkLst>
        </pc:grpChg>
        <pc:grpChg chg="add del mod">
          <ac:chgData name="Alejandro Paolini Godoy" userId="c3a6e11a-e51d-46b0-a788-b09d2b3af6f8" providerId="ADAL" clId="{B7889651-A165-48E0-9C20-D522C53D15EE}" dt="2022-04-25T07:28:25.658" v="931" actId="478"/>
          <ac:grpSpMkLst>
            <pc:docMk/>
            <pc:sldMk cId="267414636" sldId="569"/>
            <ac:grpSpMk id="26" creationId="{88FABCF0-B54D-448D-867B-9875B4777BCC}"/>
          </ac:grpSpMkLst>
        </pc:grpChg>
        <pc:grpChg chg="add del mod">
          <ac:chgData name="Alejandro Paolini Godoy" userId="c3a6e11a-e51d-46b0-a788-b09d2b3af6f8" providerId="ADAL" clId="{B7889651-A165-48E0-9C20-D522C53D15EE}" dt="2022-04-25T07:28:24.495" v="930" actId="478"/>
          <ac:grpSpMkLst>
            <pc:docMk/>
            <pc:sldMk cId="267414636" sldId="569"/>
            <ac:grpSpMk id="29" creationId="{77388CFC-CDC8-440E-B68D-3F996AF67887}"/>
          </ac:grpSpMkLst>
        </pc:grpChg>
        <pc:grpChg chg="add del mod">
          <ac:chgData name="Alejandro Paolini Godoy" userId="c3a6e11a-e51d-46b0-a788-b09d2b3af6f8" providerId="ADAL" clId="{B7889651-A165-48E0-9C20-D522C53D15EE}" dt="2022-04-25T07:28:23.447" v="929" actId="478"/>
          <ac:grpSpMkLst>
            <pc:docMk/>
            <pc:sldMk cId="267414636" sldId="569"/>
            <ac:grpSpMk id="32" creationId="{C9836175-0C45-4361-82AA-D2C5D5E94410}"/>
          </ac:grpSpMkLst>
        </pc:grpChg>
        <pc:grpChg chg="add mod">
          <ac:chgData name="Alejandro Paolini Godoy" userId="c3a6e11a-e51d-46b0-a788-b09d2b3af6f8" providerId="ADAL" clId="{B7889651-A165-48E0-9C20-D522C53D15EE}" dt="2022-04-25T07:28:54.697" v="941" actId="1076"/>
          <ac:grpSpMkLst>
            <pc:docMk/>
            <pc:sldMk cId="267414636" sldId="569"/>
            <ac:grpSpMk id="35" creationId="{95AF52BC-88DE-4416-8526-F1EC4F104B61}"/>
          </ac:grpSpMkLst>
        </pc:grpChg>
        <pc:grpChg chg="add del mod">
          <ac:chgData name="Alejandro Paolini Godoy" userId="c3a6e11a-e51d-46b0-a788-b09d2b3af6f8" providerId="ADAL" clId="{B7889651-A165-48E0-9C20-D522C53D15EE}" dt="2022-04-25T07:28:59.198" v="943"/>
          <ac:grpSpMkLst>
            <pc:docMk/>
            <pc:sldMk cId="267414636" sldId="569"/>
            <ac:grpSpMk id="38" creationId="{2C7AE62F-23C2-4BB0-914F-4CD1CE5FE105}"/>
          </ac:grpSpMkLst>
        </pc:grpChg>
        <pc:grpChg chg="add mod">
          <ac:chgData name="Alejandro Paolini Godoy" userId="c3a6e11a-e51d-46b0-a788-b09d2b3af6f8" providerId="ADAL" clId="{B7889651-A165-48E0-9C20-D522C53D15EE}" dt="2022-04-25T07:29:33.283" v="954" actId="1076"/>
          <ac:grpSpMkLst>
            <pc:docMk/>
            <pc:sldMk cId="267414636" sldId="569"/>
            <ac:grpSpMk id="41" creationId="{8C6BF5CB-62BC-4AB0-923B-6180B8825CF6}"/>
          </ac:grpSpMkLst>
        </pc:grpChg>
        <pc:grpChg chg="add mod">
          <ac:chgData name="Alejandro Paolini Godoy" userId="c3a6e11a-e51d-46b0-a788-b09d2b3af6f8" providerId="ADAL" clId="{B7889651-A165-48E0-9C20-D522C53D15EE}" dt="2022-04-25T07:29:15.240" v="952" actId="1076"/>
          <ac:grpSpMkLst>
            <pc:docMk/>
            <pc:sldMk cId="267414636" sldId="569"/>
            <ac:grpSpMk id="44" creationId="{2BC2994D-3CDB-4C38-B16F-59259B5FB123}"/>
          </ac:grpSpMkLst>
        </pc:grpChg>
        <pc:grpChg chg="add mod">
          <ac:chgData name="Alejandro Paolini Godoy" userId="c3a6e11a-e51d-46b0-a788-b09d2b3af6f8" providerId="ADAL" clId="{B7889651-A165-48E0-9C20-D522C53D15EE}" dt="2022-04-25T07:48:57.210" v="1050" actId="1076"/>
          <ac:grpSpMkLst>
            <pc:docMk/>
            <pc:sldMk cId="267414636" sldId="569"/>
            <ac:grpSpMk id="51" creationId="{CA6D80D8-2024-42E9-BF38-88E3F62AB924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0" creationId="{3C8C068E-1BB3-454C-862F-4403E8804F2E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3" creationId="{CE03633A-A822-4097-BFE4-86603E221C46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6" creationId="{46B9EF45-1112-4FA4-AEDC-DBE3B011744A}"/>
          </ac:grpSpMkLst>
        </pc:grpChg>
      </pc:sldChg>
      <pc:sldChg chg="modSp add mod ord modAnim">
        <pc:chgData name="Alejandro Paolini Godoy" userId="c3a6e11a-e51d-46b0-a788-b09d2b3af6f8" providerId="ADAL" clId="{B7889651-A165-48E0-9C20-D522C53D15EE}" dt="2022-04-25T07:59:50.567" v="1179"/>
        <pc:sldMkLst>
          <pc:docMk/>
          <pc:sldMk cId="263282443" sldId="570"/>
        </pc:sldMkLst>
        <pc:spChg chg="mod">
          <ac:chgData name="Alejandro Paolini Godoy" userId="c3a6e11a-e51d-46b0-a788-b09d2b3af6f8" providerId="ADAL" clId="{B7889651-A165-48E0-9C20-D522C53D15EE}" dt="2022-04-25T07:54:31.451" v="1114"/>
          <ac:spMkLst>
            <pc:docMk/>
            <pc:sldMk cId="263282443" sldId="57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58:21.715" v="1144" actId="1076"/>
          <ac:spMkLst>
            <pc:docMk/>
            <pc:sldMk cId="263282443" sldId="57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59:27.511" v="1176" actId="1076"/>
          <ac:spMkLst>
            <pc:docMk/>
            <pc:sldMk cId="263282443" sldId="570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59:00.962" v="1171" actId="1076"/>
          <ac:spMkLst>
            <pc:docMk/>
            <pc:sldMk cId="263282443" sldId="570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59:00.962" v="1171" actId="1076"/>
          <ac:spMkLst>
            <pc:docMk/>
            <pc:sldMk cId="263282443" sldId="570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59:00.962" v="1171" actId="1076"/>
          <ac:grpSpMkLst>
            <pc:docMk/>
            <pc:sldMk cId="263282443" sldId="570"/>
            <ac:grpSpMk id="11" creationId="{8E155B4A-6372-4A74-A64C-DB8D09B9CEED}"/>
          </ac:grpSpMkLst>
        </pc:grpChg>
      </pc:sldChg>
      <pc:sldChg chg="modSp add mod ord">
        <pc:chgData name="Alejandro Paolini Godoy" userId="c3a6e11a-e51d-46b0-a788-b09d2b3af6f8" providerId="ADAL" clId="{B7889651-A165-48E0-9C20-D522C53D15EE}" dt="2022-04-25T07:52:42.474" v="1100" actId="20577"/>
        <pc:sldMkLst>
          <pc:docMk/>
          <pc:sldMk cId="186571523" sldId="571"/>
        </pc:sldMkLst>
        <pc:spChg chg="mod">
          <ac:chgData name="Alejandro Paolini Godoy" userId="c3a6e11a-e51d-46b0-a788-b09d2b3af6f8" providerId="ADAL" clId="{B7889651-A165-48E0-9C20-D522C53D15EE}" dt="2022-04-25T07:52:42.474" v="1100" actId="20577"/>
          <ac:spMkLst>
            <pc:docMk/>
            <pc:sldMk cId="186571523" sldId="57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52:29.753" v="1081" actId="12"/>
          <ac:spMkLst>
            <pc:docMk/>
            <pc:sldMk cId="186571523" sldId="571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B7889651-A165-48E0-9C20-D522C53D15EE}" dt="2022-04-25T07:53:54.405" v="1113" actId="113"/>
        <pc:sldMkLst>
          <pc:docMk/>
          <pc:sldMk cId="641135769" sldId="572"/>
        </pc:sldMkLst>
        <pc:spChg chg="mod">
          <ac:chgData name="Alejandro Paolini Godoy" userId="c3a6e11a-e51d-46b0-a788-b09d2b3af6f8" providerId="ADAL" clId="{B7889651-A165-48E0-9C20-D522C53D15EE}" dt="2022-04-25T07:53:54.405" v="1113" actId="113"/>
          <ac:spMkLst>
            <pc:docMk/>
            <pc:sldMk cId="641135769" sldId="572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3FC08114-C521-4B0B-944C-F6E8F98E7B71}"/>
    <pc:docChg chg="undo custSel addSld delSld modSld sldOrd">
      <pc:chgData name="Alejandro Paolini Godoy" userId="c3a6e11a-e51d-46b0-a788-b09d2b3af6f8" providerId="ADAL" clId="{3FC08114-C521-4B0B-944C-F6E8F98E7B71}" dt="2022-04-04T05:51:18.004" v="1809"/>
      <pc:docMkLst>
        <pc:docMk/>
      </pc:docMkLst>
      <pc:sldChg chg="addSp delSp modSp add mod delAnim modAnim">
        <pc:chgData name="Alejandro Paolini Godoy" userId="c3a6e11a-e51d-46b0-a788-b09d2b3af6f8" providerId="ADAL" clId="{3FC08114-C521-4B0B-944C-F6E8F98E7B71}" dt="2022-04-04T05:50:44.170" v="1799"/>
        <pc:sldMkLst>
          <pc:docMk/>
          <pc:sldMk cId="2236747759" sldId="450"/>
        </pc:sldMkLst>
        <pc:spChg chg="mod">
          <ac:chgData name="Alejandro Paolini Godoy" userId="c3a6e11a-e51d-46b0-a788-b09d2b3af6f8" providerId="ADAL" clId="{3FC08114-C521-4B0B-944C-F6E8F98E7B71}" dt="2022-04-03T23:40:41.774" v="157"/>
          <ac:spMkLst>
            <pc:docMk/>
            <pc:sldMk cId="2236747759" sldId="450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FC08114-C521-4B0B-944C-F6E8F98E7B71}" dt="2022-04-03T23:41:10.848" v="177" actId="20577"/>
          <ac:spMkLst>
            <pc:docMk/>
            <pc:sldMk cId="2236747759" sldId="450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7" creationId="{950AE863-7F5C-4D5A-9CBA-C0879349C68C}"/>
          </ac:spMkLst>
        </pc:spChg>
        <pc:spChg chg="add del mod">
          <ac:chgData name="Alejandro Paolini Godoy" userId="c3a6e11a-e51d-46b0-a788-b09d2b3af6f8" providerId="ADAL" clId="{3FC08114-C521-4B0B-944C-F6E8F98E7B71}" dt="2022-04-03T23:45:39.138" v="266" actId="478"/>
          <ac:spMkLst>
            <pc:docMk/>
            <pc:sldMk cId="2236747759" sldId="450"/>
            <ac:spMk id="18" creationId="{D42A4160-0C4A-4868-843A-BEAEEE47E4AE}"/>
          </ac:spMkLst>
        </pc:spChg>
        <pc:spChg chg="del topLvl">
          <ac:chgData name="Alejandro Paolini Godoy" userId="c3a6e11a-e51d-46b0-a788-b09d2b3af6f8" providerId="ADAL" clId="{3FC08114-C521-4B0B-944C-F6E8F98E7B71}" dt="2022-04-03T23:42:41.139" v="211" actId="478"/>
          <ac:spMkLst>
            <pc:docMk/>
            <pc:sldMk cId="2236747759" sldId="450"/>
            <ac:spMk id="19" creationId="{4446D072-F0C5-459C-B976-5BF82467A30D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0" creationId="{AD10E667-55E5-49EB-A577-1DD312908B2B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1" creationId="{103165B7-3D00-48D3-AEBA-3406058E27FE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2" creationId="{F1435E93-1DDC-4313-BBF8-E816AB7FC8FF}"/>
          </ac:spMkLst>
        </pc:spChg>
        <pc:spChg chg="del mod topLvl">
          <ac:chgData name="Alejandro Paolini Godoy" userId="c3a6e11a-e51d-46b0-a788-b09d2b3af6f8" providerId="ADAL" clId="{3FC08114-C521-4B0B-944C-F6E8F98E7B71}" dt="2022-04-03T23:42:34.122" v="208" actId="21"/>
          <ac:spMkLst>
            <pc:docMk/>
            <pc:sldMk cId="2236747759" sldId="450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FC08114-C521-4B0B-944C-F6E8F98E7B71}" dt="2022-04-03T23:42:42.902" v="212" actId="478"/>
          <ac:spMkLst>
            <pc:docMk/>
            <pc:sldMk cId="2236747759" sldId="450"/>
            <ac:spMk id="28" creationId="{6E04AEF3-7B4D-4939-BBF2-9B9CA1073672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FC08114-C521-4B0B-944C-F6E8F98E7B71}" dt="2022-04-03T23:42:54.290" v="215" actId="478"/>
          <ac:spMkLst>
            <pc:docMk/>
            <pc:sldMk cId="2236747759" sldId="450"/>
            <ac:spMk id="31" creationId="{E8693A84-BEBF-478B-9DC7-94D799CBA95F}"/>
          </ac:spMkLst>
        </pc:spChg>
        <pc:spChg chg="add mod">
          <ac:chgData name="Alejandro Paolini Godoy" userId="c3a6e11a-e51d-46b0-a788-b09d2b3af6f8" providerId="ADAL" clId="{3FC08114-C521-4B0B-944C-F6E8F98E7B71}" dt="2022-04-03T23:53:19.274" v="309" actId="1076"/>
          <ac:spMkLst>
            <pc:docMk/>
            <pc:sldMk cId="2236747759" sldId="450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3FC08114-C521-4B0B-944C-F6E8F98E7B71}" dt="2022-04-03T23:42:34.122" v="208" actId="21"/>
          <ac:grpSpMkLst>
            <pc:docMk/>
            <pc:sldMk cId="2236747759" sldId="450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FC08114-C521-4B0B-944C-F6E8F98E7B71}" dt="2022-04-03T23:42:41.139" v="211" actId="478"/>
          <ac:grpSpMkLst>
            <pc:docMk/>
            <pc:sldMk cId="2236747759" sldId="450"/>
            <ac:grpSpMk id="4" creationId="{86C42817-F9C2-4EB2-80FA-8A89F08F309F}"/>
          </ac:grpSpMkLst>
        </pc:grpChg>
        <pc:grpChg chg="del">
          <ac:chgData name="Alejandro Paolini Godoy" userId="c3a6e11a-e51d-46b0-a788-b09d2b3af6f8" providerId="ADAL" clId="{3FC08114-C521-4B0B-944C-F6E8F98E7B71}" dt="2022-04-03T23:42:54.290" v="215" actId="478"/>
          <ac:grpSpMkLst>
            <pc:docMk/>
            <pc:sldMk cId="2236747759" sldId="450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FC08114-C521-4B0B-944C-F6E8F98E7B71}" dt="2022-04-03T23:42:44.451" v="213" actId="478"/>
          <ac:grpSpMkLst>
            <pc:docMk/>
            <pc:sldMk cId="2236747759" sldId="450"/>
            <ac:grpSpMk id="6" creationId="{B0C9AA88-050A-4A16-A0CC-75351268AC8B}"/>
          </ac:grpSpMkLst>
        </pc:grpChg>
        <pc:grpChg chg="add mod">
          <ac:chgData name="Alejandro Paolini Godoy" userId="c3a6e11a-e51d-46b0-a788-b09d2b3af6f8" providerId="ADAL" clId="{3FC08114-C521-4B0B-944C-F6E8F98E7B71}" dt="2022-04-03T23:53:03.980" v="307" actId="1076"/>
          <ac:grpSpMkLst>
            <pc:docMk/>
            <pc:sldMk cId="2236747759" sldId="450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3FC08114-C521-4B0B-944C-F6E8F98E7B71}" dt="2022-04-03T23:49:25.778" v="273" actId="478"/>
          <ac:cxnSpMkLst>
            <pc:docMk/>
            <pc:sldMk cId="2236747759" sldId="450"/>
            <ac:cxnSpMk id="11" creationId="{36536172-619D-460C-B16A-9CA73536C305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15" creationId="{CFE849D2-661E-4497-8D4A-729AB18A3C15}"/>
          </ac:cxnSpMkLst>
        </pc:cxnChg>
        <pc:cxnChg chg="add del mod">
          <ac:chgData name="Alejandro Paolini Godoy" userId="c3a6e11a-e51d-46b0-a788-b09d2b3af6f8" providerId="ADAL" clId="{3FC08114-C521-4B0B-944C-F6E8F98E7B71}" dt="2022-04-03T23:49:27.330" v="274" actId="478"/>
          <ac:cxnSpMkLst>
            <pc:docMk/>
            <pc:sldMk cId="2236747759" sldId="450"/>
            <ac:cxnSpMk id="25" creationId="{1563D779-EAD5-49F1-8054-FBCC444E82B1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7" creationId="{A1780286-1553-48C1-A913-B69C1BB4EEF0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3" creationId="{A421B107-53C8-4BCF-840C-9E4DDD817120}"/>
          </ac:cxnSpMkLst>
        </pc:cxn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45625610" sldId="477"/>
        </pc:sldMkLst>
      </pc:sldChg>
      <pc:sldChg chg="del">
        <pc:chgData name="Alejandro Paolini Godoy" userId="c3a6e11a-e51d-46b0-a788-b09d2b3af6f8" providerId="ADAL" clId="{3FC08114-C521-4B0B-944C-F6E8F98E7B71}" dt="2022-04-03T23:23:23.241" v="10" actId="47"/>
        <pc:sldMkLst>
          <pc:docMk/>
          <pc:sldMk cId="1216792060" sldId="47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628169496" sldId="48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817384956" sldId="48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51486451" sldId="48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65096600" sldId="48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9872465" sldId="48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339541240" sldId="48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40569640" sldId="48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264198530" sldId="48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89173045" sldId="48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67955884" sldId="49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45497680" sldId="491"/>
        </pc:sldMkLst>
      </pc:sldChg>
      <pc:sldChg chg="delSp modSp mod ord delAnim">
        <pc:chgData name="Alejandro Paolini Godoy" userId="c3a6e11a-e51d-46b0-a788-b09d2b3af6f8" providerId="ADAL" clId="{3FC08114-C521-4B0B-944C-F6E8F98E7B71}" dt="2022-04-03T23:37:52.926" v="155" actId="3064"/>
        <pc:sldMkLst>
          <pc:docMk/>
          <pc:sldMk cId="404543362" sldId="492"/>
        </pc:sldMkLst>
        <pc:spChg chg="mod">
          <ac:chgData name="Alejandro Paolini Godoy" userId="c3a6e11a-e51d-46b0-a788-b09d2b3af6f8" providerId="ADAL" clId="{3FC08114-C521-4B0B-944C-F6E8F98E7B71}" dt="2022-04-03T23:24:13.861" v="23" actId="20577"/>
          <ac:spMkLst>
            <pc:docMk/>
            <pc:sldMk cId="404543362" sldId="49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3T23:34:34.527" v="116" actId="1076"/>
          <ac:spMkLst>
            <pc:docMk/>
            <pc:sldMk cId="404543362" sldId="492"/>
            <ac:spMk id="25" creationId="{C200FA08-80C5-4E73-ADD2-0F51F7BF2854}"/>
          </ac:spMkLst>
        </pc:spChg>
        <pc:spChg chg="del mod">
          <ac:chgData name="Alejandro Paolini Godoy" userId="c3a6e11a-e51d-46b0-a788-b09d2b3af6f8" providerId="ADAL" clId="{3FC08114-C521-4B0B-944C-F6E8F98E7B71}" dt="2022-04-03T23:25:51.287" v="50" actId="478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FC08114-C521-4B0B-944C-F6E8F98E7B71}" dt="2022-04-03T23:24:25.974" v="30" actId="20577"/>
          <ac:spMkLst>
            <pc:docMk/>
            <pc:sldMk cId="404543362" sldId="49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FC08114-C521-4B0B-944C-F6E8F98E7B71}" dt="2022-04-03T23:36:43.385" v="151" actId="14100"/>
          <ac:spMkLst>
            <pc:docMk/>
            <pc:sldMk cId="404543362" sldId="492"/>
            <ac:spMk id="62" creationId="{99CE2C45-D20A-4E6D-8637-298D43E92994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77345682" sldId="49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0593350" sldId="494"/>
        </pc:sldMkLst>
      </pc:sldChg>
      <pc:sldChg chg="modSp mod ord">
        <pc:chgData name="Alejandro Paolini Godoy" userId="c3a6e11a-e51d-46b0-a788-b09d2b3af6f8" providerId="ADAL" clId="{3FC08114-C521-4B0B-944C-F6E8F98E7B71}" dt="2022-04-04T05:41:22.711" v="1784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FC08114-C521-4B0B-944C-F6E8F98E7B71}" dt="2022-04-04T05:41:22.711" v="1784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3FC08114-C521-4B0B-944C-F6E8F98E7B71}" dt="2022-04-03T23:23:18.825" v="9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49231562" sldId="49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9676344" sldId="49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62187424" sldId="49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05175616" sldId="49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520531034" sldId="50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058661" sldId="50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494034523" sldId="50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85417465" sldId="50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30356921" sldId="50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319704703" sldId="50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93931209" sldId="50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55511580" sldId="50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33871034" sldId="50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70000542" sldId="51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87772139" sldId="51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6309205" sldId="51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93995254" sldId="51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70455749" sldId="51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09438162" sldId="51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901134600" sldId="51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23562144" sldId="51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447227248" sldId="51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27911" sldId="51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7820944" sldId="52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62370996" sldId="52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716041945" sldId="52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47292005" sldId="52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53253695" sldId="524"/>
        </pc:sldMkLst>
      </pc:sldChg>
      <pc:sldChg chg="addSp modSp add mod modAnim">
        <pc:chgData name="Alejandro Paolini Godoy" userId="c3a6e11a-e51d-46b0-a788-b09d2b3af6f8" providerId="ADAL" clId="{3FC08114-C521-4B0B-944C-F6E8F98E7B71}" dt="2022-04-04T05:50:50.327" v="1801"/>
        <pc:sldMkLst>
          <pc:docMk/>
          <pc:sldMk cId="2169417499" sldId="525"/>
        </pc:sldMkLst>
        <pc:spChg chg="mod">
          <ac:chgData name="Alejandro Paolini Godoy" userId="c3a6e11a-e51d-46b0-a788-b09d2b3af6f8" providerId="ADAL" clId="{3FC08114-C521-4B0B-944C-F6E8F98E7B71}" dt="2022-04-03T23:59:50.137" v="392" actId="20577"/>
          <ac:spMkLst>
            <pc:docMk/>
            <pc:sldMk cId="2169417499" sldId="525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3T23:59:53.541" v="395" actId="20577"/>
          <ac:spMkLst>
            <pc:docMk/>
            <pc:sldMk cId="2169417499" sldId="525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3T23:59:35.852" v="389" actId="1076"/>
          <ac:spMkLst>
            <pc:docMk/>
            <pc:sldMk cId="2169417499" sldId="52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3FC08114-C521-4B0B-944C-F6E8F98E7B71}" dt="2022-04-03T23:58:34.479" v="372" actId="1076"/>
          <ac:spMkLst>
            <pc:docMk/>
            <pc:sldMk cId="2169417499" sldId="525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3FC08114-C521-4B0B-944C-F6E8F98E7B71}" dt="2022-04-04T01:30:37.916" v="1122" actId="1076"/>
          <ac:spMkLst>
            <pc:docMk/>
            <pc:sldMk cId="2169417499" sldId="525"/>
            <ac:spMk id="38" creationId="{16AA572F-BB97-4AE9-BA9D-FA2BA353D68F}"/>
          </ac:spMkLst>
        </pc:spChg>
        <pc:spChg chg="add mod">
          <ac:chgData name="Alejandro Paolini Godoy" userId="c3a6e11a-e51d-46b0-a788-b09d2b3af6f8" providerId="ADAL" clId="{3FC08114-C521-4B0B-944C-F6E8F98E7B71}" dt="2022-04-04T01:30:45.495" v="1126" actId="1076"/>
          <ac:spMkLst>
            <pc:docMk/>
            <pc:sldMk cId="2169417499" sldId="525"/>
            <ac:spMk id="39" creationId="{379344A0-E3C0-41D6-BEFA-C3D24428B37F}"/>
          </ac:spMkLst>
        </pc:spChg>
        <pc:spChg chg="mod">
          <ac:chgData name="Alejandro Paolini Godoy" userId="c3a6e11a-e51d-46b0-a788-b09d2b3af6f8" providerId="ADAL" clId="{3FC08114-C521-4B0B-944C-F6E8F98E7B71}" dt="2022-04-03T23:54:21.651" v="313" actId="14100"/>
          <ac:spMkLst>
            <pc:docMk/>
            <pc:sldMk cId="2169417499" sldId="525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3T23:59:33.637" v="388" actId="1076"/>
          <ac:grpSpMkLst>
            <pc:docMk/>
            <pc:sldMk cId="2169417499" sldId="525"/>
            <ac:grpSpMk id="49" creationId="{A46C2B5B-8595-4F34-9FEF-D4E1D2217E1E}"/>
          </ac:grpSpMkLst>
        </pc:grpChg>
        <pc:cxnChg chg="add mod">
          <ac:chgData name="Alejandro Paolini Godoy" userId="c3a6e11a-e51d-46b0-a788-b09d2b3af6f8" providerId="ADAL" clId="{3FC08114-C521-4B0B-944C-F6E8F98E7B71}" dt="2022-04-03T23:59:11.806" v="382" actId="14100"/>
          <ac:cxnSpMkLst>
            <pc:docMk/>
            <pc:sldMk cId="2169417499" sldId="525"/>
            <ac:cxnSpMk id="28" creationId="{D0DE867B-7447-4803-B977-A901D9E45ADF}"/>
          </ac:cxnSpMkLst>
        </pc:cxnChg>
        <pc:cxnChg chg="add mod">
          <ac:chgData name="Alejandro Paolini Godoy" userId="c3a6e11a-e51d-46b0-a788-b09d2b3af6f8" providerId="ADAL" clId="{3FC08114-C521-4B0B-944C-F6E8F98E7B71}" dt="2022-04-03T23:59:35.852" v="389" actId="1076"/>
          <ac:cxnSpMkLst>
            <pc:docMk/>
            <pc:sldMk cId="2169417499" sldId="525"/>
            <ac:cxnSpMk id="32" creationId="{E4745B21-7C8D-44D1-BC81-CFC7A9812BC2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3FC08114-C521-4B0B-944C-F6E8F98E7B71}" dt="2022-04-03T23:59:38.728" v="390" actId="14100"/>
          <ac:cxnSpMkLst>
            <pc:docMk/>
            <pc:sldMk cId="2169417499" sldId="525"/>
            <ac:cxnSpMk id="43" creationId="{A421B107-53C8-4BCF-840C-9E4DDD817120}"/>
          </ac:cxnSpMkLst>
        </pc:cxnChg>
      </pc:sldChg>
      <pc:sldChg chg="addSp modSp add mod ord modAnim">
        <pc:chgData name="Alejandro Paolini Godoy" userId="c3a6e11a-e51d-46b0-a788-b09d2b3af6f8" providerId="ADAL" clId="{3FC08114-C521-4B0B-944C-F6E8F98E7B71}" dt="2022-04-04T05:50:52.534" v="1803"/>
        <pc:sldMkLst>
          <pc:docMk/>
          <pc:sldMk cId="4150741543" sldId="526"/>
        </pc:sldMkLst>
        <pc:spChg chg="mod">
          <ac:chgData name="Alejandro Paolini Godoy" userId="c3a6e11a-e51d-46b0-a788-b09d2b3af6f8" providerId="ADAL" clId="{3FC08114-C521-4B0B-944C-F6E8F98E7B71}" dt="2022-04-04T00:00:37.948" v="410" actId="20577"/>
          <ac:spMkLst>
            <pc:docMk/>
            <pc:sldMk cId="4150741543" sldId="526"/>
            <ac:spMk id="8" creationId="{284E07A5-451A-4795-9785-6E3202A8C05C}"/>
          </ac:spMkLst>
        </pc:spChg>
        <pc:spChg chg="add mod ord">
          <ac:chgData name="Alejandro Paolini Godoy" userId="c3a6e11a-e51d-46b0-a788-b09d2b3af6f8" providerId="ADAL" clId="{3FC08114-C521-4B0B-944C-F6E8F98E7B71}" dt="2022-04-04T00:04:47.183" v="505" actId="3064"/>
          <ac:spMkLst>
            <pc:docMk/>
            <pc:sldMk cId="4150741543" sldId="526"/>
            <ac:spMk id="18" creationId="{CB76FFFF-7E91-4FF4-80E6-EAE84B9533F1}"/>
          </ac:spMkLst>
        </pc:spChg>
        <pc:spChg chg="mod">
          <ac:chgData name="Alejandro Paolini Godoy" userId="c3a6e11a-e51d-46b0-a788-b09d2b3af6f8" providerId="ADAL" clId="{3FC08114-C521-4B0B-944C-F6E8F98E7B71}" dt="2022-04-04T00:03:07.009" v="457" actId="1076"/>
          <ac:spMkLst>
            <pc:docMk/>
            <pc:sldMk cId="4150741543" sldId="52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0:00:53.121" v="414" actId="14100"/>
          <ac:spMkLst>
            <pc:docMk/>
            <pc:sldMk cId="4150741543" sldId="526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4T00:00:55.993" v="415" actId="1076"/>
          <ac:grpSpMkLst>
            <pc:docMk/>
            <pc:sldMk cId="4150741543" sldId="526"/>
            <ac:grpSpMk id="49" creationId="{A46C2B5B-8595-4F34-9FEF-D4E1D2217E1E}"/>
          </ac:grpSpMkLst>
        </pc:grpChg>
        <pc:cxnChg chg="mod">
          <ac:chgData name="Alejandro Paolini Godoy" userId="c3a6e11a-e51d-46b0-a788-b09d2b3af6f8" providerId="ADAL" clId="{3FC08114-C521-4B0B-944C-F6E8F98E7B71}" dt="2022-04-04T00:03:09.352" v="458" actId="14100"/>
          <ac:cxnSpMkLst>
            <pc:docMk/>
            <pc:sldMk cId="4150741543" sldId="526"/>
            <ac:cxnSpMk id="43" creationId="{A421B107-53C8-4BCF-840C-9E4DDD817120}"/>
          </ac:cxnSpMkLst>
        </pc:cxnChg>
      </pc:sldChg>
      <pc:sldChg chg="delSp modSp add mod ord">
        <pc:chgData name="Alejandro Paolini Godoy" userId="c3a6e11a-e51d-46b0-a788-b09d2b3af6f8" providerId="ADAL" clId="{3FC08114-C521-4B0B-944C-F6E8F98E7B71}" dt="2022-04-04T00:24:26.880" v="703"/>
        <pc:sldMkLst>
          <pc:docMk/>
          <pc:sldMk cId="2938554339" sldId="527"/>
        </pc:sldMkLst>
        <pc:spChg chg="mod">
          <ac:chgData name="Alejandro Paolini Godoy" userId="c3a6e11a-e51d-46b0-a788-b09d2b3af6f8" providerId="ADAL" clId="{3FC08114-C521-4B0B-944C-F6E8F98E7B71}" dt="2022-04-04T00:10:55.906" v="568" actId="20577"/>
          <ac:spMkLst>
            <pc:docMk/>
            <pc:sldMk cId="2938554339" sldId="527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FC08114-C521-4B0B-944C-F6E8F98E7B71}" dt="2022-04-04T00:09:55.277" v="547" actId="478"/>
          <ac:spMkLst>
            <pc:docMk/>
            <pc:sldMk cId="2938554339" sldId="52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FC08114-C521-4B0B-944C-F6E8F98E7B71}" dt="2022-04-04T00:24:26.880" v="703"/>
          <ac:spMkLst>
            <pc:docMk/>
            <pc:sldMk cId="2938554339" sldId="527"/>
            <ac:spMk id="9" creationId="{3817ADEE-A817-4D56-89B7-442952613BC8}"/>
          </ac:spMkLst>
        </pc:spChg>
        <pc:spChg chg="del topLvl">
          <ac:chgData name="Alejandro Paolini Godoy" userId="c3a6e11a-e51d-46b0-a788-b09d2b3af6f8" providerId="ADAL" clId="{3FC08114-C521-4B0B-944C-F6E8F98E7B71}" dt="2022-04-04T00:06:57.700" v="511" actId="478"/>
          <ac:spMkLst>
            <pc:docMk/>
            <pc:sldMk cId="2938554339" sldId="527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FC08114-C521-4B0B-944C-F6E8F98E7B71}" dt="2022-04-04T00:07:07.485" v="514" actId="478"/>
          <ac:spMkLst>
            <pc:docMk/>
            <pc:sldMk cId="2938554339" sldId="527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FC08114-C521-4B0B-944C-F6E8F98E7B71}" dt="2022-04-04T00:10:50.046" v="554"/>
          <ac:spMkLst>
            <pc:docMk/>
            <pc:sldMk cId="2938554339" sldId="527"/>
            <ac:spMk id="58" creationId="{3370AFA0-83F3-4A79-B770-1A9B44B042F4}"/>
          </ac:spMkLst>
        </pc:spChg>
        <pc:spChg chg="del mod">
          <ac:chgData name="Alejandro Paolini Godoy" userId="c3a6e11a-e51d-46b0-a788-b09d2b3af6f8" providerId="ADAL" clId="{3FC08114-C521-4B0B-944C-F6E8F98E7B71}" dt="2022-04-04T00:09:56.905" v="548" actId="478"/>
          <ac:spMkLst>
            <pc:docMk/>
            <pc:sldMk cId="2938554339" sldId="52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FC08114-C521-4B0B-944C-F6E8F98E7B71}" dt="2022-04-04T00:06:57.700" v="511" actId="478"/>
          <ac:grpSpMkLst>
            <pc:docMk/>
            <pc:sldMk cId="2938554339" sldId="527"/>
            <ac:grpSpMk id="2" creationId="{52F8979B-51C7-4912-9A27-8B547DAC1868}"/>
          </ac:grpSpMkLst>
        </pc:grpChg>
        <pc:picChg chg="del">
          <ac:chgData name="Alejandro Paolini Godoy" userId="c3a6e11a-e51d-46b0-a788-b09d2b3af6f8" providerId="ADAL" clId="{3FC08114-C521-4B0B-944C-F6E8F98E7B71}" dt="2022-04-04T00:07:06.487" v="513" actId="478"/>
          <ac:picMkLst>
            <pc:docMk/>
            <pc:sldMk cId="2938554339" sldId="527"/>
            <ac:picMk id="8" creationId="{C52DF99B-1437-4247-90CD-113105281D1E}"/>
          </ac:picMkLst>
        </pc:picChg>
      </pc:sldChg>
      <pc:sldChg chg="addSp modSp add mod modAnim">
        <pc:chgData name="Alejandro Paolini Godoy" userId="c3a6e11a-e51d-46b0-a788-b09d2b3af6f8" providerId="ADAL" clId="{3FC08114-C521-4B0B-944C-F6E8F98E7B71}" dt="2022-04-04T01:31:01.196" v="1128" actId="20577"/>
        <pc:sldMkLst>
          <pc:docMk/>
          <pc:sldMk cId="1368195361" sldId="528"/>
        </pc:sldMkLst>
        <pc:spChg chg="add mod">
          <ac:chgData name="Alejandro Paolini Godoy" userId="c3a6e11a-e51d-46b0-a788-b09d2b3af6f8" providerId="ADAL" clId="{3FC08114-C521-4B0B-944C-F6E8F98E7B71}" dt="2022-04-04T01:31:01.196" v="1128" actId="20577"/>
          <ac:spMkLst>
            <pc:docMk/>
            <pc:sldMk cId="1368195361" sldId="528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4:31.313" v="704"/>
          <ac:spMkLst>
            <pc:docMk/>
            <pc:sldMk cId="1368195361" sldId="52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0" creationId="{FAB11C6A-BE99-4C05-96EA-1EFC27A934C3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1" creationId="{CB48F792-4D0D-47DD-ABED-6C067C90EB2A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2" creationId="{419B975D-602F-4E74-977C-CA07064EA3D1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3" creationId="{01AFE70D-1821-43AC-9BBA-1DF0A28EE7D4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4" creationId="{50E26B6C-E502-4E5F-A44D-678289FD80E4}"/>
          </ac:spMkLst>
        </pc:spChg>
        <pc:spChg chg="mod">
          <ac:chgData name="Alejandro Paolini Godoy" userId="c3a6e11a-e51d-46b0-a788-b09d2b3af6f8" providerId="ADAL" clId="{3FC08114-C521-4B0B-944C-F6E8F98E7B71}" dt="2022-04-04T00:19:38.252" v="624" actId="1076"/>
          <ac:spMkLst>
            <pc:docMk/>
            <pc:sldMk cId="1368195361" sldId="528"/>
            <ac:spMk id="15" creationId="{474E7AD8-20ED-4315-B989-129E059CA8EE}"/>
          </ac:spMkLst>
        </pc:spChg>
        <pc:spChg chg="mod">
          <ac:chgData name="Alejandro Paolini Godoy" userId="c3a6e11a-e51d-46b0-a788-b09d2b3af6f8" providerId="ADAL" clId="{3FC08114-C521-4B0B-944C-F6E8F98E7B71}" dt="2022-04-04T00:19:31.142" v="623" actId="1076"/>
          <ac:spMkLst>
            <pc:docMk/>
            <pc:sldMk cId="1368195361" sldId="528"/>
            <ac:spMk id="16" creationId="{140FDFCC-FF50-4D4E-B87F-D0F07E6FC141}"/>
          </ac:spMkLst>
        </pc:spChg>
        <pc:spChg chg="mod">
          <ac:chgData name="Alejandro Paolini Godoy" userId="c3a6e11a-e51d-46b0-a788-b09d2b3af6f8" providerId="ADAL" clId="{3FC08114-C521-4B0B-944C-F6E8F98E7B71}" dt="2022-04-04T00:19:28.721" v="622" actId="1076"/>
          <ac:spMkLst>
            <pc:docMk/>
            <pc:sldMk cId="1368195361" sldId="528"/>
            <ac:spMk id="17" creationId="{DA774C8A-3A1B-40AD-B614-6319B164F1C4}"/>
          </ac:spMkLst>
        </pc:spChg>
        <pc:spChg chg="mod">
          <ac:chgData name="Alejandro Paolini Godoy" userId="c3a6e11a-e51d-46b0-a788-b09d2b3af6f8" providerId="ADAL" clId="{3FC08114-C521-4B0B-944C-F6E8F98E7B71}" dt="2022-04-04T00:19:23.165" v="621" actId="1076"/>
          <ac:spMkLst>
            <pc:docMk/>
            <pc:sldMk cId="1368195361" sldId="528"/>
            <ac:spMk id="18" creationId="{DC09228F-9EEE-4012-9AE0-ACC606107C64}"/>
          </ac:spMkLst>
        </pc:spChg>
        <pc:spChg chg="mod">
          <ac:chgData name="Alejandro Paolini Godoy" userId="c3a6e11a-e51d-46b0-a788-b09d2b3af6f8" providerId="ADAL" clId="{3FC08114-C521-4B0B-944C-F6E8F98E7B71}" dt="2022-04-04T00:19:20.436" v="620" actId="1076"/>
          <ac:spMkLst>
            <pc:docMk/>
            <pc:sldMk cId="1368195361" sldId="528"/>
            <ac:spMk id="19" creationId="{3E37154C-549A-4459-8F12-D245D8702721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2" creationId="{1112F81F-829B-499F-9042-181A014339A4}"/>
          </ac:spMkLst>
        </pc:spChg>
        <pc:grpChg chg="add mod">
          <ac:chgData name="Alejandro Paolini Godoy" userId="c3a6e11a-e51d-46b0-a788-b09d2b3af6f8" providerId="ADAL" clId="{3FC08114-C521-4B0B-944C-F6E8F98E7B71}" dt="2022-04-04T00:18:06.100" v="613" actId="1076"/>
          <ac:grpSpMkLst>
            <pc:docMk/>
            <pc:sldMk cId="1368195361" sldId="528"/>
            <ac:grpSpMk id="7" creationId="{FDE2C153-BA8B-48EE-AC4D-1FAC57D0BA79}"/>
          </ac:grpSpMkLst>
        </pc:grpChg>
        <pc:grpChg chg="add mod">
          <ac:chgData name="Alejandro Paolini Godoy" userId="c3a6e11a-e51d-46b0-a788-b09d2b3af6f8" providerId="ADAL" clId="{3FC08114-C521-4B0B-944C-F6E8F98E7B71}" dt="2022-04-04T00:18:34.581" v="615" actId="1076"/>
          <ac:grpSpMkLst>
            <pc:docMk/>
            <pc:sldMk cId="1368195361" sldId="528"/>
            <ac:grpSpMk id="20" creationId="{3B6F51B3-53B8-4FAE-8225-FCC7AC282BAB}"/>
          </ac:grpSpMkLst>
        </pc:grpChg>
        <pc:picChg chg="mod">
          <ac:chgData name="Alejandro Paolini Godoy" userId="c3a6e11a-e51d-46b0-a788-b09d2b3af6f8" providerId="ADAL" clId="{3FC08114-C521-4B0B-944C-F6E8F98E7B71}" dt="2022-04-04T00:18:01.780" v="611"/>
          <ac:picMkLst>
            <pc:docMk/>
            <pc:sldMk cId="1368195361" sldId="528"/>
            <ac:picMk id="8" creationId="{E7778F4C-326F-4272-B2C8-0FA8262D9A9B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19:18.103" v="1018" actId="1076"/>
        <pc:sldMkLst>
          <pc:docMk/>
          <pc:sldMk cId="193558869" sldId="529"/>
        </pc:sldMkLst>
        <pc:spChg chg="mod">
          <ac:chgData name="Alejandro Paolini Godoy" userId="c3a6e11a-e51d-46b0-a788-b09d2b3af6f8" providerId="ADAL" clId="{3FC08114-C521-4B0B-944C-F6E8F98E7B71}" dt="2022-04-04T00:29:38.498" v="847" actId="207"/>
          <ac:spMkLst>
            <pc:docMk/>
            <pc:sldMk cId="193558869" sldId="529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5:10.338" v="781" actId="14100"/>
          <ac:spMkLst>
            <pc:docMk/>
            <pc:sldMk cId="193558869" sldId="52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2" creationId="{1112F81F-829B-499F-9042-181A014339A4}"/>
          </ac:spMkLst>
        </pc:spChg>
        <pc:spChg chg="add mod">
          <ac:chgData name="Alejandro Paolini Godoy" userId="c3a6e11a-e51d-46b0-a788-b09d2b3af6f8" providerId="ADAL" clId="{3FC08114-C521-4B0B-944C-F6E8F98E7B71}" dt="2022-04-04T00:28:23.857" v="838" actId="1076"/>
          <ac:spMkLst>
            <pc:docMk/>
            <pc:sldMk cId="193558869" sldId="529"/>
            <ac:spMk id="23" creationId="{37EBDAE4-A80D-4C77-AFC5-8E377C3A2D10}"/>
          </ac:spMkLst>
        </pc:spChg>
        <pc:spChg chg="add mod">
          <ac:chgData name="Alejandro Paolini Godoy" userId="c3a6e11a-e51d-46b0-a788-b09d2b3af6f8" providerId="ADAL" clId="{3FC08114-C521-4B0B-944C-F6E8F98E7B71}" dt="2022-04-04T00:28:27.893" v="839" actId="1076"/>
          <ac:spMkLst>
            <pc:docMk/>
            <pc:sldMk cId="193558869" sldId="529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9" creationId="{7B469F03-4043-42DE-998F-AFDDD5C63E8D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0" creationId="{2CD22458-7CF5-405B-81BF-05ABAF4F0452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1" creationId="{9028C0BD-ECD6-461E-8E57-36CF848142DF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2" creationId="{78783B6C-7A79-49DF-956F-570AFD2D5AE7}"/>
          </ac:spMkLst>
        </pc:spChg>
        <pc:spChg chg="add mod">
          <ac:chgData name="Alejandro Paolini Godoy" userId="c3a6e11a-e51d-46b0-a788-b09d2b3af6f8" providerId="ADAL" clId="{3FC08114-C521-4B0B-944C-F6E8F98E7B71}" dt="2022-04-04T00:33:01.568" v="877" actId="1076"/>
          <ac:spMkLst>
            <pc:docMk/>
            <pc:sldMk cId="193558869" sldId="529"/>
            <ac:spMk id="33" creationId="{49C3B207-A0FF-45FD-BBC3-D82E62A47DB1}"/>
          </ac:spMkLst>
        </pc:spChg>
        <pc:spChg chg="add del mod">
          <ac:chgData name="Alejandro Paolini Godoy" userId="c3a6e11a-e51d-46b0-a788-b09d2b3af6f8" providerId="ADAL" clId="{3FC08114-C521-4B0B-944C-F6E8F98E7B71}" dt="2022-04-04T00:34:56.134" v="935" actId="478"/>
          <ac:spMkLst>
            <pc:docMk/>
            <pc:sldMk cId="193558869" sldId="529"/>
            <ac:spMk id="34" creationId="{6DE59D0A-6C86-4D0C-9F07-7A03C2BD890C}"/>
          </ac:spMkLst>
        </pc:spChg>
        <pc:spChg chg="add mod">
          <ac:chgData name="Alejandro Paolini Godoy" userId="c3a6e11a-e51d-46b0-a788-b09d2b3af6f8" providerId="ADAL" clId="{3FC08114-C521-4B0B-944C-F6E8F98E7B71}" dt="2022-04-04T01:19:12" v="1017" actId="1076"/>
          <ac:spMkLst>
            <pc:docMk/>
            <pc:sldMk cId="193558869" sldId="529"/>
            <ac:spMk id="35" creationId="{F24B9213-E534-4B80-909C-F048054BE205}"/>
          </ac:spMkLst>
        </pc:spChg>
        <pc:spChg chg="add del mod">
          <ac:chgData name="Alejandro Paolini Godoy" userId="c3a6e11a-e51d-46b0-a788-b09d2b3af6f8" providerId="ADAL" clId="{3FC08114-C521-4B0B-944C-F6E8F98E7B71}" dt="2022-04-04T01:18:11.010" v="999" actId="478"/>
          <ac:spMkLst>
            <pc:docMk/>
            <pc:sldMk cId="193558869" sldId="529"/>
            <ac:spMk id="36" creationId="{9001D15F-F91E-481C-82B5-92368741AC8F}"/>
          </ac:spMkLst>
        </pc:spChg>
        <pc:spChg chg="add mod">
          <ac:chgData name="Alejandro Paolini Godoy" userId="c3a6e11a-e51d-46b0-a788-b09d2b3af6f8" providerId="ADAL" clId="{3FC08114-C521-4B0B-944C-F6E8F98E7B71}" dt="2022-04-04T01:18:45.968" v="1014" actId="14100"/>
          <ac:spMkLst>
            <pc:docMk/>
            <pc:sldMk cId="193558869" sldId="529"/>
            <ac:spMk id="37" creationId="{7D5E00C6-FD85-419C-B10C-34F6DFE1C3FA}"/>
          </ac:spMkLst>
        </pc:spChg>
        <pc:grpChg chg="del">
          <ac:chgData name="Alejandro Paolini Godoy" userId="c3a6e11a-e51d-46b0-a788-b09d2b3af6f8" providerId="ADAL" clId="{3FC08114-C521-4B0B-944C-F6E8F98E7B71}" dt="2022-04-04T00:21:05.515" v="628" actId="478"/>
          <ac:grpSpMkLst>
            <pc:docMk/>
            <pc:sldMk cId="193558869" sldId="529"/>
            <ac:grpSpMk id="7" creationId="{FDE2C153-BA8B-48EE-AC4D-1FAC57D0BA79}"/>
          </ac:grpSpMkLst>
        </pc:grpChg>
        <pc:grpChg chg="mod">
          <ac:chgData name="Alejandro Paolini Godoy" userId="c3a6e11a-e51d-46b0-a788-b09d2b3af6f8" providerId="ADAL" clId="{3FC08114-C521-4B0B-944C-F6E8F98E7B71}" dt="2022-04-04T01:18:55.377" v="1015" actId="166"/>
          <ac:grpSpMkLst>
            <pc:docMk/>
            <pc:sldMk cId="193558869" sldId="529"/>
            <ac:grpSpMk id="20" creationId="{3B6F51B3-53B8-4FAE-8225-FCC7AC282BAB}"/>
          </ac:grpSpMkLst>
        </pc:grpChg>
        <pc:grpChg chg="add mod">
          <ac:chgData name="Alejandro Paolini Godoy" userId="c3a6e11a-e51d-46b0-a788-b09d2b3af6f8" providerId="ADAL" clId="{3FC08114-C521-4B0B-944C-F6E8F98E7B71}" dt="2022-04-04T01:19:18.103" v="1018" actId="1076"/>
          <ac:grpSpMkLst>
            <pc:docMk/>
            <pc:sldMk cId="193558869" sldId="529"/>
            <ac:grpSpMk id="27" creationId="{156D2C26-011B-4F61-93D4-29B6047A012B}"/>
          </ac:grpSpMkLst>
        </pc:grpChg>
        <pc:picChg chg="add del mod">
          <ac:chgData name="Alejandro Paolini Godoy" userId="c3a6e11a-e51d-46b0-a788-b09d2b3af6f8" providerId="ADAL" clId="{3FC08114-C521-4B0B-944C-F6E8F98E7B71}" dt="2022-04-04T01:17:40.438" v="992" actId="478"/>
          <ac:picMkLst>
            <pc:docMk/>
            <pc:sldMk cId="193558869" sldId="529"/>
            <ac:picMk id="25" creationId="{4CA9CA0F-F875-4763-ADE7-EA0209E86116}"/>
          </ac:picMkLst>
        </pc:picChg>
        <pc:picChg chg="add del mod">
          <ac:chgData name="Alejandro Paolini Godoy" userId="c3a6e11a-e51d-46b0-a788-b09d2b3af6f8" providerId="ADAL" clId="{3FC08114-C521-4B0B-944C-F6E8F98E7B71}" dt="2022-04-04T01:18:32.676" v="1010" actId="478"/>
          <ac:picMkLst>
            <pc:docMk/>
            <pc:sldMk cId="193558869" sldId="529"/>
            <ac:picMk id="26" creationId="{4E7DC3C6-6081-4946-A7A8-9D14A9D2E3BA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20:47.180" v="1028" actId="14100"/>
        <pc:sldMkLst>
          <pc:docMk/>
          <pc:sldMk cId="3097680410" sldId="530"/>
        </pc:sldMkLst>
        <pc:spChg chg="mod">
          <ac:chgData name="Alejandro Paolini Godoy" userId="c3a6e11a-e51d-46b0-a788-b09d2b3af6f8" providerId="ADAL" clId="{3FC08114-C521-4B0B-944C-F6E8F98E7B71}" dt="2022-04-04T01:20:28.260" v="1026" actId="207"/>
          <ac:spMkLst>
            <pc:docMk/>
            <pc:sldMk cId="3097680410" sldId="530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20:47.180" v="1028" actId="14100"/>
          <ac:spMkLst>
            <pc:docMk/>
            <pc:sldMk cId="3097680410" sldId="53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38:44.376" v="962" actId="14100"/>
          <ac:spMkLst>
            <pc:docMk/>
            <pc:sldMk cId="3097680410" sldId="530"/>
            <ac:spMk id="23" creationId="{37EBDAE4-A80D-4C77-AFC5-8E377C3A2D10}"/>
          </ac:spMkLst>
        </pc:spChg>
        <pc:spChg chg="del">
          <ac:chgData name="Alejandro Paolini Godoy" userId="c3a6e11a-e51d-46b0-a788-b09d2b3af6f8" providerId="ADAL" clId="{3FC08114-C521-4B0B-944C-F6E8F98E7B71}" dt="2022-04-04T00:37:22.828" v="947" actId="478"/>
          <ac:spMkLst>
            <pc:docMk/>
            <pc:sldMk cId="3097680410" sldId="530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9" creationId="{7B469F03-4043-42DE-998F-AFDDD5C63E8D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0" creationId="{2CD22458-7CF5-405B-81BF-05ABAF4F0452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1" creationId="{9028C0BD-ECD6-461E-8E57-36CF848142DF}"/>
          </ac:spMkLst>
        </pc:spChg>
        <pc:spChg chg="del mod">
          <ac:chgData name="Alejandro Paolini Godoy" userId="c3a6e11a-e51d-46b0-a788-b09d2b3af6f8" providerId="ADAL" clId="{3FC08114-C521-4B0B-944C-F6E8F98E7B71}" dt="2022-04-04T00:37:12.171" v="942" actId="478"/>
          <ac:spMkLst>
            <pc:docMk/>
            <pc:sldMk cId="3097680410" sldId="530"/>
            <ac:spMk id="32" creationId="{78783B6C-7A79-49DF-956F-570AFD2D5AE7}"/>
          </ac:spMkLst>
        </pc:spChg>
        <pc:spChg chg="del">
          <ac:chgData name="Alejandro Paolini Godoy" userId="c3a6e11a-e51d-46b0-a788-b09d2b3af6f8" providerId="ADAL" clId="{3FC08114-C521-4B0B-944C-F6E8F98E7B71}" dt="2022-04-04T00:37:09.173" v="940" actId="478"/>
          <ac:spMkLst>
            <pc:docMk/>
            <pc:sldMk cId="3097680410" sldId="530"/>
            <ac:spMk id="33" creationId="{49C3B207-A0FF-45FD-BBC3-D82E62A47DB1}"/>
          </ac:spMkLst>
        </pc:spChg>
        <pc:spChg chg="add del">
          <ac:chgData name="Alejandro Paolini Godoy" userId="c3a6e11a-e51d-46b0-a788-b09d2b3af6f8" providerId="ADAL" clId="{3FC08114-C521-4B0B-944C-F6E8F98E7B71}" dt="2022-04-04T00:39:02.392" v="965" actId="478"/>
          <ac:spMkLst>
            <pc:docMk/>
            <pc:sldMk cId="3097680410" sldId="530"/>
            <ac:spMk id="35" creationId="{D56AE01C-41F3-4B13-9C35-3F85D382E0B9}"/>
          </ac:spMkLst>
        </pc:spChg>
        <pc:spChg chg="add mod">
          <ac:chgData name="Alejandro Paolini Godoy" userId="c3a6e11a-e51d-46b0-a788-b09d2b3af6f8" providerId="ADAL" clId="{3FC08114-C521-4B0B-944C-F6E8F98E7B71}" dt="2022-04-04T01:16:57.081" v="985" actId="1076"/>
          <ac:spMkLst>
            <pc:docMk/>
            <pc:sldMk cId="3097680410" sldId="530"/>
            <ac:spMk id="36" creationId="{F185F6F6-41D9-461D-8D97-3EF2C96EF537}"/>
          </ac:spMkLst>
        </pc:spChg>
        <pc:grpChg chg="del">
          <ac:chgData name="Alejandro Paolini Godoy" userId="c3a6e11a-e51d-46b0-a788-b09d2b3af6f8" providerId="ADAL" clId="{3FC08114-C521-4B0B-944C-F6E8F98E7B71}" dt="2022-04-04T00:37:23.819" v="948" actId="478"/>
          <ac:grpSpMkLst>
            <pc:docMk/>
            <pc:sldMk cId="3097680410" sldId="530"/>
            <ac:grpSpMk id="20" creationId="{3B6F51B3-53B8-4FAE-8225-FCC7AC282BAB}"/>
          </ac:grpSpMkLst>
        </pc:grpChg>
        <pc:grpChg chg="mod">
          <ac:chgData name="Alejandro Paolini Godoy" userId="c3a6e11a-e51d-46b0-a788-b09d2b3af6f8" providerId="ADAL" clId="{3FC08114-C521-4B0B-944C-F6E8F98E7B71}" dt="2022-04-04T00:38:46.905" v="963" actId="1076"/>
          <ac:grpSpMkLst>
            <pc:docMk/>
            <pc:sldMk cId="3097680410" sldId="530"/>
            <ac:grpSpMk id="27" creationId="{156D2C26-011B-4F61-93D4-29B6047A012B}"/>
          </ac:grpSpMkLst>
        </pc:grpChg>
        <pc:picChg chg="del mod">
          <ac:chgData name="Alejandro Paolini Godoy" userId="c3a6e11a-e51d-46b0-a788-b09d2b3af6f8" providerId="ADAL" clId="{3FC08114-C521-4B0B-944C-F6E8F98E7B71}" dt="2022-04-04T00:37:21.369" v="946" actId="478"/>
          <ac:picMkLst>
            <pc:docMk/>
            <pc:sldMk cId="3097680410" sldId="530"/>
            <ac:picMk id="25" creationId="{4CA9CA0F-F875-4763-ADE7-EA0209E86116}"/>
          </ac:picMkLst>
        </pc:picChg>
        <pc:picChg chg="del">
          <ac:chgData name="Alejandro Paolini Godoy" userId="c3a6e11a-e51d-46b0-a788-b09d2b3af6f8" providerId="ADAL" clId="{3FC08114-C521-4B0B-944C-F6E8F98E7B71}" dt="2022-04-04T00:37:25.034" v="949" actId="478"/>
          <ac:picMkLst>
            <pc:docMk/>
            <pc:sldMk cId="3097680410" sldId="530"/>
            <ac:picMk id="26" creationId="{4E7DC3C6-6081-4946-A7A8-9D14A9D2E3BA}"/>
          </ac:picMkLst>
        </pc:picChg>
        <pc:picChg chg="add del mod">
          <ac:chgData name="Alejandro Paolini Godoy" userId="c3a6e11a-e51d-46b0-a788-b09d2b3af6f8" providerId="ADAL" clId="{3FC08114-C521-4B0B-944C-F6E8F98E7B71}" dt="2022-04-04T00:39:24.618" v="972" actId="478"/>
          <ac:picMkLst>
            <pc:docMk/>
            <pc:sldMk cId="3097680410" sldId="530"/>
            <ac:picMk id="34" creationId="{4DDB8132-37DF-4D76-B469-B55E11BD179B}"/>
          </ac:picMkLst>
        </pc:picChg>
      </pc:sldChg>
      <pc:sldChg chg="modSp add mod ord">
        <pc:chgData name="Alejandro Paolini Godoy" userId="c3a6e11a-e51d-46b0-a788-b09d2b3af6f8" providerId="ADAL" clId="{3FC08114-C521-4B0B-944C-F6E8F98E7B71}" dt="2022-04-04T01:23:58.277" v="1039" actId="313"/>
        <pc:sldMkLst>
          <pc:docMk/>
          <pc:sldMk cId="2778431039" sldId="531"/>
        </pc:sldMkLst>
        <pc:spChg chg="mod">
          <ac:chgData name="Alejandro Paolini Godoy" userId="c3a6e11a-e51d-46b0-a788-b09d2b3af6f8" providerId="ADAL" clId="{3FC08114-C521-4B0B-944C-F6E8F98E7B71}" dt="2022-04-04T01:21:38.088" v="1036" actId="20577"/>
          <ac:spMkLst>
            <pc:docMk/>
            <pc:sldMk cId="2778431039" sldId="53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23:58.277" v="1039" actId="313"/>
          <ac:spMkLst>
            <pc:docMk/>
            <pc:sldMk cId="2778431039" sldId="531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3FC08114-C521-4B0B-944C-F6E8F98E7B71}" dt="2022-04-04T05:51:06.764" v="1805"/>
        <pc:sldMkLst>
          <pc:docMk/>
          <pc:sldMk cId="298717348" sldId="532"/>
        </pc:sldMkLst>
        <pc:spChg chg="mod">
          <ac:chgData name="Alejandro Paolini Godoy" userId="c3a6e11a-e51d-46b0-a788-b09d2b3af6f8" providerId="ADAL" clId="{3FC08114-C521-4B0B-944C-F6E8F98E7B71}" dt="2022-04-04T01:25:01.556" v="1058" actId="20577"/>
          <ac:spMkLst>
            <pc:docMk/>
            <pc:sldMk cId="298717348" sldId="532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4T01:28:03.481" v="1089" actId="1076"/>
          <ac:spMkLst>
            <pc:docMk/>
            <pc:sldMk cId="298717348" sldId="532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6" creationId="{20579461-81B8-40DC-83A4-29931D2A6EE2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7" creationId="{950AE863-7F5C-4D5A-9CBA-C0879349C68C}"/>
          </ac:spMkLst>
        </pc:spChg>
        <pc:spChg chg="mod topLvl">
          <ac:chgData name="Alejandro Paolini Godoy" userId="c3a6e11a-e51d-46b0-a788-b09d2b3af6f8" providerId="ADAL" clId="{3FC08114-C521-4B0B-944C-F6E8F98E7B71}" dt="2022-04-04T01:28:34.510" v="1097" actId="1076"/>
          <ac:spMkLst>
            <pc:docMk/>
            <pc:sldMk cId="298717348" sldId="532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3FC08114-C521-4B0B-944C-F6E8F98E7B71}" dt="2022-04-04T01:27:47.308" v="1084" actId="20577"/>
          <ac:spMkLst>
            <pc:docMk/>
            <pc:sldMk cId="298717348" sldId="532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3FC08114-C521-4B0B-944C-F6E8F98E7B71}" dt="2022-04-04T01:28:40.915" v="1098" actId="1076"/>
          <ac:spMkLst>
            <pc:docMk/>
            <pc:sldMk cId="298717348" sldId="532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1:26:52.306" v="1070" actId="1076"/>
          <ac:spMkLst>
            <pc:docMk/>
            <pc:sldMk cId="298717348" sldId="532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30" creationId="{B70D102C-073D-4269-B307-0517A045AFB5}"/>
          </ac:spMkLst>
        </pc:spChg>
        <pc:spChg chg="add mod">
          <ac:chgData name="Alejandro Paolini Godoy" userId="c3a6e11a-e51d-46b0-a788-b09d2b3af6f8" providerId="ADAL" clId="{3FC08114-C521-4B0B-944C-F6E8F98E7B71}" dt="2022-04-04T01:27:48.858" v="1085" actId="20577"/>
          <ac:spMkLst>
            <pc:docMk/>
            <pc:sldMk cId="298717348" sldId="532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3FC08114-C521-4B0B-944C-F6E8F98E7B71}" dt="2022-04-04T01:28:19.791" v="1092" actId="1076"/>
          <ac:spMkLst>
            <pc:docMk/>
            <pc:sldMk cId="298717348" sldId="532"/>
            <ac:spMk id="41" creationId="{0D87EB55-B4B0-43C3-8A8C-6E8754C744B5}"/>
          </ac:spMkLst>
        </pc:spChg>
        <pc:spChg chg="del">
          <ac:chgData name="Alejandro Paolini Godoy" userId="c3a6e11a-e51d-46b0-a788-b09d2b3af6f8" providerId="ADAL" clId="{3FC08114-C521-4B0B-944C-F6E8F98E7B71}" dt="2022-04-04T01:25:13.636" v="1059" actId="478"/>
          <ac:spMkLst>
            <pc:docMk/>
            <pc:sldMk cId="298717348" sldId="532"/>
            <ac:spMk id="48" creationId="{5FE2085A-D6AF-443D-9326-898A96F576A3}"/>
          </ac:spMkLst>
        </pc:spChg>
        <pc:spChg chg="add mod">
          <ac:chgData name="Alejandro Paolini Godoy" userId="c3a6e11a-e51d-46b0-a788-b09d2b3af6f8" providerId="ADAL" clId="{3FC08114-C521-4B0B-944C-F6E8F98E7B71}" dt="2022-04-04T01:30:19.274" v="1120" actId="1076"/>
          <ac:spMkLst>
            <pc:docMk/>
            <pc:sldMk cId="298717348" sldId="532"/>
            <ac:spMk id="60" creationId="{70506E6D-CE07-4B22-A896-BE9ADC6521E8}"/>
          </ac:spMkLst>
        </pc:spChg>
        <pc:spChg chg="add mod">
          <ac:chgData name="Alejandro Paolini Godoy" userId="c3a6e11a-e51d-46b0-a788-b09d2b3af6f8" providerId="ADAL" clId="{3FC08114-C521-4B0B-944C-F6E8F98E7B71}" dt="2022-04-04T01:30:13.759" v="1119" actId="1076"/>
          <ac:spMkLst>
            <pc:docMk/>
            <pc:sldMk cId="298717348" sldId="532"/>
            <ac:spMk id="61" creationId="{02E032CC-622A-4CF3-837B-CC2C038C7B40}"/>
          </ac:spMkLst>
        </pc:spChg>
        <pc:grpChg chg="del mod">
          <ac:chgData name="Alejandro Paolini Godoy" userId="c3a6e11a-e51d-46b0-a788-b09d2b3af6f8" providerId="ADAL" clId="{3FC08114-C521-4B0B-944C-F6E8F98E7B71}" dt="2022-04-04T01:27:06.555" v="1073" actId="165"/>
          <ac:grpSpMkLst>
            <pc:docMk/>
            <pc:sldMk cId="298717348" sldId="532"/>
            <ac:grpSpMk id="49" creationId="{A46C2B5B-8595-4F34-9FEF-D4E1D2217E1E}"/>
          </ac:grpSpMkLst>
        </pc:grpChg>
        <pc:cxnChg chg="mod topLvl">
          <ac:chgData name="Alejandro Paolini Godoy" userId="c3a6e11a-e51d-46b0-a788-b09d2b3af6f8" providerId="ADAL" clId="{3FC08114-C521-4B0B-944C-F6E8F98E7B71}" dt="2022-04-04T01:28:03.481" v="1089" actId="1076"/>
          <ac:cxnSpMkLst>
            <pc:docMk/>
            <pc:sldMk cId="298717348" sldId="532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3FC08114-C521-4B0B-944C-F6E8F98E7B71}" dt="2022-04-04T01:28:19.791" v="1092" actId="1076"/>
          <ac:cxnSpMkLst>
            <pc:docMk/>
            <pc:sldMk cId="298717348" sldId="532"/>
            <ac:cxnSpMk id="28" creationId="{D0DE867B-7447-4803-B977-A901D9E45ADF}"/>
          </ac:cxnSpMkLst>
        </pc:cxnChg>
        <pc:cxnChg chg="mod">
          <ac:chgData name="Alejandro Paolini Godoy" userId="c3a6e11a-e51d-46b0-a788-b09d2b3af6f8" providerId="ADAL" clId="{3FC08114-C521-4B0B-944C-F6E8F98E7B71}" dt="2022-04-04T01:28:40.915" v="1098" actId="1076"/>
          <ac:cxnSpMkLst>
            <pc:docMk/>
            <pc:sldMk cId="298717348" sldId="532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4T01:27:25.493" v="1078" actId="14100"/>
          <ac:cxnSpMkLst>
            <pc:docMk/>
            <pc:sldMk cId="298717348" sldId="532"/>
            <ac:cxnSpMk id="35" creationId="{965B0ED8-4174-4178-842A-9B87F3ABD2B0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3FC08114-C521-4B0B-944C-F6E8F98E7B71}" dt="2022-04-04T01:27:10.994" v="1074" actId="1076"/>
          <ac:cxnSpMkLst>
            <pc:docMk/>
            <pc:sldMk cId="298717348" sldId="532"/>
            <ac:cxnSpMk id="40" creationId="{A7D448BE-3A20-4C69-A484-09D14817B1A9}"/>
          </ac:cxnSpMkLst>
        </pc:cxnChg>
        <pc:cxnChg chg="add del mod topLvl">
          <ac:chgData name="Alejandro Paolini Godoy" userId="c3a6e11a-e51d-46b0-a788-b09d2b3af6f8" providerId="ADAL" clId="{3FC08114-C521-4B0B-944C-F6E8F98E7B71}" dt="2022-04-04T01:29:39.118" v="1108" actId="478"/>
          <ac:cxnSpMkLst>
            <pc:docMk/>
            <pc:sldMk cId="298717348" sldId="532"/>
            <ac:cxnSpMk id="43" creationId="{A421B107-53C8-4BCF-840C-9E4DDD817120}"/>
          </ac:cxnSpMkLst>
        </pc:cxnChg>
        <pc:cxnChg chg="add mod">
          <ac:chgData name="Alejandro Paolini Godoy" userId="c3a6e11a-e51d-46b0-a788-b09d2b3af6f8" providerId="ADAL" clId="{3FC08114-C521-4B0B-944C-F6E8F98E7B71}" dt="2022-04-04T01:28:34.510" v="1097" actId="1076"/>
          <ac:cxnSpMkLst>
            <pc:docMk/>
            <pc:sldMk cId="298717348" sldId="532"/>
            <ac:cxnSpMk id="46" creationId="{A1AB067E-43CD-4339-A3E7-94C378AC53C7}"/>
          </ac:cxnSpMkLst>
        </pc:cxnChg>
        <pc:cxnChg chg="add del mod">
          <ac:chgData name="Alejandro Paolini Godoy" userId="c3a6e11a-e51d-46b0-a788-b09d2b3af6f8" providerId="ADAL" clId="{3FC08114-C521-4B0B-944C-F6E8F98E7B71}" dt="2022-04-04T01:29:01.915" v="1103" actId="478"/>
          <ac:cxnSpMkLst>
            <pc:docMk/>
            <pc:sldMk cId="298717348" sldId="532"/>
            <ac:cxnSpMk id="53" creationId="{84E9B4CF-00A1-4919-8E90-0547C7D695FC}"/>
          </ac:cxnSpMkLst>
        </pc:cxnChg>
        <pc:cxnChg chg="add mod">
          <ac:chgData name="Alejandro Paolini Godoy" userId="c3a6e11a-e51d-46b0-a788-b09d2b3af6f8" providerId="ADAL" clId="{3FC08114-C521-4B0B-944C-F6E8F98E7B71}" dt="2022-04-04T01:29:22.743" v="1107" actId="14100"/>
          <ac:cxnSpMkLst>
            <pc:docMk/>
            <pc:sldMk cId="298717348" sldId="532"/>
            <ac:cxnSpMk id="56" creationId="{A147F42A-BA50-45AF-A34E-8F398F5453EE}"/>
          </ac:cxnSpMkLst>
        </pc:cxnChg>
      </pc:sldChg>
      <pc:sldChg chg="delSp modSp add mod ord modAnim">
        <pc:chgData name="Alejandro Paolini Godoy" userId="c3a6e11a-e51d-46b0-a788-b09d2b3af6f8" providerId="ADAL" clId="{3FC08114-C521-4B0B-944C-F6E8F98E7B71}" dt="2022-04-04T01:35:45.916" v="1178" actId="14100"/>
        <pc:sldMkLst>
          <pc:docMk/>
          <pc:sldMk cId="1467837185" sldId="533"/>
        </pc:sldMkLst>
        <pc:spChg chg="del">
          <ac:chgData name="Alejandro Paolini Godoy" userId="c3a6e11a-e51d-46b0-a788-b09d2b3af6f8" providerId="ADAL" clId="{3FC08114-C521-4B0B-944C-F6E8F98E7B71}" dt="2022-04-04T01:33:21.568" v="1159" actId="478"/>
          <ac:spMkLst>
            <pc:docMk/>
            <pc:sldMk cId="1467837185" sldId="533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33:00.419" v="1154" actId="20577"/>
          <ac:spMkLst>
            <pc:docMk/>
            <pc:sldMk cId="1467837185" sldId="53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35:45.916" v="1178" actId="14100"/>
          <ac:spMkLst>
            <pc:docMk/>
            <pc:sldMk cId="1467837185" sldId="533"/>
            <ac:spMk id="9" creationId="{3817ADEE-A817-4D56-89B7-442952613BC8}"/>
          </ac:spMkLst>
        </pc:spChg>
        <pc:grpChg chg="del">
          <ac:chgData name="Alejandro Paolini Godoy" userId="c3a6e11a-e51d-46b0-a788-b09d2b3af6f8" providerId="ADAL" clId="{3FC08114-C521-4B0B-944C-F6E8F98E7B71}" dt="2022-04-04T01:33:20.084" v="1158" actId="478"/>
          <ac:grpSpMkLst>
            <pc:docMk/>
            <pc:sldMk cId="1467837185" sldId="533"/>
            <ac:grpSpMk id="7" creationId="{FDE2C153-BA8B-48EE-AC4D-1FAC57D0BA79}"/>
          </ac:grpSpMkLst>
        </pc:grpChg>
        <pc:grpChg chg="del">
          <ac:chgData name="Alejandro Paolini Godoy" userId="c3a6e11a-e51d-46b0-a788-b09d2b3af6f8" providerId="ADAL" clId="{3FC08114-C521-4B0B-944C-F6E8F98E7B71}" dt="2022-04-04T01:33:17.917" v="1157" actId="478"/>
          <ac:grpSpMkLst>
            <pc:docMk/>
            <pc:sldMk cId="1467837185" sldId="533"/>
            <ac:grpSpMk id="20" creationId="{3B6F51B3-53B8-4FAE-8225-FCC7AC282BAB}"/>
          </ac:grpSpMkLst>
        </pc:grpChg>
      </pc:sldChg>
      <pc:sldChg chg="addSp modSp add mod addAnim delAnim modAnim">
        <pc:chgData name="Alejandro Paolini Godoy" userId="c3a6e11a-e51d-46b0-a788-b09d2b3af6f8" providerId="ADAL" clId="{3FC08114-C521-4B0B-944C-F6E8F98E7B71}" dt="2022-04-04T01:42:17.448" v="1338" actId="122"/>
        <pc:sldMkLst>
          <pc:docMk/>
          <pc:sldMk cId="3837966974" sldId="534"/>
        </pc:sldMkLst>
        <pc:spChg chg="add mod">
          <ac:chgData name="Alejandro Paolini Godoy" userId="c3a6e11a-e51d-46b0-a788-b09d2b3af6f8" providerId="ADAL" clId="{3FC08114-C521-4B0B-944C-F6E8F98E7B71}" dt="2022-04-04T01:42:17.448" v="1338" actId="122"/>
          <ac:spMkLst>
            <pc:docMk/>
            <pc:sldMk cId="3837966974" sldId="534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34:53.026" v="1174" actId="20577"/>
          <ac:spMkLst>
            <pc:docMk/>
            <pc:sldMk cId="3837966974" sldId="53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1:40:01.525" v="1320" actId="122"/>
          <ac:spMkLst>
            <pc:docMk/>
            <pc:sldMk cId="3837966974" sldId="534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35:55.635" v="1179" actId="14100"/>
          <ac:spMkLst>
            <pc:docMk/>
            <pc:sldMk cId="3837966974" sldId="534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FC08114-C521-4B0B-944C-F6E8F98E7B71}" dt="2022-04-04T01:42:53.527" v="1341" actId="20577"/>
        <pc:sldMkLst>
          <pc:docMk/>
          <pc:sldMk cId="3443173462" sldId="535"/>
        </pc:sldMkLst>
        <pc:spChg chg="mod">
          <ac:chgData name="Alejandro Paolini Godoy" userId="c3a6e11a-e51d-46b0-a788-b09d2b3af6f8" providerId="ADAL" clId="{3FC08114-C521-4B0B-944C-F6E8F98E7B71}" dt="2022-04-04T01:42:25.728" v="1339" actId="1076"/>
          <ac:spMkLst>
            <pc:docMk/>
            <pc:sldMk cId="3443173462" sldId="535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42:53.527" v="1341" actId="20577"/>
          <ac:spMkLst>
            <pc:docMk/>
            <pc:sldMk cId="3443173462" sldId="535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41:42.904" v="1323" actId="14100"/>
          <ac:spMkLst>
            <pc:docMk/>
            <pc:sldMk cId="3443173462" sldId="535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4.095" v="1807"/>
        <pc:sldMkLst>
          <pc:docMk/>
          <pc:sldMk cId="241445771" sldId="536"/>
        </pc:sldMkLst>
        <pc:spChg chg="mod">
          <ac:chgData name="Alejandro Paolini Godoy" userId="c3a6e11a-e51d-46b0-a788-b09d2b3af6f8" providerId="ADAL" clId="{3FC08114-C521-4B0B-944C-F6E8F98E7B71}" dt="2022-04-04T01:46:32.262" v="154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1:43:31.782" v="1353" actId="20577"/>
          <ac:spMkLst>
            <pc:docMk/>
            <pc:sldMk cId="241445771" sldId="536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1:44:03.771" v="1407" actId="404"/>
          <ac:spMkLst>
            <pc:docMk/>
            <pc:sldMk cId="241445771" sldId="536"/>
            <ac:spMk id="17" creationId="{950AE863-7F5C-4D5A-9CBA-C0879349C68C}"/>
          </ac:spMkLst>
        </pc:spChg>
        <pc:spChg chg="mod">
          <ac:chgData name="Alejandro Paolini Godoy" userId="c3a6e11a-e51d-46b0-a788-b09d2b3af6f8" providerId="ADAL" clId="{3FC08114-C521-4B0B-944C-F6E8F98E7B71}" dt="2022-04-04T01:46:07.199" v="1514" actId="5793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1:45:00.595" v="1437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1:46:14.494" v="1516" actId="403"/>
          <ac:spMkLst>
            <pc:docMk/>
            <pc:sldMk cId="241445771" sldId="536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1:45:17.176" v="1443" actId="404"/>
          <ac:spMkLst>
            <pc:docMk/>
            <pc:sldMk cId="241445771" sldId="536"/>
            <ac:spMk id="31" creationId="{A5B3CF1D-5880-4B17-88C7-0DB3BAD8FC2F}"/>
          </ac:spMkLst>
        </pc:spChg>
        <pc:spChg chg="mod">
          <ac:chgData name="Alejandro Paolini Godoy" userId="c3a6e11a-e51d-46b0-a788-b09d2b3af6f8" providerId="ADAL" clId="{3FC08114-C521-4B0B-944C-F6E8F98E7B71}" dt="2022-04-04T01:45:57.397" v="1502" actId="790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3FC08114-C521-4B0B-944C-F6E8F98E7B71}" dt="2022-04-04T01:44:48.370" v="1425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3FC08114-C521-4B0B-944C-F6E8F98E7B71}" dt="2022-04-04T01:44:51.545" v="1426" actId="1076"/>
          <ac:spMkLst>
            <pc:docMk/>
            <pc:sldMk cId="241445771" sldId="536"/>
            <ac:spMk id="61" creationId="{02E032CC-622A-4CF3-837B-CC2C038C7B40}"/>
          </ac:spMkLst>
        </pc:spChg>
      </pc:sldChg>
      <pc:sldChg chg="modSp add del mod ord">
        <pc:chgData name="Alejandro Paolini Godoy" userId="c3a6e11a-e51d-46b0-a788-b09d2b3af6f8" providerId="ADAL" clId="{3FC08114-C521-4B0B-944C-F6E8F98E7B71}" dt="2022-04-04T05:05:20.360" v="1605" actId="47"/>
        <pc:sldMkLst>
          <pc:docMk/>
          <pc:sldMk cId="2221841022" sldId="537"/>
        </pc:sldMkLst>
        <pc:spChg chg="mod">
          <ac:chgData name="Alejandro Paolini Godoy" userId="c3a6e11a-e51d-46b0-a788-b09d2b3af6f8" providerId="ADAL" clId="{3FC08114-C521-4B0B-944C-F6E8F98E7B71}" dt="2022-04-04T05:02:57.314" v="1560"/>
          <ac:spMkLst>
            <pc:docMk/>
            <pc:sldMk cId="2221841022" sldId="537"/>
            <ac:spMk id="60" creationId="{CD3B3E25-200F-44A4-A51C-90FC700ADE8E}"/>
          </ac:spMkLst>
        </pc:spChg>
        <pc:spChg chg="mod">
          <ac:chgData name="Alejandro Paolini Godoy" userId="c3a6e11a-e51d-46b0-a788-b09d2b3af6f8" providerId="ADAL" clId="{3FC08114-C521-4B0B-944C-F6E8F98E7B71}" dt="2022-04-04T05:02:50.480" v="1556" actId="1076"/>
          <ac:spMkLst>
            <pc:docMk/>
            <pc:sldMk cId="2221841022" sldId="537"/>
            <ac:spMk id="103" creationId="{96B80534-2125-44A8-A623-2462903DFE0E}"/>
          </ac:spMkLst>
        </pc:spChg>
      </pc:sldChg>
      <pc:sldChg chg="modSp add mod ord">
        <pc:chgData name="Alejandro Paolini Godoy" userId="c3a6e11a-e51d-46b0-a788-b09d2b3af6f8" providerId="ADAL" clId="{3FC08114-C521-4B0B-944C-F6E8F98E7B71}" dt="2022-04-04T05:16:23.915" v="1639" actId="403"/>
        <pc:sldMkLst>
          <pc:docMk/>
          <pc:sldMk cId="4270811053" sldId="538"/>
        </pc:sldMkLst>
        <pc:spChg chg="mod">
          <ac:chgData name="Alejandro Paolini Godoy" userId="c3a6e11a-e51d-46b0-a788-b09d2b3af6f8" providerId="ADAL" clId="{3FC08114-C521-4B0B-944C-F6E8F98E7B71}" dt="2022-04-04T05:04:07.750" v="1601" actId="20577"/>
          <ac:spMkLst>
            <pc:docMk/>
            <pc:sldMk cId="4270811053" sldId="53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6:23.915" v="1639" actId="403"/>
          <ac:spMkLst>
            <pc:docMk/>
            <pc:sldMk cId="4270811053" sldId="538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8.004" v="1809"/>
        <pc:sldMkLst>
          <pc:docMk/>
          <pc:sldMk cId="119120719" sldId="539"/>
        </pc:sldMkLst>
        <pc:spChg chg="mod">
          <ac:chgData name="Alejandro Paolini Godoy" userId="c3a6e11a-e51d-46b0-a788-b09d2b3af6f8" providerId="ADAL" clId="{3FC08114-C521-4B0B-944C-F6E8F98E7B71}" dt="2022-04-04T05:05:48.053" v="1610"/>
          <ac:spMkLst>
            <pc:docMk/>
            <pc:sldMk cId="119120719" sldId="53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5:05:58.810" v="1614" actId="20577"/>
          <ac:spMkLst>
            <pc:docMk/>
            <pc:sldMk cId="119120719" sldId="539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5:06:36.106" v="1630" actId="20577"/>
          <ac:spMkLst>
            <pc:docMk/>
            <pc:sldMk cId="119120719" sldId="539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5:06:14.936" v="1622" actId="20577"/>
          <ac:spMkLst>
            <pc:docMk/>
            <pc:sldMk cId="119120719" sldId="53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5:06:06.282" v="1616" actId="20577"/>
          <ac:spMkLst>
            <pc:docMk/>
            <pc:sldMk cId="119120719" sldId="53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5:06:32.342" v="1628" actId="404"/>
          <ac:spMkLst>
            <pc:docMk/>
            <pc:sldMk cId="119120719" sldId="539"/>
            <ac:spMk id="41" creationId="{0D87EB55-B4B0-43C3-8A8C-6E8754C744B5}"/>
          </ac:spMkLst>
        </pc:spChg>
      </pc:sldChg>
      <pc:sldChg chg="modSp add del ord">
        <pc:chgData name="Alejandro Paolini Godoy" userId="c3a6e11a-e51d-46b0-a788-b09d2b3af6f8" providerId="ADAL" clId="{3FC08114-C521-4B0B-944C-F6E8F98E7B71}" dt="2022-04-04T05:05:34.915" v="1606" actId="47"/>
        <pc:sldMkLst>
          <pc:docMk/>
          <pc:sldMk cId="2024011065" sldId="539"/>
        </pc:sldMkLst>
        <pc:spChg chg="mod">
          <ac:chgData name="Alejandro Paolini Godoy" userId="c3a6e11a-e51d-46b0-a788-b09d2b3af6f8" providerId="ADAL" clId="{3FC08114-C521-4B0B-944C-F6E8F98E7B71}" dt="2022-04-04T05:04:23.617" v="1602"/>
          <ac:spMkLst>
            <pc:docMk/>
            <pc:sldMk cId="2024011065" sldId="539"/>
            <ac:spMk id="8" creationId="{284E07A5-451A-4795-9785-6E3202A8C05C}"/>
          </ac:spMkLst>
        </pc:spChg>
      </pc:sldChg>
      <pc:sldChg chg="addSp modSp add mod ord">
        <pc:chgData name="Alejandro Paolini Godoy" userId="c3a6e11a-e51d-46b0-a788-b09d2b3af6f8" providerId="ADAL" clId="{3FC08114-C521-4B0B-944C-F6E8F98E7B71}" dt="2022-04-04T05:45:48.228" v="1786"/>
        <pc:sldMkLst>
          <pc:docMk/>
          <pc:sldMk cId="2908970265" sldId="540"/>
        </pc:sldMkLst>
        <pc:spChg chg="add mod">
          <ac:chgData name="Alejandro Paolini Godoy" userId="c3a6e11a-e51d-46b0-a788-b09d2b3af6f8" providerId="ADAL" clId="{3FC08114-C521-4B0B-944C-F6E8F98E7B71}" dt="2022-04-04T05:27:21.473" v="1709" actId="207"/>
          <ac:spMkLst>
            <pc:docMk/>
            <pc:sldMk cId="2908970265" sldId="540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5:30.513" v="1705" actId="14100"/>
          <ac:spMkLst>
            <pc:docMk/>
            <pc:sldMk cId="2908970265" sldId="540"/>
            <ac:spMk id="9" creationId="{3817ADEE-A817-4D56-89B7-442952613BC8}"/>
          </ac:spMkLst>
        </pc:spChg>
      </pc:sldChg>
      <pc:sldChg chg="addSp delSp modSp add mod ord delAnim modAnim">
        <pc:chgData name="Alejandro Paolini Godoy" userId="c3a6e11a-e51d-46b0-a788-b09d2b3af6f8" providerId="ADAL" clId="{3FC08114-C521-4B0B-944C-F6E8F98E7B71}" dt="2022-04-04T05:48:01.503" v="1797"/>
        <pc:sldMkLst>
          <pc:docMk/>
          <pc:sldMk cId="1514479812" sldId="541"/>
        </pc:sldMkLst>
        <pc:spChg chg="del">
          <ac:chgData name="Alejandro Paolini Godoy" userId="c3a6e11a-e51d-46b0-a788-b09d2b3af6f8" providerId="ADAL" clId="{3FC08114-C521-4B0B-944C-F6E8F98E7B71}" dt="2022-04-04T05:19:08.532" v="1649" actId="478"/>
          <ac:spMkLst>
            <pc:docMk/>
            <pc:sldMk cId="1514479812" sldId="541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5:24:09.204" v="1693" actId="20577"/>
          <ac:spMkLst>
            <pc:docMk/>
            <pc:sldMk cId="1514479812" sldId="54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9:50.954" v="1658" actId="403"/>
          <ac:spMkLst>
            <pc:docMk/>
            <pc:sldMk cId="1514479812" sldId="541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5:19:19.888" v="1651" actId="14100"/>
          <ac:spMkLst>
            <pc:docMk/>
            <pc:sldMk cId="1514479812" sldId="54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0" creationId="{A8EF874B-E64F-4B2C-9838-A0B7C7CE2AD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1" creationId="{9C4F2FA4-FA6A-4280-954B-A8E687841DAD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2" creationId="{1B859F0D-E3AB-4C0C-B189-8CE9E91A38D0}"/>
          </ac:spMkLst>
        </pc:spChg>
        <pc:grpChg chg="add mod">
          <ac:chgData name="Alejandro Paolini Godoy" userId="c3a6e11a-e51d-46b0-a788-b09d2b3af6f8" providerId="ADAL" clId="{3FC08114-C521-4B0B-944C-F6E8F98E7B71}" dt="2022-04-04T05:20:05.818" v="1660" actId="1076"/>
          <ac:grpSpMkLst>
            <pc:docMk/>
            <pc:sldMk cId="1514479812" sldId="541"/>
            <ac:grpSpMk id="8" creationId="{30932B10-D6C0-4A31-8AAC-30991FF0A1A9}"/>
          </ac:grpSpMkLst>
        </pc:grp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3" creationId="{CA3C7CB4-69BA-44EE-860A-FBB17A48EC49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4" creationId="{2BE2F267-859A-414B-8874-953ACDD71710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5" creationId="{ABB43D7B-F951-4C6C-B980-0119F0723832}"/>
          </ac:cxnSpMkLst>
        </pc:cxnChg>
      </pc:sldChg>
      <pc:sldChg chg="addSp modSp add mod modAnim">
        <pc:chgData name="Alejandro Paolini Godoy" userId="c3a6e11a-e51d-46b0-a788-b09d2b3af6f8" providerId="ADAL" clId="{3FC08114-C521-4B0B-944C-F6E8F98E7B71}" dt="2022-04-04T05:37:06.072" v="1775" actId="1076"/>
        <pc:sldMkLst>
          <pc:docMk/>
          <pc:sldMk cId="3624536848" sldId="542"/>
        </pc:sldMkLst>
        <pc:spChg chg="mod">
          <ac:chgData name="Alejandro Paolini Godoy" userId="c3a6e11a-e51d-46b0-a788-b09d2b3af6f8" providerId="ADAL" clId="{3FC08114-C521-4B0B-944C-F6E8F98E7B71}" dt="2022-04-04T05:33:12.088" v="1759" actId="14100"/>
          <ac:spMkLst>
            <pc:docMk/>
            <pc:sldMk cId="3624536848" sldId="542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7:41.180" v="1730" actId="20577"/>
          <ac:spMkLst>
            <pc:docMk/>
            <pc:sldMk cId="3624536848" sldId="542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5:37:06.072" v="1775" actId="1076"/>
          <ac:spMkLst>
            <pc:docMk/>
            <pc:sldMk cId="3624536848" sldId="542"/>
            <ac:spMk id="7" creationId="{1F8304E0-48DE-40B8-99F3-8B1F9A992A07}"/>
          </ac:spMkLst>
        </pc:spChg>
        <pc:spChg chg="mod">
          <ac:chgData name="Alejandro Paolini Godoy" userId="c3a6e11a-e51d-46b0-a788-b09d2b3af6f8" providerId="ADAL" clId="{3FC08114-C521-4B0B-944C-F6E8F98E7B71}" dt="2022-04-04T05:33:06.543" v="1757" actId="14100"/>
          <ac:spMkLst>
            <pc:docMk/>
            <pc:sldMk cId="3624536848" sldId="542"/>
            <ac:spMk id="9" creationId="{3817ADEE-A817-4D56-89B7-442952613BC8}"/>
          </ac:spMkLst>
        </pc:spChg>
      </pc:sldChg>
      <pc:sldChg chg="delSp modSp add mod ord">
        <pc:chgData name="Alejandro Paolini Godoy" userId="c3a6e11a-e51d-46b0-a788-b09d2b3af6f8" providerId="ADAL" clId="{3FC08114-C521-4B0B-944C-F6E8F98E7B71}" dt="2022-04-04T05:47:43.670" v="1795"/>
        <pc:sldMkLst>
          <pc:docMk/>
          <pc:sldMk cId="643445711" sldId="543"/>
        </pc:sldMkLst>
        <pc:spChg chg="del">
          <ac:chgData name="Alejandro Paolini Godoy" userId="c3a6e11a-e51d-46b0-a788-b09d2b3af6f8" providerId="ADAL" clId="{3FC08114-C521-4B0B-944C-F6E8F98E7B71}" dt="2022-04-04T05:47:17.361" v="1789" actId="478"/>
          <ac:spMkLst>
            <pc:docMk/>
            <pc:sldMk cId="643445711" sldId="543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47:30.748" v="1793" actId="12"/>
          <ac:spMkLst>
            <pc:docMk/>
            <pc:sldMk cId="643445711" sldId="543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8B2F302F-E5C7-4644-B4E9-3E0DF528E577}"/>
    <pc:docChg chg="modSld">
      <pc:chgData name="Alejandro Paolini Godoy" userId="c3a6e11a-e51d-46b0-a788-b09d2b3af6f8" providerId="ADAL" clId="{8B2F302F-E5C7-4644-B4E9-3E0DF528E577}" dt="2022-03-29T04:53:18.343" v="0" actId="20577"/>
      <pc:docMkLst>
        <pc:docMk/>
      </pc:docMkLst>
      <pc:sldChg chg="modSp mod">
        <pc:chgData name="Alejandro Paolini Godoy" userId="c3a6e11a-e51d-46b0-a788-b09d2b3af6f8" providerId="ADAL" clId="{8B2F302F-E5C7-4644-B4E9-3E0DF528E577}" dt="2022-03-29T04:53:18.343" v="0" actId="20577"/>
        <pc:sldMkLst>
          <pc:docMk/>
          <pc:sldMk cId="1849231562" sldId="496"/>
        </pc:sldMkLst>
        <pc:spChg chg="mod">
          <ac:chgData name="Alejandro Paolini Godoy" userId="c3a6e11a-e51d-46b0-a788-b09d2b3af6f8" providerId="ADAL" clId="{8B2F302F-E5C7-4644-B4E9-3E0DF528E577}" dt="2022-03-29T04:53:18.343" v="0" actId="20577"/>
          <ac:spMkLst>
            <pc:docMk/>
            <pc:sldMk cId="1849231562" sldId="496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20EEC9D5-7F65-445D-9D39-EC365C4E615B}"/>
    <pc:docChg chg="undo redo custSel addSld delSld modSld sldOrd">
      <pc:chgData name="Alejandro Paolini Godoy" userId="c3a6e11a-e51d-46b0-a788-b09d2b3af6f8" providerId="ADAL" clId="{20EEC9D5-7F65-445D-9D39-EC365C4E615B}" dt="2022-04-18T06:25:56.083" v="1190"/>
      <pc:docMkLst>
        <pc:docMk/>
      </pc:docMkLst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236747759" sldId="450"/>
        </pc:sldMkLst>
      </pc:sldChg>
      <pc:sldChg chg="delSp modSp add mod modAnim">
        <pc:chgData name="Alejandro Paolini Godoy" userId="c3a6e11a-e51d-46b0-a788-b09d2b3af6f8" providerId="ADAL" clId="{20EEC9D5-7F65-445D-9D39-EC365C4E615B}" dt="2022-04-18T05:45:50.441" v="372" actId="403"/>
        <pc:sldMkLst>
          <pc:docMk/>
          <pc:sldMk cId="3045625610" sldId="477"/>
        </pc:sldMkLst>
        <pc:spChg chg="mod">
          <ac:chgData name="Alejandro Paolini Godoy" userId="c3a6e11a-e51d-46b0-a788-b09d2b3af6f8" providerId="ADAL" clId="{20EEC9D5-7F65-445D-9D39-EC365C4E615B}" dt="2022-04-18T05:45:50.441" v="372" actId="403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20EEC9D5-7F65-445D-9D39-EC365C4E615B}" dt="2022-04-18T05:45:11.904" v="363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2" creationId="{4C56984F-449B-43C4-A575-D93016FDED7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27" creationId="{50DFEF8B-9822-4495-BE35-6BA8A7FBC0C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28" creationId="{549B236D-3A24-45CA-AEA8-E918E5B8DAE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0" creationId="{9C2BFCDE-6AE5-432E-97AE-CFD0F76B588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1" creationId="{BB54EF41-3FE7-48E3-B069-54919481884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2" creationId="{A714BD24-B8C7-4C50-BAEE-C0E3423B580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3" creationId="{51C7F6A4-AB7B-491B-997B-36A36830227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4" creationId="{CD98640A-F577-4DF7-A9C8-7D806832E93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6" creationId="{2F9BD863-6AF5-428A-8500-B794349D842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8" creationId="{DA1AB170-2217-4330-A710-0586F50FE8D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1" creationId="{0E50BA9E-A0BE-4DB4-8A94-DFFB548FCE0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2" creationId="{2E0F2EFC-0765-445D-B611-A25FD0FB95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3" creationId="{8C5C8D99-05EE-4DC7-8209-58232E846B7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4" creationId="{28EBC356-AAB3-428C-A01F-C1A9AE2F0DF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5" creationId="{6D5737EA-02A1-439B-AA78-0FE0792F92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6" creationId="{37B8D115-45CA-410C-8C0C-51D0FB81417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8" creationId="{F5F96EC6-4285-47B5-8D16-FE1182B0D48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9" creationId="{459EF2C9-D226-4B45-8F31-DF62364801D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0" creationId="{30A699E7-06E7-427D-AF3C-3EBC4FA6611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1" creationId="{459A51DA-A796-4A7F-BEF6-E948C0F6FD3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2" creationId="{88ABC7A3-3C81-4C36-BDB1-8A356ACFA75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3" creationId="{232A101D-3E48-4219-86E3-5CE1BEBEC1C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4" creationId="{54B09D46-84DA-41F0-8C81-B069E4D5279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5" creationId="{A1640878-28B2-46EC-A668-7FF0562D88B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6" creationId="{4E9543CC-9D0C-4895-BFAC-6765A48C68E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7" creationId="{2A75A6F6-B694-4D55-8080-BD3E1A6DBDF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8" creationId="{5968B4C1-7D2E-43E7-A9CD-9A5C3F5B2B5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9" creationId="{D18BEBCC-5BF0-42D4-8C0E-2D1EA2D8574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0" creationId="{E321073E-D64F-492A-BDB5-BA86D312F61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1" creationId="{036DCD6E-CAA7-4B50-A06F-A35A4686034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2" creationId="{F1CC38A8-788E-426E-AF1D-2C9F735F1DA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3" creationId="{E82F783F-DFAB-4BC1-9733-CA2761E8465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4" creationId="{35FA71E6-692A-4E92-BA3B-04101EF4835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5" creationId="{C69FE716-5A26-4D4C-AB39-D8FC0B99561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6" creationId="{5CFCC66F-5887-4775-ADC0-CCA1654044A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7" creationId="{3ACBBCC3-5E3E-4068-80EB-FC632CD871A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8" creationId="{E85A30F1-4C40-40A9-AD00-477997A7673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9" creationId="{EC044155-2488-411D-B50E-174FB5FB4E1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0" creationId="{65599BA6-CD90-4F17-9C13-78C2188621A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1" creationId="{DFC82449-F64B-4AC6-897C-2018248D46F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2" creationId="{5BDF5015-C512-4CA7-BA47-A3D422DCCDA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3" creationId="{EBD1617B-E41C-47B6-B49F-76BA47706A9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4" creationId="{C57A457B-8886-4F49-9995-8B79294611A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5" creationId="{11F96C95-D68B-4D18-B20F-FCC9B138705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6" creationId="{81355EE5-BE32-41B2-A693-D25F1B781CF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7" creationId="{E7AEED8C-A47B-4EA4-9CF1-C0DD56FBA75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8" creationId="{72934D7C-C447-4095-B8AA-940DECA41CA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9" creationId="{0C6BDD20-BDDB-4026-95CC-7F6D6D5750D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0" creationId="{03ED950C-DEDB-4B53-B142-807C7678324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1" creationId="{C344C460-8689-4D8F-A242-771FC18EC68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2" creationId="{F9CD7D11-4846-4E39-8891-07782BBB2F7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3" creationId="{C78B9F0C-DFE5-4D69-9577-0944505B9367}"/>
          </ac:spMkLst>
        </pc:spChg>
        <pc:spChg chg="del mod">
          <ac:chgData name="Alejandro Paolini Godoy" userId="c3a6e11a-e51d-46b0-a788-b09d2b3af6f8" providerId="ADAL" clId="{20EEC9D5-7F65-445D-9D39-EC365C4E615B}" dt="2022-04-18T05:45:33.153" v="368" actId="478"/>
          <ac:spMkLst>
            <pc:docMk/>
            <pc:sldMk cId="3045625610" sldId="477"/>
            <ac:spMk id="84" creationId="{B67956C7-D7BB-4194-A9B0-F02AECAFC7F5}"/>
          </ac:spMkLst>
        </pc:spChg>
        <pc:spChg chg="del mod">
          <ac:chgData name="Alejandro Paolini Godoy" userId="c3a6e11a-e51d-46b0-a788-b09d2b3af6f8" providerId="ADAL" clId="{20EEC9D5-7F65-445D-9D39-EC365C4E615B}" dt="2022-04-18T05:45:34.713" v="369" actId="478"/>
          <ac:spMkLst>
            <pc:docMk/>
            <pc:sldMk cId="3045625610" sldId="477"/>
            <ac:spMk id="85" creationId="{1AEC2FB9-50E0-4559-89B1-03494B8324BE}"/>
          </ac:spMkLst>
        </pc:spChg>
        <pc:spChg chg="del mod">
          <ac:chgData name="Alejandro Paolini Godoy" userId="c3a6e11a-e51d-46b0-a788-b09d2b3af6f8" providerId="ADAL" clId="{20EEC9D5-7F65-445D-9D39-EC365C4E615B}" dt="2022-04-18T05:45:36.155" v="370" actId="478"/>
          <ac:spMkLst>
            <pc:docMk/>
            <pc:sldMk cId="3045625610" sldId="477"/>
            <ac:spMk id="86" creationId="{B63D362E-46F6-41D1-8205-4C8A194DDD1D}"/>
          </ac:spMkLst>
        </pc:spChg>
        <pc:spChg chg="del mod">
          <ac:chgData name="Alejandro Paolini Godoy" userId="c3a6e11a-e51d-46b0-a788-b09d2b3af6f8" providerId="ADAL" clId="{20EEC9D5-7F65-445D-9D39-EC365C4E615B}" dt="2022-04-18T05:45:31.462" v="367" actId="478"/>
          <ac:spMkLst>
            <pc:docMk/>
            <pc:sldMk cId="3045625610" sldId="477"/>
            <ac:spMk id="87" creationId="{1C88712F-9A83-4E1C-B664-F464476FD5D5}"/>
          </ac:spMkLst>
        </pc:spChg>
        <pc:spChg chg="del 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8" creationId="{37926CB9-DFCB-4F4A-AACA-9C30CAA63F8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9" creationId="{E0A97423-033E-4E96-82F8-44E1D5A6E7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0" creationId="{7779A386-46A3-4144-8B58-8438BBC6477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1" creationId="{89011A44-F3B8-4BA2-9022-1ED524C885B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2" creationId="{7D83C5CF-75EE-46CB-9831-DC1799FE0FC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3" creationId="{01607476-FFB7-4E92-82C4-68615F298D2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4" creationId="{050C23B2-7306-4081-9C9B-E885BBC8968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5" creationId="{6D52AAA8-5354-4108-8AD0-C6AB576747F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6" creationId="{61A507F0-E3BE-47DB-B752-1375B397B79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7" creationId="{0C9F93BB-8709-4976-879E-FC984F95344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8" creationId="{D5E05552-7CF2-4C33-84CF-BD911762B52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9" creationId="{EF50FF9E-34CE-4896-BDD9-1925F9820E9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0" creationId="{EA187C6E-F0E2-4355-B8E1-3F4A2A1A6003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1" creationId="{ACFA4A27-2179-426F-823C-CCDC307D366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2" creationId="{E2A1614F-4D0B-491D-938E-FD57D179A18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3" creationId="{278A8CF0-319E-4BAD-8534-311888A1188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4" creationId="{B1E57FE4-9F83-4FF3-9BBF-1A8B9ED0915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5" creationId="{012FD4E2-8F3B-4A07-B65F-BE33D90AE3A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6" creationId="{956F5B26-428E-40B1-A650-905EA7067D7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7" creationId="{63EE6A0F-CF3F-48CC-8E73-6D99F842F09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8" creationId="{03CFEC1D-285A-491B-B8CE-B68F5F9A496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9" creationId="{674A80A1-5724-4C3C-863E-872AA5CBA76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0" creationId="{0940718B-6545-4A7F-A219-3D002D0A565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1" creationId="{A71468ED-FBE9-499F-9B5E-B77A39262F1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2" creationId="{BF7540D7-7710-433E-B64F-95FE79C778CD}"/>
          </ac:spMkLst>
        </pc:spChg>
        <pc:spChg chg="del mod">
          <ac:chgData name="Alejandro Paolini Godoy" userId="c3a6e11a-e51d-46b0-a788-b09d2b3af6f8" providerId="ADAL" clId="{20EEC9D5-7F65-445D-9D39-EC365C4E615B}" dt="2022-04-18T05:45:27.686" v="366" actId="478"/>
          <ac:spMkLst>
            <pc:docMk/>
            <pc:sldMk cId="3045625610" sldId="477"/>
            <ac:spMk id="113" creationId="{43B9A0C8-0358-47B1-A8D7-0C84FE7748D1}"/>
          </ac:spMkLst>
        </pc:spChg>
        <pc:spChg chg="del">
          <ac:chgData name="Alejandro Paolini Godoy" userId="c3a6e11a-e51d-46b0-a788-b09d2b3af6f8" providerId="ADAL" clId="{20EEC9D5-7F65-445D-9D39-EC365C4E615B}" dt="2022-04-18T05:45:24.914" v="365" actId="478"/>
          <ac:spMkLst>
            <pc:docMk/>
            <pc:sldMk cId="3045625610" sldId="477"/>
            <ac:spMk id="115" creationId="{DC95621D-D2DD-4218-9C99-9C838BF2F9EC}"/>
          </ac:spMkLst>
        </pc:spChg>
        <pc:grpChg chg="mod">
          <ac:chgData name="Alejandro Paolini Godoy" userId="c3a6e11a-e51d-46b0-a788-b09d2b3af6f8" providerId="ADAL" clId="{20EEC9D5-7F65-445D-9D39-EC365C4E615B}" dt="2022-04-18T05:45:37.702" v="371" actId="478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addSp delSp modSp add mod ord">
        <pc:chgData name="Alejandro Paolini Godoy" userId="c3a6e11a-e51d-46b0-a788-b09d2b3af6f8" providerId="ADAL" clId="{20EEC9D5-7F65-445D-9D39-EC365C4E615B}" dt="2022-04-18T05:37:28.848" v="251" actId="20577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20EEC9D5-7F65-445D-9D39-EC365C4E615B}" dt="2022-04-18T05:11:36.706" v="45" actId="478"/>
          <ac:spMkLst>
            <pc:docMk/>
            <pc:sldMk cId="628169496" sldId="480"/>
            <ac:spMk id="3" creationId="{B583BEC6-EB09-4DC7-AB19-FC1DEB73BDD6}"/>
          </ac:spMkLst>
        </pc:spChg>
        <pc:spChg chg="add del mod">
          <ac:chgData name="Alejandro Paolini Godoy" userId="c3a6e11a-e51d-46b0-a788-b09d2b3af6f8" providerId="ADAL" clId="{20EEC9D5-7F65-445D-9D39-EC365C4E615B}" dt="2022-04-18T05:11:51.096" v="53"/>
          <ac:spMkLst>
            <pc:docMk/>
            <pc:sldMk cId="628169496" sldId="480"/>
            <ac:spMk id="5" creationId="{BD564866-6511-49EB-87EF-6A6A3E7C9871}"/>
          </ac:spMkLst>
        </pc:spChg>
        <pc:spChg chg="mod">
          <ac:chgData name="Alejandro Paolini Godoy" userId="c3a6e11a-e51d-46b0-a788-b09d2b3af6f8" providerId="ADAL" clId="{20EEC9D5-7F65-445D-9D39-EC365C4E615B}" dt="2022-04-18T05:10:50.823" v="37" actId="20577"/>
          <ac:spMkLst>
            <pc:docMk/>
            <pc:sldMk cId="628169496" sldId="480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20EEC9D5-7F65-445D-9D39-EC365C4E615B}" dt="2022-04-18T05:12:57.882" v="69" actId="478"/>
          <ac:spMkLst>
            <pc:docMk/>
            <pc:sldMk cId="628169496" sldId="480"/>
            <ac:spMk id="24" creationId="{6129F882-8B83-4690-BAB6-A773F849B4F9}"/>
          </ac:spMkLst>
        </pc:spChg>
        <pc:spChg chg="del mod">
          <ac:chgData name="Alejandro Paolini Godoy" userId="c3a6e11a-e51d-46b0-a788-b09d2b3af6f8" providerId="ADAL" clId="{20EEC9D5-7F65-445D-9D39-EC365C4E615B}" dt="2022-04-18T05:12:52.045" v="68" actId="478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20EEC9D5-7F65-445D-9D39-EC365C4E615B}" dt="2022-04-18T05:37:28.848" v="25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0EEC9D5-7F65-445D-9D39-EC365C4E615B}" dt="2022-04-18T05:13:53.411" v="76" actId="14100"/>
          <ac:spMkLst>
            <pc:docMk/>
            <pc:sldMk cId="628169496" sldId="480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20EEC9D5-7F65-445D-9D39-EC365C4E615B}" dt="2022-04-18T05:13:46.116" v="75" actId="1076"/>
          <ac:spMkLst>
            <pc:docMk/>
            <pc:sldMk cId="628169496" sldId="480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20EEC9D5-7F65-445D-9D39-EC365C4E615B}" dt="2022-04-18T05:13:59.133" v="77" actId="14100"/>
          <ac:picMkLst>
            <pc:docMk/>
            <pc:sldMk cId="628169496" sldId="480"/>
            <ac:picMk id="7" creationId="{90ACE6A9-9197-4051-9894-B9237FBBEF44}"/>
          </ac:picMkLst>
        </pc:picChg>
        <pc:picChg chg="add del">
          <ac:chgData name="Alejandro Paolini Godoy" userId="c3a6e11a-e51d-46b0-a788-b09d2b3af6f8" providerId="ADAL" clId="{20EEC9D5-7F65-445D-9D39-EC365C4E615B}" dt="2022-04-18T05:11:42.722" v="50" actId="478"/>
          <ac:picMkLst>
            <pc:docMk/>
            <pc:sldMk cId="628169496" sldId="480"/>
            <ac:picMk id="9" creationId="{4181929E-FA6D-432E-B470-27D0C78DBA55}"/>
          </ac:picMkLst>
        </pc:picChg>
        <pc:picChg chg="add del mod">
          <ac:chgData name="Alejandro Paolini Godoy" userId="c3a6e11a-e51d-46b0-a788-b09d2b3af6f8" providerId="ADAL" clId="{20EEC9D5-7F65-445D-9D39-EC365C4E615B}" dt="2022-04-18T05:11:39.432" v="47"/>
          <ac:picMkLst>
            <pc:docMk/>
            <pc:sldMk cId="628169496" sldId="480"/>
            <ac:picMk id="11" creationId="{8EAC3F9A-1407-4E24-B1D3-B91819D34FAA}"/>
          </ac:picMkLst>
        </pc:picChg>
        <pc:picChg chg="add del mod">
          <ac:chgData name="Alejandro Paolini Godoy" userId="c3a6e11a-e51d-46b0-a788-b09d2b3af6f8" providerId="ADAL" clId="{20EEC9D5-7F65-445D-9D39-EC365C4E615B}" dt="2022-04-18T05:11:47.483" v="52" actId="478"/>
          <ac:picMkLst>
            <pc:docMk/>
            <pc:sldMk cId="628169496" sldId="480"/>
            <ac:picMk id="14" creationId="{E77642E7-A5AE-48C0-A397-0D204DAEAC04}"/>
          </ac:picMkLst>
        </pc:picChg>
      </pc:sldChg>
      <pc:sldChg chg="modSp del mod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04543362" sldId="492"/>
        </pc:sldMkLst>
        <pc:spChg chg="mod">
          <ac:chgData name="Alejandro Paolini Godoy" userId="c3a6e11a-e51d-46b0-a788-b09d2b3af6f8" providerId="ADAL" clId="{20EEC9D5-7F65-445D-9D39-EC365C4E615B}" dt="2022-04-18T05:08:24.210" v="27" actId="20577"/>
          <ac:spMkLst>
            <pc:docMk/>
            <pc:sldMk cId="404543362" sldId="492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20EEC9D5-7F65-445D-9D39-EC365C4E615B}" dt="2022-04-18T05:08:11.105" v="17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20EEC9D5-7F65-445D-9D39-EC365C4E615B}" dt="2022-04-18T05:07:54.220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20EEC9D5-7F65-445D-9D39-EC365C4E615B}" dt="2022-04-18T05:08:11.105" v="17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169417499" sldId="525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150741543" sldId="526"/>
        </pc:sldMkLst>
      </pc:sldChg>
      <pc:sldChg chg="modSp mod ord">
        <pc:chgData name="Alejandro Paolini Godoy" userId="c3a6e11a-e51d-46b0-a788-b09d2b3af6f8" providerId="ADAL" clId="{20EEC9D5-7F65-445D-9D39-EC365C4E615B}" dt="2022-04-18T05:37:25.111" v="249" actId="20577"/>
        <pc:sldMkLst>
          <pc:docMk/>
          <pc:sldMk cId="2938554339" sldId="527"/>
        </pc:sldMkLst>
        <pc:spChg chg="mod">
          <ac:chgData name="Alejandro Paolini Godoy" userId="c3a6e11a-e51d-46b0-a788-b09d2b3af6f8" providerId="ADAL" clId="{20EEC9D5-7F65-445D-9D39-EC365C4E615B}" dt="2022-04-18T05:28:54.590" v="145" actId="5793"/>
          <ac:spMkLst>
            <pc:docMk/>
            <pc:sldMk cId="2938554339" sldId="52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28:29.687" v="112" actId="14100"/>
          <ac:spMkLst>
            <pc:docMk/>
            <pc:sldMk cId="2938554339" sldId="52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5:37:25.111" v="249" actId="20577"/>
          <ac:spMkLst>
            <pc:docMk/>
            <pc:sldMk cId="2938554339" sldId="527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368195361" sldId="528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93558869" sldId="529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097680410" sldId="530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778431039" sldId="531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98717348" sldId="532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467837185" sldId="533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837966974" sldId="534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443173462" sldId="535"/>
        </pc:sldMkLst>
      </pc:sldChg>
      <pc:sldChg chg="addSp delSp modSp mod ord modAnim">
        <pc:chgData name="Alejandro Paolini Godoy" userId="c3a6e11a-e51d-46b0-a788-b09d2b3af6f8" providerId="ADAL" clId="{20EEC9D5-7F65-445D-9D39-EC365C4E615B}" dt="2022-04-18T06:00:39.886" v="712"/>
        <pc:sldMkLst>
          <pc:docMk/>
          <pc:sldMk cId="241445771" sldId="536"/>
        </pc:sldMkLst>
        <pc:spChg chg="mod">
          <ac:chgData name="Alejandro Paolini Godoy" userId="c3a6e11a-e51d-46b0-a788-b09d2b3af6f8" providerId="ADAL" clId="{20EEC9D5-7F65-445D-9D39-EC365C4E615B}" dt="2022-04-18T06:00:39.886" v="712"/>
          <ac:spMkLst>
            <pc:docMk/>
            <pc:sldMk cId="241445771" sldId="536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47:30.092" v="42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49:11.808" v="470" actId="20577"/>
          <ac:spMkLst>
            <pc:docMk/>
            <pc:sldMk cId="241445771" sldId="536"/>
            <ac:spMk id="16" creationId="{20579461-81B8-40DC-83A4-29931D2A6EE2}"/>
          </ac:spMkLst>
        </pc:spChg>
        <pc:spChg chg="del">
          <ac:chgData name="Alejandro Paolini Godoy" userId="c3a6e11a-e51d-46b0-a788-b09d2b3af6f8" providerId="ADAL" clId="{20EEC9D5-7F65-445D-9D39-EC365C4E615B}" dt="2022-04-18T05:47:42.480" v="426" actId="478"/>
          <ac:spMkLst>
            <pc:docMk/>
            <pc:sldMk cId="241445771" sldId="536"/>
            <ac:spMk id="17" creationId="{950AE863-7F5C-4D5A-9CBA-C0879349C68C}"/>
          </ac:spMkLst>
        </pc:spChg>
        <pc:spChg chg="del">
          <ac:chgData name="Alejandro Paolini Godoy" userId="c3a6e11a-e51d-46b0-a788-b09d2b3af6f8" providerId="ADAL" clId="{20EEC9D5-7F65-445D-9D39-EC365C4E615B}" dt="2022-04-18T05:47:45.244" v="429" actId="478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20EEC9D5-7F65-445D-9D39-EC365C4E615B}" dt="2022-04-18T05:49:09.815" v="468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5:48:52.596" v="462" actId="1076"/>
          <ac:spMkLst>
            <pc:docMk/>
            <pc:sldMk cId="241445771" sldId="53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48:24.273" v="455" actId="20577"/>
          <ac:spMkLst>
            <pc:docMk/>
            <pc:sldMk cId="241445771" sldId="536"/>
            <ac:spMk id="23" creationId="{21904980-23B9-4039-BECD-348299836344}"/>
          </ac:spMkLst>
        </pc:spChg>
        <pc:spChg chg="del">
          <ac:chgData name="Alejandro Paolini Godoy" userId="c3a6e11a-e51d-46b0-a788-b09d2b3af6f8" providerId="ADAL" clId="{20EEC9D5-7F65-445D-9D39-EC365C4E615B}" dt="2022-04-18T05:49:01.478" v="465" actId="478"/>
          <ac:spMkLst>
            <pc:docMk/>
            <pc:sldMk cId="241445771" sldId="536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20EEC9D5-7F65-445D-9D39-EC365C4E615B}" dt="2022-04-18T05:49:51.185" v="476" actId="14100"/>
          <ac:spMkLst>
            <pc:docMk/>
            <pc:sldMk cId="241445771" sldId="536"/>
            <ac:spMk id="36" creationId="{07578B4F-2F3D-420A-9743-857A2EB412A8}"/>
          </ac:spMkLst>
        </pc:spChg>
        <pc:spChg chg="del">
          <ac:chgData name="Alejandro Paolini Godoy" userId="c3a6e11a-e51d-46b0-a788-b09d2b3af6f8" providerId="ADAL" clId="{20EEC9D5-7F65-445D-9D39-EC365C4E615B}" dt="2022-04-18T05:47:43.724" v="427" actId="478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20EEC9D5-7F65-445D-9D39-EC365C4E615B}" dt="2022-04-18T05:49:15.967" v="471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5:48:48.203" v="461" actId="1076"/>
          <ac:spMkLst>
            <pc:docMk/>
            <pc:sldMk cId="241445771" sldId="536"/>
            <ac:spMk id="61" creationId="{02E032CC-622A-4CF3-837B-CC2C038C7B40}"/>
          </ac:spMkLst>
        </pc:spChg>
        <pc:cxnChg chg="del mod">
          <ac:chgData name="Alejandro Paolini Godoy" userId="c3a6e11a-e51d-46b0-a788-b09d2b3af6f8" providerId="ADAL" clId="{20EEC9D5-7F65-445D-9D39-EC365C4E615B}" dt="2022-04-18T05:48:37.412" v="458" actId="478"/>
          <ac:cxnSpMkLst>
            <pc:docMk/>
            <pc:sldMk cId="241445771" sldId="536"/>
            <ac:cxnSpMk id="28" creationId="{D0DE867B-7447-4803-B977-A901D9E45ADF}"/>
          </ac:cxnSpMkLst>
        </pc:cxnChg>
        <pc:cxnChg chg="del mod">
          <ac:chgData name="Alejandro Paolini Godoy" userId="c3a6e11a-e51d-46b0-a788-b09d2b3af6f8" providerId="ADAL" clId="{20EEC9D5-7F65-445D-9D39-EC365C4E615B}" dt="2022-04-18T05:47:47.459" v="430" actId="478"/>
          <ac:cxnSpMkLst>
            <pc:docMk/>
            <pc:sldMk cId="241445771" sldId="536"/>
            <ac:cxnSpMk id="32" creationId="{E4745B21-7C8D-44D1-BC81-CFC7A9812BC2}"/>
          </ac:cxnSpMkLst>
        </pc:cxnChg>
        <pc:cxnChg chg="del mod">
          <ac:chgData name="Alejandro Paolini Godoy" userId="c3a6e11a-e51d-46b0-a788-b09d2b3af6f8" providerId="ADAL" clId="{20EEC9D5-7F65-445D-9D39-EC365C4E615B}" dt="2022-04-18T05:47:52.339" v="431" actId="478"/>
          <ac:cxnSpMkLst>
            <pc:docMk/>
            <pc:sldMk cId="241445771" sldId="536"/>
            <ac:cxnSpMk id="34" creationId="{A0FC3A89-0E50-4901-A634-62942FB5B63B}"/>
          </ac:cxnSpMkLst>
        </pc:cxnChg>
        <pc:cxnChg chg="mod">
          <ac:chgData name="Alejandro Paolini Godoy" userId="c3a6e11a-e51d-46b0-a788-b09d2b3af6f8" providerId="ADAL" clId="{20EEC9D5-7F65-445D-9D39-EC365C4E615B}" dt="2022-04-18T05:48:58.212" v="464" actId="14100"/>
          <ac:cxnSpMkLst>
            <pc:docMk/>
            <pc:sldMk cId="241445771" sldId="536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5:48:01.359" v="433" actId="1076"/>
          <ac:cxnSpMkLst>
            <pc:docMk/>
            <pc:sldMk cId="241445771" sldId="536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20EEC9D5-7F65-445D-9D39-EC365C4E615B}" dt="2022-04-18T05:48:30.460" v="456" actId="1076"/>
          <ac:cxnSpMkLst>
            <pc:docMk/>
            <pc:sldMk cId="241445771" sldId="536"/>
            <ac:cxnSpMk id="40" creationId="{A7D448BE-3A20-4C69-A484-09D14817B1A9}"/>
          </ac:cxnSpMkLst>
        </pc:cxnChg>
        <pc:cxnChg chg="del mod">
          <ac:chgData name="Alejandro Paolini Godoy" userId="c3a6e11a-e51d-46b0-a788-b09d2b3af6f8" providerId="ADAL" clId="{20EEC9D5-7F65-445D-9D39-EC365C4E615B}" dt="2022-04-18T05:47:44.486" v="428" actId="478"/>
          <ac:cxnSpMkLst>
            <pc:docMk/>
            <pc:sldMk cId="241445771" sldId="536"/>
            <ac:cxnSpMk id="46" creationId="{A1AB067E-43CD-4339-A3E7-94C378AC53C7}"/>
          </ac:cxnSpMkLst>
        </pc:cxnChg>
        <pc:cxnChg chg="mod">
          <ac:chgData name="Alejandro Paolini Godoy" userId="c3a6e11a-e51d-46b0-a788-b09d2b3af6f8" providerId="ADAL" clId="{20EEC9D5-7F65-445D-9D39-EC365C4E615B}" dt="2022-04-18T05:48:42.716" v="460" actId="14100"/>
          <ac:cxnSpMkLst>
            <pc:docMk/>
            <pc:sldMk cId="241445771" sldId="536"/>
            <ac:cxnSpMk id="56" creationId="{A147F42A-BA50-45AF-A34E-8F398F5453EE}"/>
          </ac:cxnSpMkLst>
        </pc:cxn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270811053" sldId="538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19120719" sldId="539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908970265" sldId="540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514479812" sldId="541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624536848" sldId="542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643445711" sldId="543"/>
        </pc:sldMkLst>
      </pc:sldChg>
      <pc:sldChg chg="addSp delSp modSp new mod modClrScheme modAnim chgLayout">
        <pc:chgData name="Alejandro Paolini Godoy" userId="c3a6e11a-e51d-46b0-a788-b09d2b3af6f8" providerId="ADAL" clId="{20EEC9D5-7F65-445D-9D39-EC365C4E615B}" dt="2022-04-18T05:27:20.676" v="105"/>
        <pc:sldMkLst>
          <pc:docMk/>
          <pc:sldMk cId="1098424003" sldId="544"/>
        </pc:sldMkLst>
        <pc:spChg chg="del">
          <ac:chgData name="Alejandro Paolini Godoy" userId="c3a6e11a-e51d-46b0-a788-b09d2b3af6f8" providerId="ADAL" clId="{20EEC9D5-7F65-445D-9D39-EC365C4E615B}" dt="2022-04-18T05:26:01.376" v="81" actId="700"/>
          <ac:spMkLst>
            <pc:docMk/>
            <pc:sldMk cId="1098424003" sldId="544"/>
            <ac:spMk id="2" creationId="{6472AC09-188D-4EC2-884A-059A56AD8570}"/>
          </ac:spMkLst>
        </pc:spChg>
        <pc:spChg chg="add mod">
          <ac:chgData name="Alejandro Paolini Godoy" userId="c3a6e11a-e51d-46b0-a788-b09d2b3af6f8" providerId="ADAL" clId="{20EEC9D5-7F65-445D-9D39-EC365C4E615B}" dt="2022-04-18T05:27:20.676" v="105"/>
          <ac:spMkLst>
            <pc:docMk/>
            <pc:sldMk cId="1098424003" sldId="544"/>
            <ac:spMk id="4" creationId="{729C7748-9794-4E41-8D9E-EF7E907D9487}"/>
          </ac:spMkLst>
        </pc:spChg>
        <pc:picChg chg="add mod">
          <ac:chgData name="Alejandro Paolini Godoy" userId="c3a6e11a-e51d-46b0-a788-b09d2b3af6f8" providerId="ADAL" clId="{20EEC9D5-7F65-445D-9D39-EC365C4E615B}" dt="2022-04-18T05:26:29.250" v="85" actId="1076"/>
          <ac:picMkLst>
            <pc:docMk/>
            <pc:sldMk cId="1098424003" sldId="544"/>
            <ac:picMk id="3" creationId="{98017C15-2B45-46C9-99EA-35A95B00E345}"/>
          </ac:picMkLst>
        </pc:picChg>
      </pc:sldChg>
      <pc:sldChg chg="modSp add mod">
        <pc:chgData name="Alejandro Paolini Godoy" userId="c3a6e11a-e51d-46b0-a788-b09d2b3af6f8" providerId="ADAL" clId="{20EEC9D5-7F65-445D-9D39-EC365C4E615B}" dt="2022-04-18T05:37:22.036" v="247" actId="20577"/>
        <pc:sldMkLst>
          <pc:docMk/>
          <pc:sldMk cId="1109672400" sldId="545"/>
        </pc:sldMkLst>
        <pc:spChg chg="mod">
          <ac:chgData name="Alejandro Paolini Godoy" userId="c3a6e11a-e51d-46b0-a788-b09d2b3af6f8" providerId="ADAL" clId="{20EEC9D5-7F65-445D-9D39-EC365C4E615B}" dt="2022-04-18T05:29:07.893" v="152" actId="20577"/>
          <ac:spMkLst>
            <pc:docMk/>
            <pc:sldMk cId="1109672400" sldId="54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29:25.155" v="154" actId="14100"/>
          <ac:spMkLst>
            <pc:docMk/>
            <pc:sldMk cId="1109672400" sldId="54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5:37:22.036" v="247" actId="20577"/>
          <ac:spMkLst>
            <pc:docMk/>
            <pc:sldMk cId="1109672400" sldId="545"/>
            <ac:spMk id="58" creationId="{3370AFA0-83F3-4A79-B770-1A9B44B042F4}"/>
          </ac:spMkLst>
        </pc:spChg>
      </pc:sldChg>
      <pc:sldChg chg="addSp modSp add mod modAnim">
        <pc:chgData name="Alejandro Paolini Godoy" userId="c3a6e11a-e51d-46b0-a788-b09d2b3af6f8" providerId="ADAL" clId="{20EEC9D5-7F65-445D-9D39-EC365C4E615B}" dt="2022-04-18T05:37:18.557" v="245" actId="20577"/>
        <pc:sldMkLst>
          <pc:docMk/>
          <pc:sldMk cId="2241451772" sldId="546"/>
        </pc:sldMkLst>
        <pc:spChg chg="mod">
          <ac:chgData name="Alejandro Paolini Godoy" userId="c3a6e11a-e51d-46b0-a788-b09d2b3af6f8" providerId="ADAL" clId="{20EEC9D5-7F65-445D-9D39-EC365C4E615B}" dt="2022-04-18T05:30:03.548" v="162" actId="20577"/>
          <ac:spMkLst>
            <pc:docMk/>
            <pc:sldMk cId="2241451772" sldId="54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30:28.849" v="166" actId="14100"/>
          <ac:spMkLst>
            <pc:docMk/>
            <pc:sldMk cId="2241451772" sldId="546"/>
            <ac:spMk id="9" creationId="{3817ADEE-A817-4D56-89B7-442952613BC8}"/>
          </ac:spMkLst>
        </pc:spChg>
        <pc:spChg chg="add mod ord">
          <ac:chgData name="Alejandro Paolini Godoy" userId="c3a6e11a-e51d-46b0-a788-b09d2b3af6f8" providerId="ADAL" clId="{20EEC9D5-7F65-445D-9D39-EC365C4E615B}" dt="2022-04-18T05:33:31.405" v="206" actId="14100"/>
          <ac:spMkLst>
            <pc:docMk/>
            <pc:sldMk cId="2241451772" sldId="546"/>
            <ac:spMk id="10" creationId="{A4DC0E3F-D7DF-4BBF-ACBA-C4B22A0C6AFC}"/>
          </ac:spMkLst>
        </pc:spChg>
        <pc:spChg chg="add mod">
          <ac:chgData name="Alejandro Paolini Godoy" userId="c3a6e11a-e51d-46b0-a788-b09d2b3af6f8" providerId="ADAL" clId="{20EEC9D5-7F65-445D-9D39-EC365C4E615B}" dt="2022-04-18T05:34:33.761" v="220" actId="164"/>
          <ac:spMkLst>
            <pc:docMk/>
            <pc:sldMk cId="2241451772" sldId="546"/>
            <ac:spMk id="12" creationId="{8D9A6ECA-E9F0-4EA3-90A8-FCEF4F7FB82B}"/>
          </ac:spMkLst>
        </pc:spChg>
        <pc:spChg chg="mod">
          <ac:chgData name="Alejandro Paolini Godoy" userId="c3a6e11a-e51d-46b0-a788-b09d2b3af6f8" providerId="ADAL" clId="{20EEC9D5-7F65-445D-9D39-EC365C4E615B}" dt="2022-04-18T05:37:18.557" v="245" actId="20577"/>
          <ac:spMkLst>
            <pc:docMk/>
            <pc:sldMk cId="2241451772" sldId="546"/>
            <ac:spMk id="58" creationId="{3370AFA0-83F3-4A79-B770-1A9B44B042F4}"/>
          </ac:spMkLst>
        </pc:spChg>
        <pc:grpChg chg="add mod">
          <ac:chgData name="Alejandro Paolini Godoy" userId="c3a6e11a-e51d-46b0-a788-b09d2b3af6f8" providerId="ADAL" clId="{20EEC9D5-7F65-445D-9D39-EC365C4E615B}" dt="2022-04-18T05:33:19.606" v="205" actId="164"/>
          <ac:grpSpMkLst>
            <pc:docMk/>
            <pc:sldMk cId="2241451772" sldId="546"/>
            <ac:grpSpMk id="2" creationId="{FD20216F-FDDE-4C1E-9ADD-46F9ABC3BB6D}"/>
          </ac:grpSpMkLst>
        </pc:grpChg>
        <pc:grpChg chg="add mod">
          <ac:chgData name="Alejandro Paolini Godoy" userId="c3a6e11a-e51d-46b0-a788-b09d2b3af6f8" providerId="ADAL" clId="{20EEC9D5-7F65-445D-9D39-EC365C4E615B}" dt="2022-04-18T05:33:19.606" v="205" actId="164"/>
          <ac:grpSpMkLst>
            <pc:docMk/>
            <pc:sldMk cId="2241451772" sldId="546"/>
            <ac:grpSpMk id="3" creationId="{03009652-1293-4933-A297-3C9E0B21D1DC}"/>
          </ac:grpSpMkLst>
        </pc:grpChg>
        <pc:grpChg chg="add mod modVis">
          <ac:chgData name="Alejandro Paolini Godoy" userId="c3a6e11a-e51d-46b0-a788-b09d2b3af6f8" providerId="ADAL" clId="{20EEC9D5-7F65-445D-9D39-EC365C4E615B}" dt="2022-04-18T05:36:22.400" v="230" actId="14429"/>
          <ac:grpSpMkLst>
            <pc:docMk/>
            <pc:sldMk cId="2241451772" sldId="546"/>
            <ac:grpSpMk id="4" creationId="{D4B6C217-F6EB-4871-BD32-D4BCE997293E}"/>
          </ac:grpSpMkLst>
        </pc:grp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5" creationId="{BE79057A-6335-4F33-A845-3781206A3357}"/>
          </ac:picMkLst>
        </pc:pic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7" creationId="{C77ACE27-DDDC-4897-9008-7F83A79C800F}"/>
          </ac:picMkLst>
        </pc:pic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8" creationId="{BFC0EE1C-A86F-464C-90EA-35A035883DB0}"/>
          </ac:picMkLst>
        </pc:picChg>
        <pc:picChg chg="add mod ord">
          <ac:chgData name="Alejandro Paolini Godoy" userId="c3a6e11a-e51d-46b0-a788-b09d2b3af6f8" providerId="ADAL" clId="{20EEC9D5-7F65-445D-9D39-EC365C4E615B}" dt="2022-04-18T05:34:33.761" v="220" actId="164"/>
          <ac:picMkLst>
            <pc:docMk/>
            <pc:sldMk cId="2241451772" sldId="546"/>
            <ac:picMk id="11" creationId="{37F0CCBD-6429-41EE-B9BC-0760A3706074}"/>
          </ac:picMkLst>
        </pc:picChg>
      </pc:sldChg>
      <pc:sldChg chg="addSp delSp modSp add mod ord">
        <pc:chgData name="Alejandro Paolini Godoy" userId="c3a6e11a-e51d-46b0-a788-b09d2b3af6f8" providerId="ADAL" clId="{20EEC9D5-7F65-445D-9D39-EC365C4E615B}" dt="2022-04-18T05:43:44.821" v="318" actId="6549"/>
        <pc:sldMkLst>
          <pc:docMk/>
          <pc:sldMk cId="3296538499" sldId="547"/>
        </pc:sldMkLst>
        <pc:spChg chg="mod">
          <ac:chgData name="Alejandro Paolini Godoy" userId="c3a6e11a-e51d-46b0-a788-b09d2b3af6f8" providerId="ADAL" clId="{20EEC9D5-7F65-445D-9D39-EC365C4E615B}" dt="2022-04-18T05:37:33.983" v="252"/>
          <ac:spMkLst>
            <pc:docMk/>
            <pc:sldMk cId="3296538499" sldId="54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37:11.198" v="243" actId="20577"/>
          <ac:spMkLst>
            <pc:docMk/>
            <pc:sldMk cId="3296538499" sldId="547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20EEC9D5-7F65-445D-9D39-EC365C4E615B}" dt="2022-04-18T05:40:17.586" v="272" actId="1076"/>
          <ac:spMkLst>
            <pc:docMk/>
            <pc:sldMk cId="3296538499" sldId="547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20EEC9D5-7F65-445D-9D39-EC365C4E615B}" dt="2022-04-18T05:43:42.163" v="316" actId="6549"/>
          <ac:spMkLst>
            <pc:docMk/>
            <pc:sldMk cId="3296538499" sldId="547"/>
            <ac:spMk id="16" creationId="{20579461-81B8-40DC-83A4-29931D2A6EE2}"/>
          </ac:spMkLst>
        </pc:spChg>
        <pc:spChg chg="del">
          <ac:chgData name="Alejandro Paolini Godoy" userId="c3a6e11a-e51d-46b0-a788-b09d2b3af6f8" providerId="ADAL" clId="{20EEC9D5-7F65-445D-9D39-EC365C4E615B}" dt="2022-04-18T05:39:59.396" v="269" actId="478"/>
          <ac:spMkLst>
            <pc:docMk/>
            <pc:sldMk cId="3296538499" sldId="547"/>
            <ac:spMk id="17" creationId="{950AE863-7F5C-4D5A-9CBA-C0879349C68C}"/>
          </ac:spMkLst>
        </pc:spChg>
        <pc:spChg chg="del mod topLvl">
          <ac:chgData name="Alejandro Paolini Godoy" userId="c3a6e11a-e51d-46b0-a788-b09d2b3af6f8" providerId="ADAL" clId="{20EEC9D5-7F65-445D-9D39-EC365C4E615B}" dt="2022-04-18T05:40:32.198" v="277" actId="478"/>
          <ac:spMkLst>
            <pc:docMk/>
            <pc:sldMk cId="3296538499" sldId="547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20EEC9D5-7F65-445D-9D39-EC365C4E615B}" dt="2022-04-18T05:43:44.821" v="318" actId="6549"/>
          <ac:spMkLst>
            <pc:docMk/>
            <pc:sldMk cId="3296538499" sldId="547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20EEC9D5-7F65-445D-9D39-EC365C4E615B}" dt="2022-04-18T05:40:47.498" v="283" actId="1076"/>
          <ac:spMkLst>
            <pc:docMk/>
            <pc:sldMk cId="3296538499" sldId="547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40:27.236" v="275" actId="1076"/>
          <ac:spMkLst>
            <pc:docMk/>
            <pc:sldMk cId="3296538499" sldId="547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20EEC9D5-7F65-445D-9D39-EC365C4E615B}" dt="2022-04-18T05:40:17.586" v="272" actId="1076"/>
          <ac:spMkLst>
            <pc:docMk/>
            <pc:sldMk cId="3296538499" sldId="547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20EEC9D5-7F65-445D-9D39-EC365C4E615B}" dt="2022-04-18T05:41:04.194" v="286" actId="1076"/>
          <ac:spMkLst>
            <pc:docMk/>
            <pc:sldMk cId="3296538499" sldId="547"/>
            <ac:spMk id="38" creationId="{16AA572F-BB97-4AE9-BA9D-FA2BA353D68F}"/>
          </ac:spMkLst>
        </pc:spChg>
        <pc:spChg chg="mod">
          <ac:chgData name="Alejandro Paolini Godoy" userId="c3a6e11a-e51d-46b0-a788-b09d2b3af6f8" providerId="ADAL" clId="{20EEC9D5-7F65-445D-9D39-EC365C4E615B}" dt="2022-04-18T05:41:00.845" v="285" actId="1076"/>
          <ac:spMkLst>
            <pc:docMk/>
            <pc:sldMk cId="3296538499" sldId="547"/>
            <ac:spMk id="39" creationId="{379344A0-E3C0-41D6-BEFA-C3D24428B37F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1" creationId="{9C3FB146-4CBB-4855-AF82-7C7CCAB0A960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2" creationId="{79F41E93-D2D0-4906-93F3-CFC332F63FA5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4" creationId="{00683689-93A4-4FEE-9929-4C25388791EB}"/>
          </ac:spMkLst>
        </pc:spChg>
        <pc:spChg chg="add mod">
          <ac:chgData name="Alejandro Paolini Godoy" userId="c3a6e11a-e51d-46b0-a788-b09d2b3af6f8" providerId="ADAL" clId="{20EEC9D5-7F65-445D-9D39-EC365C4E615B}" dt="2022-04-18T05:43:30.099" v="314" actId="14100"/>
          <ac:spMkLst>
            <pc:docMk/>
            <pc:sldMk cId="3296538499" sldId="547"/>
            <ac:spMk id="45" creationId="{6B83B9B2-E87D-4C9C-8E7D-49DD8C4E0603}"/>
          </ac:spMkLst>
        </pc:spChg>
        <pc:spChg chg="mod">
          <ac:chgData name="Alejandro Paolini Godoy" userId="c3a6e11a-e51d-46b0-a788-b09d2b3af6f8" providerId="ADAL" clId="{20EEC9D5-7F65-445D-9D39-EC365C4E615B}" dt="2022-04-18T05:37:48.986" v="254" actId="14100"/>
          <ac:spMkLst>
            <pc:docMk/>
            <pc:sldMk cId="3296538499" sldId="547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20EEC9D5-7F65-445D-9D39-EC365C4E615B}" dt="2022-04-18T05:40:07.881" v="271" actId="165"/>
          <ac:grpSpMkLst>
            <pc:docMk/>
            <pc:sldMk cId="3296538499" sldId="547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20EEC9D5-7F65-445D-9D39-EC365C4E615B}" dt="2022-04-18T05:39:36.115" v="266" actId="478"/>
          <ac:cxnSpMkLst>
            <pc:docMk/>
            <pc:sldMk cId="3296538499" sldId="547"/>
            <ac:cxnSpMk id="4" creationId="{399D8B63-2472-479F-AF6E-53FE552437EA}"/>
          </ac:cxnSpMkLst>
        </pc:cxnChg>
        <pc:cxnChg chg="mod topLvl">
          <ac:chgData name="Alejandro Paolini Godoy" userId="c3a6e11a-e51d-46b0-a788-b09d2b3af6f8" providerId="ADAL" clId="{20EEC9D5-7F65-445D-9D39-EC365C4E615B}" dt="2022-04-18T05:40:17.586" v="272" actId="1076"/>
          <ac:cxnSpMkLst>
            <pc:docMk/>
            <pc:sldMk cId="3296538499" sldId="547"/>
            <ac:cxnSpMk id="15" creationId="{CFE849D2-661E-4497-8D4A-729AB18A3C15}"/>
          </ac:cxnSpMkLst>
        </pc:cxnChg>
        <pc:cxnChg chg="add mod">
          <ac:chgData name="Alejandro Paolini Godoy" userId="c3a6e11a-e51d-46b0-a788-b09d2b3af6f8" providerId="ADAL" clId="{20EEC9D5-7F65-445D-9D39-EC365C4E615B}" dt="2022-04-18T05:41:23.037" v="289" actId="14100"/>
          <ac:cxnSpMkLst>
            <pc:docMk/>
            <pc:sldMk cId="3296538499" sldId="547"/>
            <ac:cxnSpMk id="24" creationId="{45CDEF0B-3048-44A0-861D-C183E01610B8}"/>
          </ac:cxnSpMkLst>
        </pc:cxnChg>
        <pc:cxnChg chg="mod">
          <ac:chgData name="Alejandro Paolini Godoy" userId="c3a6e11a-e51d-46b0-a788-b09d2b3af6f8" providerId="ADAL" clId="{20EEC9D5-7F65-445D-9D39-EC365C4E615B}" dt="2022-04-18T05:40:47.498" v="283" actId="1076"/>
          <ac:cxnSpMkLst>
            <pc:docMk/>
            <pc:sldMk cId="3296538499" sldId="547"/>
            <ac:cxnSpMk id="28" creationId="{D0DE867B-7447-4803-B977-A901D9E45ADF}"/>
          </ac:cxnSpMkLst>
        </pc:cxnChg>
        <pc:cxnChg chg="del mod">
          <ac:chgData name="Alejandro Paolini Godoy" userId="c3a6e11a-e51d-46b0-a788-b09d2b3af6f8" providerId="ADAL" clId="{20EEC9D5-7F65-445D-9D39-EC365C4E615B}" dt="2022-04-18T05:38:36.074" v="262" actId="478"/>
          <ac:cxnSpMkLst>
            <pc:docMk/>
            <pc:sldMk cId="3296538499" sldId="547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20EEC9D5-7F65-445D-9D39-EC365C4E615B}" dt="2022-04-18T05:40:27.236" v="275" actId="1076"/>
          <ac:cxnSpMkLst>
            <pc:docMk/>
            <pc:sldMk cId="3296538499" sldId="547"/>
            <ac:cxnSpMk id="34" creationId="{A0FC3A89-0E50-4901-A634-62942FB5B63B}"/>
          </ac:cxnSpMkLst>
        </pc:cxnChg>
        <pc:cxnChg chg="del mod">
          <ac:chgData name="Alejandro Paolini Godoy" userId="c3a6e11a-e51d-46b0-a788-b09d2b3af6f8" providerId="ADAL" clId="{20EEC9D5-7F65-445D-9D39-EC365C4E615B}" dt="2022-04-18T05:40:02.961" v="270" actId="478"/>
          <ac:cxnSpMkLst>
            <pc:docMk/>
            <pc:sldMk cId="3296538499" sldId="547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20EEC9D5-7F65-445D-9D39-EC365C4E615B}" dt="2022-04-18T05:40:57.075" v="284" actId="1076"/>
          <ac:cxnSpMkLst>
            <pc:docMk/>
            <pc:sldMk cId="3296538499" sldId="547"/>
            <ac:cxnSpMk id="40" creationId="{A7D448BE-3A20-4C69-A484-09D14817B1A9}"/>
          </ac:cxnSpMkLst>
        </pc:cxnChg>
        <pc:cxnChg chg="del mod topLvl">
          <ac:chgData name="Alejandro Paolini Godoy" userId="c3a6e11a-e51d-46b0-a788-b09d2b3af6f8" providerId="ADAL" clId="{20EEC9D5-7F65-445D-9D39-EC365C4E615B}" dt="2022-04-18T05:40:43.534" v="282" actId="478"/>
          <ac:cxnSpMkLst>
            <pc:docMk/>
            <pc:sldMk cId="3296538499" sldId="547"/>
            <ac:cxnSpMk id="43" creationId="{A421B107-53C8-4BCF-840C-9E4DDD817120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5:47:04.932" v="386"/>
        <pc:sldMkLst>
          <pc:docMk/>
          <pc:sldMk cId="3874530532" sldId="548"/>
        </pc:sldMkLst>
        <pc:spChg chg="mod">
          <ac:chgData name="Alejandro Paolini Godoy" userId="c3a6e11a-e51d-46b0-a788-b09d2b3af6f8" providerId="ADAL" clId="{20EEC9D5-7F65-445D-9D39-EC365C4E615B}" dt="2022-04-18T05:46:48.516" v="385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47:04.932" v="386"/>
          <ac:spMkLst>
            <pc:docMk/>
            <pc:sldMk cId="3874530532" sldId="548"/>
            <ac:spMk id="9" creationId="{3817ADEE-A817-4D56-89B7-442952613BC8}"/>
          </ac:spMkLst>
        </pc:spChg>
      </pc:sldChg>
      <pc:sldChg chg="addSp delSp modSp add mod delAnim">
        <pc:chgData name="Alejandro Paolini Godoy" userId="c3a6e11a-e51d-46b0-a788-b09d2b3af6f8" providerId="ADAL" clId="{20EEC9D5-7F65-445D-9D39-EC365C4E615B}" dt="2022-04-18T06:00:42.077" v="713"/>
        <pc:sldMkLst>
          <pc:docMk/>
          <pc:sldMk cId="1610712510" sldId="549"/>
        </pc:sldMkLst>
        <pc:spChg chg="mod">
          <ac:chgData name="Alejandro Paolini Godoy" userId="c3a6e11a-e51d-46b0-a788-b09d2b3af6f8" providerId="ADAL" clId="{20EEC9D5-7F65-445D-9D39-EC365C4E615B}" dt="2022-04-18T06:00:42.077" v="713"/>
          <ac:spMkLst>
            <pc:docMk/>
            <pc:sldMk cId="1610712510" sldId="54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50:17.335" v="478" actId="6549"/>
          <ac:spMkLst>
            <pc:docMk/>
            <pc:sldMk cId="1610712510" sldId="54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51:40.444" v="503" actId="1076"/>
          <ac:spMkLst>
            <pc:docMk/>
            <pc:sldMk cId="1610712510" sldId="549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5:52:01.229" v="509" actId="1076"/>
          <ac:spMkLst>
            <pc:docMk/>
            <pc:sldMk cId="1610712510" sldId="549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20EEC9D5-7F65-445D-9D39-EC365C4E615B}" dt="2022-04-18T05:58:27.813" v="632" actId="20577"/>
          <ac:spMkLst>
            <pc:docMk/>
            <pc:sldMk cId="1610712510" sldId="549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5:55:54.050" v="593" actId="1076"/>
          <ac:spMkLst>
            <pc:docMk/>
            <pc:sldMk cId="1610712510" sldId="54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5:54:30.058" v="563" actId="1076"/>
          <ac:spMkLst>
            <pc:docMk/>
            <pc:sldMk cId="1610712510" sldId="549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52:37.363" v="523" actId="1076"/>
          <ac:spMkLst>
            <pc:docMk/>
            <pc:sldMk cId="1610712510" sldId="54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5:51:16.615" v="492" actId="1076"/>
          <ac:spMkLst>
            <pc:docMk/>
            <pc:sldMk cId="1610712510" sldId="549"/>
            <ac:spMk id="30" creationId="{B70D102C-073D-4269-B307-0517A045AFB5}"/>
          </ac:spMkLst>
        </pc:spChg>
        <pc:spChg chg="del">
          <ac:chgData name="Alejandro Paolini Godoy" userId="c3a6e11a-e51d-46b0-a788-b09d2b3af6f8" providerId="ADAL" clId="{20EEC9D5-7F65-445D-9D39-EC365C4E615B}" dt="2022-04-18T05:51:08.066" v="491" actId="478"/>
          <ac:spMkLst>
            <pc:docMk/>
            <pc:sldMk cId="1610712510" sldId="549"/>
            <ac:spMk id="36" creationId="{07578B4F-2F3D-420A-9743-857A2EB412A8}"/>
          </ac:spMkLst>
        </pc:spChg>
        <pc:spChg chg="add mod">
          <ac:chgData name="Alejandro Paolini Godoy" userId="c3a6e11a-e51d-46b0-a788-b09d2b3af6f8" providerId="ADAL" clId="{20EEC9D5-7F65-445D-9D39-EC365C4E615B}" dt="2022-04-18T05:54:25.908" v="562" actId="1076"/>
          <ac:spMkLst>
            <pc:docMk/>
            <pc:sldMk cId="1610712510" sldId="549"/>
            <ac:spMk id="55" creationId="{48B9CFCF-AA56-447F-A64E-D0E38042CAD6}"/>
          </ac:spMkLst>
        </pc:spChg>
        <pc:spChg chg="add mod">
          <ac:chgData name="Alejandro Paolini Godoy" userId="c3a6e11a-e51d-46b0-a788-b09d2b3af6f8" providerId="ADAL" clId="{20EEC9D5-7F65-445D-9D39-EC365C4E615B}" dt="2022-04-18T05:54:16.498" v="560" actId="1076"/>
          <ac:spMkLst>
            <pc:docMk/>
            <pc:sldMk cId="1610712510" sldId="549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5:52:59.250" v="528" actId="1076"/>
          <ac:spMkLst>
            <pc:docMk/>
            <pc:sldMk cId="1610712510" sldId="549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5:52:53.862" v="527" actId="1076"/>
          <ac:spMkLst>
            <pc:docMk/>
            <pc:sldMk cId="1610712510" sldId="549"/>
            <ac:spMk id="61" creationId="{02E032CC-622A-4CF3-837B-CC2C038C7B40}"/>
          </ac:spMkLst>
        </pc:spChg>
        <pc:spChg chg="add mod">
          <ac:chgData name="Alejandro Paolini Godoy" userId="c3a6e11a-e51d-46b0-a788-b09d2b3af6f8" providerId="ADAL" clId="{20EEC9D5-7F65-445D-9D39-EC365C4E615B}" dt="2022-04-18T05:56:09.225" v="598" actId="1076"/>
          <ac:spMkLst>
            <pc:docMk/>
            <pc:sldMk cId="1610712510" sldId="549"/>
            <ac:spMk id="69" creationId="{AC61F27B-4CF8-4446-AC53-299178741B40}"/>
          </ac:spMkLst>
        </pc:spChg>
        <pc:spChg chg="add mod">
          <ac:chgData name="Alejandro Paolini Godoy" userId="c3a6e11a-e51d-46b0-a788-b09d2b3af6f8" providerId="ADAL" clId="{20EEC9D5-7F65-445D-9D39-EC365C4E615B}" dt="2022-04-18T05:55:59.710" v="595" actId="1076"/>
          <ac:spMkLst>
            <pc:docMk/>
            <pc:sldMk cId="1610712510" sldId="549"/>
            <ac:spMk id="81" creationId="{1839E9A9-CCFE-4C6D-BC8A-61181A99F179}"/>
          </ac:spMkLst>
        </pc:spChg>
        <pc:spChg chg="add mod">
          <ac:chgData name="Alejandro Paolini Godoy" userId="c3a6e11a-e51d-46b0-a788-b09d2b3af6f8" providerId="ADAL" clId="{20EEC9D5-7F65-445D-9D39-EC365C4E615B}" dt="2022-04-18T05:56:06.678" v="597" actId="1076"/>
          <ac:spMkLst>
            <pc:docMk/>
            <pc:sldMk cId="1610712510" sldId="549"/>
            <ac:spMk id="89" creationId="{FB154956-FBA6-40BC-972F-9E8913970415}"/>
          </ac:spMkLst>
        </pc:spChg>
        <pc:cxnChg chg="mod">
          <ac:chgData name="Alejandro Paolini Godoy" userId="c3a6e11a-e51d-46b0-a788-b09d2b3af6f8" providerId="ADAL" clId="{20EEC9D5-7F65-445D-9D39-EC365C4E615B}" dt="2022-04-18T05:52:01.229" v="509" actId="1076"/>
          <ac:cxnSpMkLst>
            <pc:docMk/>
            <pc:sldMk cId="1610712510" sldId="549"/>
            <ac:cxnSpMk id="15" creationId="{CFE849D2-661E-4497-8D4A-729AB18A3C15}"/>
          </ac:cxnSpMkLst>
        </pc:cxnChg>
        <pc:cxnChg chg="add mod">
          <ac:chgData name="Alejandro Paolini Godoy" userId="c3a6e11a-e51d-46b0-a788-b09d2b3af6f8" providerId="ADAL" clId="{20EEC9D5-7F65-445D-9D39-EC365C4E615B}" dt="2022-04-18T05:52:33.557" v="522" actId="1076"/>
          <ac:cxnSpMkLst>
            <pc:docMk/>
            <pc:sldMk cId="1610712510" sldId="549"/>
            <ac:cxnSpMk id="28" creationId="{F1C02BF0-DE17-41A0-9CE3-9B8B6A19B81C}"/>
          </ac:cxnSpMkLst>
        </pc:cxnChg>
        <pc:cxnChg chg="add mod">
          <ac:chgData name="Alejandro Paolini Godoy" userId="c3a6e11a-e51d-46b0-a788-b09d2b3af6f8" providerId="ADAL" clId="{20EEC9D5-7F65-445D-9D39-EC365C4E615B}" dt="2022-04-18T05:52:37.363" v="523" actId="1076"/>
          <ac:cxnSpMkLst>
            <pc:docMk/>
            <pc:sldMk cId="1610712510" sldId="549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5:54:25.908" v="562" actId="1076"/>
          <ac:cxnSpMkLst>
            <pc:docMk/>
            <pc:sldMk cId="1610712510" sldId="549"/>
            <ac:cxnSpMk id="35" creationId="{965B0ED8-4174-4178-842A-9B87F3ABD2B0}"/>
          </ac:cxnSpMkLst>
        </pc:cxnChg>
        <pc:cxnChg chg="del mod">
          <ac:chgData name="Alejandro Paolini Godoy" userId="c3a6e11a-e51d-46b0-a788-b09d2b3af6f8" providerId="ADAL" clId="{20EEC9D5-7F65-445D-9D39-EC365C4E615B}" dt="2022-04-18T05:52:12.168" v="510" actId="21"/>
          <ac:cxnSpMkLst>
            <pc:docMk/>
            <pc:sldMk cId="1610712510" sldId="549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20EEC9D5-7F65-445D-9D39-EC365C4E615B}" dt="2022-04-18T05:54:16.498" v="560" actId="1076"/>
          <ac:cxnSpMkLst>
            <pc:docMk/>
            <pc:sldMk cId="1610712510" sldId="549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5:55:54.050" v="593" actId="1076"/>
          <ac:cxnSpMkLst>
            <pc:docMk/>
            <pc:sldMk cId="1610712510" sldId="549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5:54:36.778" v="566" actId="14100"/>
          <ac:cxnSpMkLst>
            <pc:docMk/>
            <pc:sldMk cId="1610712510" sldId="549"/>
            <ac:cxnSpMk id="66" creationId="{3B89CFEF-BBB7-4F44-A6C4-262D63308DB3}"/>
          </ac:cxnSpMkLst>
        </pc:cxnChg>
        <pc:cxnChg chg="add mod">
          <ac:chgData name="Alejandro Paolini Godoy" userId="c3a6e11a-e51d-46b0-a788-b09d2b3af6f8" providerId="ADAL" clId="{20EEC9D5-7F65-445D-9D39-EC365C4E615B}" dt="2022-04-18T05:56:09.225" v="598" actId="1076"/>
          <ac:cxnSpMkLst>
            <pc:docMk/>
            <pc:sldMk cId="1610712510" sldId="549"/>
            <ac:cxnSpMk id="70" creationId="{74CB9293-ED34-45C7-9E1F-F0B77715E072}"/>
          </ac:cxnSpMkLst>
        </pc:cxnChg>
        <pc:cxnChg chg="add mod">
          <ac:chgData name="Alejandro Paolini Godoy" userId="c3a6e11a-e51d-46b0-a788-b09d2b3af6f8" providerId="ADAL" clId="{20EEC9D5-7F65-445D-9D39-EC365C4E615B}" dt="2022-04-18T05:56:12.314" v="599" actId="14100"/>
          <ac:cxnSpMkLst>
            <pc:docMk/>
            <pc:sldMk cId="1610712510" sldId="549"/>
            <ac:cxnSpMk id="74" creationId="{854309A4-2A46-49D2-8A55-27549F5CE6C3}"/>
          </ac:cxnSpMkLst>
        </pc:cxnChg>
        <pc:cxnChg chg="add mod">
          <ac:chgData name="Alejandro Paolini Godoy" userId="c3a6e11a-e51d-46b0-a788-b09d2b3af6f8" providerId="ADAL" clId="{20EEC9D5-7F65-445D-9D39-EC365C4E615B}" dt="2022-04-18T05:55:54.050" v="593" actId="1076"/>
          <ac:cxnSpMkLst>
            <pc:docMk/>
            <pc:sldMk cId="1610712510" sldId="549"/>
            <ac:cxnSpMk id="82" creationId="{BE7B1118-4EB5-4EA2-9AA9-3AD3CA2DBE46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6:00:44.845" v="714"/>
        <pc:sldMkLst>
          <pc:docMk/>
          <pc:sldMk cId="1653637321" sldId="550"/>
        </pc:sldMkLst>
        <pc:spChg chg="mod">
          <ac:chgData name="Alejandro Paolini Godoy" userId="c3a6e11a-e51d-46b0-a788-b09d2b3af6f8" providerId="ADAL" clId="{20EEC9D5-7F65-445D-9D39-EC365C4E615B}" dt="2022-04-18T05:56:56.792" v="607" actId="20577"/>
          <ac:spMkLst>
            <pc:docMk/>
            <pc:sldMk cId="1653637321" sldId="55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57:51.668" v="615" actId="113"/>
          <ac:spMkLst>
            <pc:docMk/>
            <pc:sldMk cId="1653637321" sldId="55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6:00:44.845" v="714"/>
          <ac:spMkLst>
            <pc:docMk/>
            <pc:sldMk cId="1653637321" sldId="550"/>
            <ac:spMk id="58" creationId="{3370AFA0-83F3-4A79-B770-1A9B44B042F4}"/>
          </ac:spMkLst>
        </pc:spChg>
      </pc:sldChg>
      <pc:sldChg chg="modSp add mod ord">
        <pc:chgData name="Alejandro Paolini Godoy" userId="c3a6e11a-e51d-46b0-a788-b09d2b3af6f8" providerId="ADAL" clId="{20EEC9D5-7F65-445D-9D39-EC365C4E615B}" dt="2022-04-18T06:00:47.775" v="715"/>
        <pc:sldMkLst>
          <pc:docMk/>
          <pc:sldMk cId="2025213055" sldId="551"/>
        </pc:sldMkLst>
        <pc:spChg chg="mod">
          <ac:chgData name="Alejandro Paolini Godoy" userId="c3a6e11a-e51d-46b0-a788-b09d2b3af6f8" providerId="ADAL" clId="{20EEC9D5-7F65-445D-9D39-EC365C4E615B}" dt="2022-04-18T06:00:47.775" v="715"/>
          <ac:spMkLst>
            <pc:docMk/>
            <pc:sldMk cId="2025213055" sldId="55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58:15.522" v="623" actId="20577"/>
          <ac:spMkLst>
            <pc:docMk/>
            <pc:sldMk cId="2025213055" sldId="55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59:05.553" v="669" actId="1076"/>
          <ac:spMkLst>
            <pc:docMk/>
            <pc:sldMk cId="2025213055" sldId="55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5:59:02.794" v="668" actId="14100"/>
          <ac:spMkLst>
            <pc:docMk/>
            <pc:sldMk cId="2025213055" sldId="551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5:58:22.400" v="630" actId="20577"/>
          <ac:spMkLst>
            <pc:docMk/>
            <pc:sldMk cId="2025213055" sldId="551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5:58:39.353" v="637" actId="20577"/>
          <ac:spMkLst>
            <pc:docMk/>
            <pc:sldMk cId="2025213055" sldId="551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5:58:48.845" v="659" actId="20577"/>
          <ac:spMkLst>
            <pc:docMk/>
            <pc:sldMk cId="2025213055" sldId="551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5:58:52.904" v="664" actId="20577"/>
          <ac:spMkLst>
            <pc:docMk/>
            <pc:sldMk cId="2025213055" sldId="551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5:59:05.553" v="669" actId="1076"/>
          <ac:cxnSpMkLst>
            <pc:docMk/>
            <pc:sldMk cId="2025213055" sldId="551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20EEC9D5-7F65-445D-9D39-EC365C4E615B}" dt="2022-04-18T05:59:02.794" v="668" actId="14100"/>
          <ac:cxnSpMkLst>
            <pc:docMk/>
            <pc:sldMk cId="2025213055" sldId="551"/>
            <ac:cxnSpMk id="28" creationId="{F1C02BF0-DE17-41A0-9CE3-9B8B6A19B81C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00:14.669" v="711" actId="113"/>
        <pc:sldMkLst>
          <pc:docMk/>
          <pc:sldMk cId="843550662" sldId="552"/>
        </pc:sldMkLst>
        <pc:spChg chg="mod">
          <ac:chgData name="Alejandro Paolini Godoy" userId="c3a6e11a-e51d-46b0-a788-b09d2b3af6f8" providerId="ADAL" clId="{20EEC9D5-7F65-445D-9D39-EC365C4E615B}" dt="2022-04-18T05:59:34.022" v="699" actId="20577"/>
          <ac:spMkLst>
            <pc:docMk/>
            <pc:sldMk cId="843550662" sldId="55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00:14.669" v="711" actId="113"/>
          <ac:spMkLst>
            <pc:docMk/>
            <pc:sldMk cId="843550662" sldId="552"/>
            <ac:spMk id="9" creationId="{3817ADEE-A817-4D56-89B7-442952613BC8}"/>
          </ac:spMkLst>
        </pc:spChg>
      </pc:sldChg>
      <pc:sldChg chg="delSp modSp add mod replId">
        <pc:chgData name="Alejandro Paolini Godoy" userId="c3a6e11a-e51d-46b0-a788-b09d2b3af6f8" providerId="ADAL" clId="{20EEC9D5-7F65-445D-9D39-EC365C4E615B}" dt="2022-04-18T06:01:58.853" v="783" actId="20577"/>
        <pc:sldMkLst>
          <pc:docMk/>
          <pc:sldMk cId="2611561120" sldId="553"/>
        </pc:sldMkLst>
        <pc:spChg chg="mod">
          <ac:chgData name="Alejandro Paolini Godoy" userId="c3a6e11a-e51d-46b0-a788-b09d2b3af6f8" providerId="ADAL" clId="{20EEC9D5-7F65-445D-9D39-EC365C4E615B}" dt="2022-04-18T06:00:51.893" v="716"/>
          <ac:spMkLst>
            <pc:docMk/>
            <pc:sldMk cId="2611561120" sldId="55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6:01:06.935" v="749" actId="20577"/>
          <ac:spMkLst>
            <pc:docMk/>
            <pc:sldMk cId="2611561120" sldId="553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1:16.696" v="759" actId="20577"/>
          <ac:spMkLst>
            <pc:docMk/>
            <pc:sldMk cId="2611561120" sldId="553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01:55.100" v="782" actId="1076"/>
          <ac:spMkLst>
            <pc:docMk/>
            <pc:sldMk cId="2611561120" sldId="553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01:58.853" v="783" actId="20577"/>
          <ac:spMkLst>
            <pc:docMk/>
            <pc:sldMk cId="2611561120" sldId="553"/>
            <ac:spMk id="55" creationId="{48B9CFCF-AA56-447F-A64E-D0E38042CAD6}"/>
          </ac:spMkLst>
        </pc:spChg>
        <pc:spChg chg="del">
          <ac:chgData name="Alejandro Paolini Godoy" userId="c3a6e11a-e51d-46b0-a788-b09d2b3af6f8" providerId="ADAL" clId="{20EEC9D5-7F65-445D-9D39-EC365C4E615B}" dt="2022-04-18T06:01:26.329" v="760" actId="478"/>
          <ac:spMkLst>
            <pc:docMk/>
            <pc:sldMk cId="2611561120" sldId="553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6:01:49.919" v="781" actId="1076"/>
          <ac:spMkLst>
            <pc:docMk/>
            <pc:sldMk cId="2611561120" sldId="553"/>
            <ac:spMk id="69" creationId="{AC61F27B-4CF8-4446-AC53-299178741B40}"/>
          </ac:spMkLst>
        </pc:spChg>
        <pc:spChg chg="del mod">
          <ac:chgData name="Alejandro Paolini Godoy" userId="c3a6e11a-e51d-46b0-a788-b09d2b3af6f8" providerId="ADAL" clId="{20EEC9D5-7F65-445D-9D39-EC365C4E615B}" dt="2022-04-18T06:01:29.367" v="762" actId="478"/>
          <ac:spMkLst>
            <pc:docMk/>
            <pc:sldMk cId="2611561120" sldId="553"/>
            <ac:spMk id="81" creationId="{1839E9A9-CCFE-4C6D-BC8A-61181A99F179}"/>
          </ac:spMkLst>
        </pc:spChg>
        <pc:spChg chg="del">
          <ac:chgData name="Alejandro Paolini Godoy" userId="c3a6e11a-e51d-46b0-a788-b09d2b3af6f8" providerId="ADAL" clId="{20EEC9D5-7F65-445D-9D39-EC365C4E615B}" dt="2022-04-18T06:01:31.592" v="764" actId="478"/>
          <ac:spMkLst>
            <pc:docMk/>
            <pc:sldMk cId="2611561120" sldId="553"/>
            <ac:spMk id="89" creationId="{FB154956-FBA6-40BC-972F-9E8913970415}"/>
          </ac:spMkLst>
        </pc:spChg>
        <pc:cxnChg chg="mod">
          <ac:chgData name="Alejandro Paolini Godoy" userId="c3a6e11a-e51d-46b0-a788-b09d2b3af6f8" providerId="ADAL" clId="{20EEC9D5-7F65-445D-9D39-EC365C4E615B}" dt="2022-04-18T06:01:49.919" v="781" actId="1076"/>
          <ac:cxnSpMkLst>
            <pc:docMk/>
            <pc:sldMk cId="2611561120" sldId="553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6:01:55.100" v="782" actId="1076"/>
          <ac:cxnSpMkLst>
            <pc:docMk/>
            <pc:sldMk cId="2611561120" sldId="553"/>
            <ac:cxnSpMk id="56" creationId="{A147F42A-BA50-45AF-A34E-8F398F5453EE}"/>
          </ac:cxnSpMkLst>
        </pc:cxnChg>
        <pc:cxnChg chg="del mod">
          <ac:chgData name="Alejandro Paolini Godoy" userId="c3a6e11a-e51d-46b0-a788-b09d2b3af6f8" providerId="ADAL" clId="{20EEC9D5-7F65-445D-9D39-EC365C4E615B}" dt="2022-04-18T06:01:32.584" v="765" actId="478"/>
          <ac:cxnSpMkLst>
            <pc:docMk/>
            <pc:sldMk cId="2611561120" sldId="553"/>
            <ac:cxnSpMk id="70" creationId="{74CB9293-ED34-45C7-9E1F-F0B77715E072}"/>
          </ac:cxnSpMkLst>
        </pc:cxnChg>
        <pc:cxnChg chg="mod">
          <ac:chgData name="Alejandro Paolini Godoy" userId="c3a6e11a-e51d-46b0-a788-b09d2b3af6f8" providerId="ADAL" clId="{20EEC9D5-7F65-445D-9D39-EC365C4E615B}" dt="2022-04-18T06:01:55.100" v="782" actId="1076"/>
          <ac:cxnSpMkLst>
            <pc:docMk/>
            <pc:sldMk cId="2611561120" sldId="553"/>
            <ac:cxnSpMk id="74" creationId="{854309A4-2A46-49D2-8A55-27549F5CE6C3}"/>
          </ac:cxnSpMkLst>
        </pc:cxnChg>
        <pc:cxnChg chg="del mod">
          <ac:chgData name="Alejandro Paolini Godoy" userId="c3a6e11a-e51d-46b0-a788-b09d2b3af6f8" providerId="ADAL" clId="{20EEC9D5-7F65-445D-9D39-EC365C4E615B}" dt="2022-04-18T06:01:30.125" v="763" actId="478"/>
          <ac:cxnSpMkLst>
            <pc:docMk/>
            <pc:sldMk cId="2611561120" sldId="553"/>
            <ac:cxnSpMk id="82" creationId="{BE7B1118-4EB5-4EA2-9AA9-3AD3CA2DBE46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03:37.155" v="842" actId="1076"/>
        <pc:sldMkLst>
          <pc:docMk/>
          <pc:sldMk cId="2644344399" sldId="554"/>
        </pc:sldMkLst>
        <pc:spChg chg="mod">
          <ac:chgData name="Alejandro Paolini Godoy" userId="c3a6e11a-e51d-46b0-a788-b09d2b3af6f8" providerId="ADAL" clId="{20EEC9D5-7F65-445D-9D39-EC365C4E615B}" dt="2022-04-18T06:02:25.481" v="791" actId="20577"/>
          <ac:spMkLst>
            <pc:docMk/>
            <pc:sldMk cId="2644344399" sldId="554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2:41.778" v="808" actId="14100"/>
          <ac:spMkLst>
            <pc:docMk/>
            <pc:sldMk cId="2644344399" sldId="554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03:18.106" v="837" actId="1076"/>
          <ac:spMkLst>
            <pc:docMk/>
            <pc:sldMk cId="2644344399" sldId="554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6:03:28.329" v="840" actId="1076"/>
          <ac:spMkLst>
            <pc:docMk/>
            <pc:sldMk cId="2644344399" sldId="554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6:03:20.093" v="838" actId="1076"/>
          <ac:spMkLst>
            <pc:docMk/>
            <pc:sldMk cId="2644344399" sldId="554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6:02:56.997" v="820" actId="14100"/>
          <ac:spMkLst>
            <pc:docMk/>
            <pc:sldMk cId="2644344399" sldId="554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03:34.262" v="841" actId="1076"/>
          <ac:spMkLst>
            <pc:docMk/>
            <pc:sldMk cId="2644344399" sldId="554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03:37.155" v="842" actId="1076"/>
          <ac:spMkLst>
            <pc:docMk/>
            <pc:sldMk cId="2644344399" sldId="554"/>
            <ac:spMk id="61" creationId="{02E032CC-622A-4CF3-837B-CC2C038C7B40}"/>
          </ac:spMkLst>
        </pc:spChg>
        <pc:spChg chg="mod">
          <ac:chgData name="Alejandro Paolini Godoy" userId="c3a6e11a-e51d-46b0-a788-b09d2b3af6f8" providerId="ADAL" clId="{20EEC9D5-7F65-445D-9D39-EC365C4E615B}" dt="2022-04-18T06:03:22.539" v="839" actId="1076"/>
          <ac:spMkLst>
            <pc:docMk/>
            <pc:sldMk cId="2644344399" sldId="554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6:02:41.778" v="808" actId="14100"/>
          <ac:cxnSpMkLst>
            <pc:docMk/>
            <pc:sldMk cId="2644344399" sldId="554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20EEC9D5-7F65-445D-9D39-EC365C4E615B}" dt="2022-04-18T06:03:18.106" v="837" actId="1076"/>
          <ac:cxnSpMkLst>
            <pc:docMk/>
            <pc:sldMk cId="2644344399" sldId="554"/>
            <ac:cxnSpMk id="28" creationId="{F1C02BF0-DE17-41A0-9CE3-9B8B6A19B81C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03:22.539" v="839" actId="1076"/>
          <ac:cxnSpMkLst>
            <pc:docMk/>
            <pc:sldMk cId="2644344399" sldId="554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56" creationId="{A147F42A-BA50-45AF-A34E-8F398F5453EE}"/>
          </ac:cxnSpMkLst>
        </pc:cxnChg>
        <pc:cxnChg chg="mod">
          <ac:chgData name="Alejandro Paolini Godoy" userId="c3a6e11a-e51d-46b0-a788-b09d2b3af6f8" providerId="ADAL" clId="{20EEC9D5-7F65-445D-9D39-EC365C4E615B}" dt="2022-04-18T06:03:28.329" v="840" actId="1076"/>
          <ac:cxnSpMkLst>
            <pc:docMk/>
            <pc:sldMk cId="2644344399" sldId="554"/>
            <ac:cxnSpMk id="66" creationId="{3B89CFEF-BBB7-4F44-A6C4-262D63308DB3}"/>
          </ac:cxnSpMkLst>
        </pc:cxnChg>
        <pc:cxnChg chg="mod">
          <ac:chgData name="Alejandro Paolini Godoy" userId="c3a6e11a-e51d-46b0-a788-b09d2b3af6f8" providerId="ADAL" clId="{20EEC9D5-7F65-445D-9D39-EC365C4E615B}" dt="2022-04-18T06:03:22.539" v="839" actId="1076"/>
          <ac:cxnSpMkLst>
            <pc:docMk/>
            <pc:sldMk cId="2644344399" sldId="554"/>
            <ac:cxnSpMk id="74" creationId="{854309A4-2A46-49D2-8A55-27549F5CE6C3}"/>
          </ac:cxnSpMkLst>
        </pc:cxnChg>
      </pc:sldChg>
      <pc:sldChg chg="addSp modSp add mod">
        <pc:chgData name="Alejandro Paolini Godoy" userId="c3a6e11a-e51d-46b0-a788-b09d2b3af6f8" providerId="ADAL" clId="{20EEC9D5-7F65-445D-9D39-EC365C4E615B}" dt="2022-04-18T06:07:01.427" v="885" actId="6549"/>
        <pc:sldMkLst>
          <pc:docMk/>
          <pc:sldMk cId="2575006887" sldId="555"/>
        </pc:sldMkLst>
        <pc:spChg chg="mod">
          <ac:chgData name="Alejandro Paolini Godoy" userId="c3a6e11a-e51d-46b0-a788-b09d2b3af6f8" providerId="ADAL" clId="{20EEC9D5-7F65-445D-9D39-EC365C4E615B}" dt="2022-04-18T06:07:01.427" v="885" actId="6549"/>
          <ac:spMkLst>
            <pc:docMk/>
            <pc:sldMk cId="2575006887" sldId="555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5:08.799" v="874" actId="1076"/>
          <ac:spMkLst>
            <pc:docMk/>
            <pc:sldMk cId="2575006887" sldId="55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20EEC9D5-7F65-445D-9D39-EC365C4E615B}" dt="2022-04-18T06:05:11.919" v="875" actId="1076"/>
          <ac:spMkLst>
            <pc:docMk/>
            <pc:sldMk cId="2575006887" sldId="555"/>
            <ac:spMk id="24" creationId="{EF47D8EF-B573-4A62-A542-5C5A68EE1219}"/>
          </ac:spMkLst>
        </pc:spChg>
        <pc:spChg chg="mod">
          <ac:chgData name="Alejandro Paolini Godoy" userId="c3a6e11a-e51d-46b0-a788-b09d2b3af6f8" providerId="ADAL" clId="{20EEC9D5-7F65-445D-9D39-EC365C4E615B}" dt="2022-04-18T06:05:35.210" v="883" actId="1076"/>
          <ac:spMkLst>
            <pc:docMk/>
            <pc:sldMk cId="2575006887" sldId="555"/>
            <ac:spMk id="55" creationId="{48B9CFCF-AA56-447F-A64E-D0E38042CAD6}"/>
          </ac:spMkLst>
        </pc:spChg>
        <pc:cxnChg chg="mod">
          <ac:chgData name="Alejandro Paolini Godoy" userId="c3a6e11a-e51d-46b0-a788-b09d2b3af6f8" providerId="ADAL" clId="{20EEC9D5-7F65-445D-9D39-EC365C4E615B}" dt="2022-04-18T06:05:35.210" v="883" actId="1076"/>
          <ac:cxnSpMkLst>
            <pc:docMk/>
            <pc:sldMk cId="2575006887" sldId="555"/>
            <ac:cxnSpMk id="35" creationId="{965B0ED8-4174-4178-842A-9B87F3ABD2B0}"/>
          </ac:cxnSpMkLst>
        </pc:cxnChg>
        <pc:cxnChg chg="add mod">
          <ac:chgData name="Alejandro Paolini Godoy" userId="c3a6e11a-e51d-46b0-a788-b09d2b3af6f8" providerId="ADAL" clId="{20EEC9D5-7F65-445D-9D39-EC365C4E615B}" dt="2022-04-18T06:05:35.210" v="883" actId="1076"/>
          <ac:cxnSpMkLst>
            <pc:docMk/>
            <pc:sldMk cId="2575006887" sldId="555"/>
            <ac:cxnSpMk id="36" creationId="{92C8CF5A-A4C2-43A4-A711-C0D57FFE02FE}"/>
          </ac:cxnSpMkLst>
        </pc:cxnChg>
        <pc:cxnChg chg="mod">
          <ac:chgData name="Alejandro Paolini Godoy" userId="c3a6e11a-e51d-46b0-a788-b09d2b3af6f8" providerId="ADAL" clId="{20EEC9D5-7F65-445D-9D39-EC365C4E615B}" dt="2022-04-18T06:05:11.919" v="875" actId="1076"/>
          <ac:cxnSpMkLst>
            <pc:docMk/>
            <pc:sldMk cId="2575006887" sldId="555"/>
            <ac:cxnSpMk id="66" creationId="{3B89CFEF-BBB7-4F44-A6C4-262D63308DB3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6:08:04.181" v="908" actId="113"/>
        <pc:sldMkLst>
          <pc:docMk/>
          <pc:sldMk cId="4236604425" sldId="556"/>
        </pc:sldMkLst>
        <pc:spChg chg="mod">
          <ac:chgData name="Alejandro Paolini Godoy" userId="c3a6e11a-e51d-46b0-a788-b09d2b3af6f8" providerId="ADAL" clId="{20EEC9D5-7F65-445D-9D39-EC365C4E615B}" dt="2022-04-18T06:07:34.011" v="902" actId="20577"/>
          <ac:spMkLst>
            <pc:docMk/>
            <pc:sldMk cId="4236604425" sldId="55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08:04.181" v="908" actId="113"/>
          <ac:spMkLst>
            <pc:docMk/>
            <pc:sldMk cId="4236604425" sldId="556"/>
            <ac:spMk id="9" creationId="{3817ADEE-A817-4D56-89B7-442952613BC8}"/>
          </ac:spMkLst>
        </pc:spChg>
      </pc:sldChg>
      <pc:sldChg chg="addSp delSp modSp add mod ord">
        <pc:chgData name="Alejandro Paolini Godoy" userId="c3a6e11a-e51d-46b0-a788-b09d2b3af6f8" providerId="ADAL" clId="{20EEC9D5-7F65-445D-9D39-EC365C4E615B}" dt="2022-04-18T06:12:37.945" v="992" actId="14100"/>
        <pc:sldMkLst>
          <pc:docMk/>
          <pc:sldMk cId="2930933360" sldId="557"/>
        </pc:sldMkLst>
        <pc:spChg chg="mod">
          <ac:chgData name="Alejandro Paolini Godoy" userId="c3a6e11a-e51d-46b0-a788-b09d2b3af6f8" providerId="ADAL" clId="{20EEC9D5-7F65-445D-9D39-EC365C4E615B}" dt="2022-04-18T06:08:23.520" v="910" actId="20577"/>
          <ac:spMkLst>
            <pc:docMk/>
            <pc:sldMk cId="2930933360" sldId="557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11:49.436" v="981" actId="1076"/>
          <ac:spMkLst>
            <pc:docMk/>
            <pc:sldMk cId="2930933360" sldId="557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11:41.832" v="980" actId="1076"/>
          <ac:spMkLst>
            <pc:docMk/>
            <pc:sldMk cId="2930933360" sldId="557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6:11:28.603" v="979" actId="20577"/>
          <ac:spMkLst>
            <pc:docMk/>
            <pc:sldMk cId="2930933360" sldId="557"/>
            <ac:spMk id="24" creationId="{EF47D8EF-B573-4A62-A542-5C5A68EE1219}"/>
          </ac:spMkLst>
        </pc:spChg>
        <pc:spChg chg="add mod">
          <ac:chgData name="Alejandro Paolini Godoy" userId="c3a6e11a-e51d-46b0-a788-b09d2b3af6f8" providerId="ADAL" clId="{20EEC9D5-7F65-445D-9D39-EC365C4E615B}" dt="2022-04-18T06:10:47.717" v="960" actId="1076"/>
          <ac:spMkLst>
            <pc:docMk/>
            <pc:sldMk cId="2930933360" sldId="557"/>
            <ac:spMk id="27" creationId="{F8ED7F90-658A-4416-B9FE-F035E8C6F4BB}"/>
          </ac:spMkLst>
        </pc:spChg>
        <pc:spChg chg="add mod">
          <ac:chgData name="Alejandro Paolini Godoy" userId="c3a6e11a-e51d-46b0-a788-b09d2b3af6f8" providerId="ADAL" clId="{20EEC9D5-7F65-445D-9D39-EC365C4E615B}" dt="2022-04-18T06:10:53.562" v="965" actId="20577"/>
          <ac:spMkLst>
            <pc:docMk/>
            <pc:sldMk cId="2930933360" sldId="557"/>
            <ac:spMk id="47" creationId="{6C7389E7-4782-458F-BAA5-0ECDE3519782}"/>
          </ac:spMkLst>
        </pc:spChg>
        <pc:spChg chg="mod">
          <ac:chgData name="Alejandro Paolini Godoy" userId="c3a6e11a-e51d-46b0-a788-b09d2b3af6f8" providerId="ADAL" clId="{20EEC9D5-7F65-445D-9D39-EC365C4E615B}" dt="2022-04-18T06:11:25.652" v="975" actId="20577"/>
          <ac:spMkLst>
            <pc:docMk/>
            <pc:sldMk cId="2930933360" sldId="557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12:04.734" v="985" actId="1076"/>
          <ac:spMkLst>
            <pc:docMk/>
            <pc:sldMk cId="2930933360" sldId="557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11:54.472" v="982" actId="1076"/>
          <ac:spMkLst>
            <pc:docMk/>
            <pc:sldMk cId="2930933360" sldId="557"/>
            <ac:spMk id="61" creationId="{02E032CC-622A-4CF3-837B-CC2C038C7B40}"/>
          </ac:spMkLst>
        </pc:spChg>
        <pc:spChg chg="add mod">
          <ac:chgData name="Alejandro Paolini Godoy" userId="c3a6e11a-e51d-46b0-a788-b09d2b3af6f8" providerId="ADAL" clId="{20EEC9D5-7F65-445D-9D39-EC365C4E615B}" dt="2022-04-18T06:12:01.897" v="984" actId="1076"/>
          <ac:spMkLst>
            <pc:docMk/>
            <pc:sldMk cId="2930933360" sldId="557"/>
            <ac:spMk id="64" creationId="{3AEA0D8D-B42D-4038-807C-3C8131E40553}"/>
          </ac:spMkLst>
        </pc:spChg>
        <pc:spChg chg="add mod">
          <ac:chgData name="Alejandro Paolini Godoy" userId="c3a6e11a-e51d-46b0-a788-b09d2b3af6f8" providerId="ADAL" clId="{20EEC9D5-7F65-445D-9D39-EC365C4E615B}" dt="2022-04-18T06:12:08.534" v="987" actId="1076"/>
          <ac:spMkLst>
            <pc:docMk/>
            <pc:sldMk cId="2930933360" sldId="557"/>
            <ac:spMk id="65" creationId="{B2C804ED-0F4D-4F7F-BB44-CD342FC91406}"/>
          </ac:spMkLst>
        </pc:spChg>
        <pc:spChg chg="mod">
          <ac:chgData name="Alejandro Paolini Godoy" userId="c3a6e11a-e51d-46b0-a788-b09d2b3af6f8" providerId="ADAL" clId="{20EEC9D5-7F65-445D-9D39-EC365C4E615B}" dt="2022-04-18T06:11:07.776" v="969" actId="1076"/>
          <ac:spMkLst>
            <pc:docMk/>
            <pc:sldMk cId="2930933360" sldId="557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08:42.672" v="919" actId="14100"/>
          <ac:cxnSpMkLst>
            <pc:docMk/>
            <pc:sldMk cId="2930933360" sldId="557"/>
            <ac:cxnSpMk id="36" creationId="{92C8CF5A-A4C2-43A4-A711-C0D57FFE02FE}"/>
          </ac:cxnSpMkLst>
        </pc:cxnChg>
        <pc:cxnChg chg="add mod">
          <ac:chgData name="Alejandro Paolini Godoy" userId="c3a6e11a-e51d-46b0-a788-b09d2b3af6f8" providerId="ADAL" clId="{20EEC9D5-7F65-445D-9D39-EC365C4E615B}" dt="2022-04-18T06:11:49.436" v="981" actId="1076"/>
          <ac:cxnSpMkLst>
            <pc:docMk/>
            <pc:sldMk cId="2930933360" sldId="557"/>
            <ac:cxnSpMk id="37" creationId="{97F71D25-464B-4908-8B8C-EC589C36B6A6}"/>
          </ac:cxnSpMkLst>
        </pc:cxn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20EEC9D5-7F65-445D-9D39-EC365C4E615B}" dt="2022-04-18T06:11:49.436" v="981" actId="1076"/>
          <ac:cxnSpMkLst>
            <pc:docMk/>
            <pc:sldMk cId="2930933360" sldId="557"/>
            <ac:cxnSpMk id="41" creationId="{62DDABA0-A130-47F5-A857-AD0124F75537}"/>
          </ac:cxnSpMkLst>
        </pc:cxnChg>
        <pc:cxnChg chg="add mod">
          <ac:chgData name="Alejandro Paolini Godoy" userId="c3a6e11a-e51d-46b0-a788-b09d2b3af6f8" providerId="ADAL" clId="{20EEC9D5-7F65-445D-9D39-EC365C4E615B}" dt="2022-04-18T06:10:49.811" v="961" actId="1076"/>
          <ac:cxnSpMkLst>
            <pc:docMk/>
            <pc:sldMk cId="2930933360" sldId="557"/>
            <ac:cxnSpMk id="44" creationId="{8BF0C6B5-FC6D-45C5-9E55-2931931C8D36}"/>
          </ac:cxnSpMkLst>
        </pc:cxnChg>
        <pc:cxnChg chg="add mod">
          <ac:chgData name="Alejandro Paolini Godoy" userId="c3a6e11a-e51d-46b0-a788-b09d2b3af6f8" providerId="ADAL" clId="{20EEC9D5-7F65-445D-9D39-EC365C4E615B}" dt="2022-04-18T06:11:07.776" v="969" actId="1076"/>
          <ac:cxnSpMkLst>
            <pc:docMk/>
            <pc:sldMk cId="2930933360" sldId="557"/>
            <ac:cxnSpMk id="53" creationId="{06B9F4B3-8A99-48C6-92DC-98B32F62FC0C}"/>
          </ac:cxnSpMkLst>
        </pc:cxnChg>
        <pc:cxnChg chg="del mod">
          <ac:chgData name="Alejandro Paolini Godoy" userId="c3a6e11a-e51d-46b0-a788-b09d2b3af6f8" providerId="ADAL" clId="{20EEC9D5-7F65-445D-9D39-EC365C4E615B}" dt="2022-04-18T06:09:44.944" v="941" actId="478"/>
          <ac:cxnSpMkLst>
            <pc:docMk/>
            <pc:sldMk cId="2930933360" sldId="557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6:12:37.945" v="992" actId="14100"/>
          <ac:cxnSpMkLst>
            <pc:docMk/>
            <pc:sldMk cId="2930933360" sldId="557"/>
            <ac:cxnSpMk id="62" creationId="{79051B1E-17BC-4673-8B0D-2745C5C90FF8}"/>
          </ac:cxnSpMkLst>
        </pc:cxnChg>
        <pc:cxnChg chg="del mod">
          <ac:chgData name="Alejandro Paolini Godoy" userId="c3a6e11a-e51d-46b0-a788-b09d2b3af6f8" providerId="ADAL" clId="{20EEC9D5-7F65-445D-9D39-EC365C4E615B}" dt="2022-04-18T06:10:03.684" v="947" actId="478"/>
          <ac:cxnSpMkLst>
            <pc:docMk/>
            <pc:sldMk cId="2930933360" sldId="557"/>
            <ac:cxnSpMk id="74" creationId="{854309A4-2A46-49D2-8A55-27549F5CE6C3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13:39.047" v="1014" actId="113"/>
        <pc:sldMkLst>
          <pc:docMk/>
          <pc:sldMk cId="805775596" sldId="558"/>
        </pc:sldMkLst>
        <pc:spChg chg="mod">
          <ac:chgData name="Alejandro Paolini Godoy" userId="c3a6e11a-e51d-46b0-a788-b09d2b3af6f8" providerId="ADAL" clId="{20EEC9D5-7F65-445D-9D39-EC365C4E615B}" dt="2022-04-18T06:13:06.120" v="1007" actId="20577"/>
          <ac:spMkLst>
            <pc:docMk/>
            <pc:sldMk cId="805775596" sldId="55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13:39.047" v="1014" actId="113"/>
          <ac:spMkLst>
            <pc:docMk/>
            <pc:sldMk cId="805775596" sldId="558"/>
            <ac:spMk id="9" creationId="{3817ADEE-A817-4D56-89B7-442952613BC8}"/>
          </ac:spMkLst>
        </pc:spChg>
      </pc:sldChg>
      <pc:sldChg chg="add del replId">
        <pc:chgData name="Alejandro Paolini Godoy" userId="c3a6e11a-e51d-46b0-a788-b09d2b3af6f8" providerId="ADAL" clId="{20EEC9D5-7F65-445D-9D39-EC365C4E615B}" dt="2022-04-18T06:14:05.668" v="1018" actId="47"/>
        <pc:sldMkLst>
          <pc:docMk/>
          <pc:sldMk cId="163263079" sldId="559"/>
        </pc:sldMkLst>
      </pc:sldChg>
      <pc:sldChg chg="addSp delSp modSp add mod ord">
        <pc:chgData name="Alejandro Paolini Godoy" userId="c3a6e11a-e51d-46b0-a788-b09d2b3af6f8" providerId="ADAL" clId="{20EEC9D5-7F65-445D-9D39-EC365C4E615B}" dt="2022-04-18T06:22:30.534" v="1184" actId="1076"/>
        <pc:sldMkLst>
          <pc:docMk/>
          <pc:sldMk cId="4244496256" sldId="560"/>
        </pc:sldMkLst>
        <pc:spChg chg="mod">
          <ac:chgData name="Alejandro Paolini Godoy" userId="c3a6e11a-e51d-46b0-a788-b09d2b3af6f8" providerId="ADAL" clId="{20EEC9D5-7F65-445D-9D39-EC365C4E615B}" dt="2022-04-18T06:22:05.718" v="1174" actId="1076"/>
          <ac:spMkLst>
            <pc:docMk/>
            <pc:sldMk cId="4244496256" sldId="56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6:20:49.638" v="1157" actId="14100"/>
          <ac:spMkLst>
            <pc:docMk/>
            <pc:sldMk cId="4244496256" sldId="560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20:52.442" v="1158" actId="1076"/>
          <ac:spMkLst>
            <pc:docMk/>
            <pc:sldMk cId="4244496256" sldId="560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6:21:23.883" v="1165" actId="1076"/>
          <ac:spMkLst>
            <pc:docMk/>
            <pc:sldMk cId="4244496256" sldId="560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22:28.580" v="1183" actId="1076"/>
          <ac:spMkLst>
            <pc:docMk/>
            <pc:sldMk cId="4244496256" sldId="560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6:17:58.474" v="1099" actId="1076"/>
          <ac:spMkLst>
            <pc:docMk/>
            <pc:sldMk cId="4244496256" sldId="560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20EEC9D5-7F65-445D-9D39-EC365C4E615B}" dt="2022-04-18T06:19:07.811" v="1114" actId="1076"/>
          <ac:spMkLst>
            <pc:docMk/>
            <pc:sldMk cId="4244496256" sldId="560"/>
            <ac:spMk id="51" creationId="{9CCE9D27-4863-4312-8509-1729490B0971}"/>
          </ac:spMkLst>
        </pc:spChg>
        <pc:spChg chg="mod">
          <ac:chgData name="Alejandro Paolini Godoy" userId="c3a6e11a-e51d-46b0-a788-b09d2b3af6f8" providerId="ADAL" clId="{20EEC9D5-7F65-445D-9D39-EC365C4E615B}" dt="2022-04-18T06:22:30.534" v="1184" actId="1076"/>
          <ac:spMkLst>
            <pc:docMk/>
            <pc:sldMk cId="4244496256" sldId="560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19:11.883" v="1115" actId="1076"/>
          <ac:spMkLst>
            <pc:docMk/>
            <pc:sldMk cId="4244496256" sldId="560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6:21:55.424" v="1172" actId="1076"/>
          <ac:spMkLst>
            <pc:docMk/>
            <pc:sldMk cId="4244496256" sldId="560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21:58.479" v="1173" actId="1076"/>
          <ac:spMkLst>
            <pc:docMk/>
            <pc:sldMk cId="4244496256" sldId="560"/>
            <ac:spMk id="61" creationId="{02E032CC-622A-4CF3-837B-CC2C038C7B40}"/>
          </ac:spMkLst>
        </pc:spChg>
        <pc:spChg chg="mod">
          <ac:chgData name="Alejandro Paolini Godoy" userId="c3a6e11a-e51d-46b0-a788-b09d2b3af6f8" providerId="ADAL" clId="{20EEC9D5-7F65-445D-9D39-EC365C4E615B}" dt="2022-04-18T06:20:56.823" v="1159" actId="1076"/>
          <ac:spMkLst>
            <pc:docMk/>
            <pc:sldMk cId="4244496256" sldId="560"/>
            <ac:spMk id="69" creationId="{AC61F27B-4CF8-4446-AC53-299178741B40}"/>
          </ac:spMkLst>
        </pc:spChg>
        <pc:spChg chg="mod">
          <ac:chgData name="Alejandro Paolini Godoy" userId="c3a6e11a-e51d-46b0-a788-b09d2b3af6f8" providerId="ADAL" clId="{20EEC9D5-7F65-445D-9D39-EC365C4E615B}" dt="2022-04-18T06:21:20.411" v="1164" actId="1076"/>
          <ac:spMkLst>
            <pc:docMk/>
            <pc:sldMk cId="4244496256" sldId="560"/>
            <ac:spMk id="81" creationId="{1839E9A9-CCFE-4C6D-BC8A-61181A99F179}"/>
          </ac:spMkLst>
        </pc:spChg>
        <pc:spChg chg="mod">
          <ac:chgData name="Alejandro Paolini Godoy" userId="c3a6e11a-e51d-46b0-a788-b09d2b3af6f8" providerId="ADAL" clId="{20EEC9D5-7F65-445D-9D39-EC365C4E615B}" dt="2022-04-18T06:21:51.014" v="1171" actId="1076"/>
          <ac:spMkLst>
            <pc:docMk/>
            <pc:sldMk cId="4244496256" sldId="560"/>
            <ac:spMk id="89" creationId="{FB154956-FBA6-40BC-972F-9E8913970415}"/>
          </ac:spMkLst>
        </pc:spChg>
        <pc:spChg chg="add del mod">
          <ac:chgData name="Alejandro Paolini Godoy" userId="c3a6e11a-e51d-46b0-a788-b09d2b3af6f8" providerId="ADAL" clId="{20EEC9D5-7F65-445D-9D39-EC365C4E615B}" dt="2022-04-18T06:20:22.710" v="1148" actId="478"/>
          <ac:spMkLst>
            <pc:docMk/>
            <pc:sldMk cId="4244496256" sldId="560"/>
            <ac:spMk id="104" creationId="{038F6003-ACA1-483A-8AB3-0D1598D1335B}"/>
          </ac:spMkLst>
        </pc:spChg>
        <pc:cxnChg chg="mod">
          <ac:chgData name="Alejandro Paolini Godoy" userId="c3a6e11a-e51d-46b0-a788-b09d2b3af6f8" providerId="ADAL" clId="{20EEC9D5-7F65-445D-9D39-EC365C4E615B}" dt="2022-04-18T06:20:52.442" v="1158" actId="1076"/>
          <ac:cxnSpMkLst>
            <pc:docMk/>
            <pc:sldMk cId="4244496256" sldId="560"/>
            <ac:cxnSpMk id="15" creationId="{CFE849D2-661E-4497-8D4A-729AB18A3C15}"/>
          </ac:cxnSpMkLst>
        </pc:cxnChg>
        <pc:cxnChg chg="del mod">
          <ac:chgData name="Alejandro Paolini Godoy" userId="c3a6e11a-e51d-46b0-a788-b09d2b3af6f8" providerId="ADAL" clId="{20EEC9D5-7F65-445D-9D39-EC365C4E615B}" dt="2022-04-18T06:15:47.794" v="1064" actId="478"/>
          <ac:cxnSpMkLst>
            <pc:docMk/>
            <pc:sldMk cId="4244496256" sldId="560"/>
            <ac:cxnSpMk id="28" creationId="{F1C02BF0-DE17-41A0-9CE3-9B8B6A19B81C}"/>
          </ac:cxnSpMkLst>
        </pc:cxnChg>
        <pc:cxnChg chg="mod">
          <ac:chgData name="Alejandro Paolini Godoy" userId="c3a6e11a-e51d-46b0-a788-b09d2b3af6f8" providerId="ADAL" clId="{20EEC9D5-7F65-445D-9D39-EC365C4E615B}" dt="2022-04-18T06:20:52.442" v="1158" actId="1076"/>
          <ac:cxnSpMkLst>
            <pc:docMk/>
            <pc:sldMk cId="4244496256" sldId="560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22:30.534" v="1184" actId="1076"/>
          <ac:cxnSpMkLst>
            <pc:docMk/>
            <pc:sldMk cId="4244496256" sldId="560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19:07.811" v="1114" actId="1076"/>
          <ac:cxnSpMkLst>
            <pc:docMk/>
            <pc:sldMk cId="4244496256" sldId="56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20EEC9D5-7F65-445D-9D39-EC365C4E615B}" dt="2022-04-18T06:22:05.718" v="1174" actId="1076"/>
          <ac:cxnSpMkLst>
            <pc:docMk/>
            <pc:sldMk cId="4244496256" sldId="560"/>
            <ac:cxnSpMk id="41" creationId="{658DA5A9-0075-4302-AFBE-AF56DA6EDFE6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6:19:11.883" v="1115" actId="1076"/>
          <ac:cxnSpMkLst>
            <pc:docMk/>
            <pc:sldMk cId="4244496256" sldId="560"/>
            <ac:cxnSpMk id="64" creationId="{63D64791-1B62-4D4C-9AD3-977C57BA6938}"/>
          </ac:cxnSpMkLst>
        </pc:cxnChg>
        <pc:cxnChg chg="mod">
          <ac:chgData name="Alejandro Paolini Godoy" userId="c3a6e11a-e51d-46b0-a788-b09d2b3af6f8" providerId="ADAL" clId="{20EEC9D5-7F65-445D-9D39-EC365C4E615B}" dt="2022-04-18T06:22:30.534" v="1184" actId="1076"/>
          <ac:cxnSpMkLst>
            <pc:docMk/>
            <pc:sldMk cId="4244496256" sldId="560"/>
            <ac:cxnSpMk id="66" creationId="{3B89CFEF-BBB7-4F44-A6C4-262D63308DB3}"/>
          </ac:cxnSpMkLst>
        </pc:cxnChg>
        <pc:cxnChg chg="del mod">
          <ac:chgData name="Alejandro Paolini Godoy" userId="c3a6e11a-e51d-46b0-a788-b09d2b3af6f8" providerId="ADAL" clId="{20EEC9D5-7F65-445D-9D39-EC365C4E615B}" dt="2022-04-18T06:21:34.346" v="1167" actId="478"/>
          <ac:cxnSpMkLst>
            <pc:docMk/>
            <pc:sldMk cId="4244496256" sldId="560"/>
            <ac:cxnSpMk id="70" creationId="{74CB9293-ED34-45C7-9E1F-F0B77715E072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74" creationId="{854309A4-2A46-49D2-8A55-27549F5CE6C3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82" creationId="{BE7B1118-4EB5-4EA2-9AA9-3AD3CA2DBE46}"/>
          </ac:cxnSpMkLst>
        </pc:cxnChg>
        <pc:cxnChg chg="add mod">
          <ac:chgData name="Alejandro Paolini Godoy" userId="c3a6e11a-e51d-46b0-a788-b09d2b3af6f8" providerId="ADAL" clId="{20EEC9D5-7F65-445D-9D39-EC365C4E615B}" dt="2022-04-18T06:21:45.394" v="1170" actId="14100"/>
          <ac:cxnSpMkLst>
            <pc:docMk/>
            <pc:sldMk cId="4244496256" sldId="560"/>
            <ac:cxnSpMk id="126" creationId="{6B859340-D6C4-48AE-9955-97FC05D06EE1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25:56.083" v="1190"/>
        <pc:sldMkLst>
          <pc:docMk/>
          <pc:sldMk cId="732089498" sldId="561"/>
        </pc:sldMkLst>
        <pc:spChg chg="mod">
          <ac:chgData name="Alejandro Paolini Godoy" userId="c3a6e11a-e51d-46b0-a788-b09d2b3af6f8" providerId="ADAL" clId="{20EEC9D5-7F65-445D-9D39-EC365C4E615B}" dt="2022-04-18T06:25:46.744" v="1189" actId="20577"/>
          <ac:spMkLst>
            <pc:docMk/>
            <pc:sldMk cId="732089498" sldId="56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6:25:56.083" v="1190"/>
          <ac:spMkLst>
            <pc:docMk/>
            <pc:sldMk cId="732089498" sldId="561"/>
            <ac:spMk id="58" creationId="{3370AFA0-83F3-4A79-B770-1A9B44B042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067655" y="3842795"/>
            <a:ext cx="3235325" cy="216386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r>
                <a:rPr lang="es-CL" sz="1600" dirty="0">
                  <a:solidFill>
                    <a:schemeClr val="tx1"/>
                  </a:solidFill>
                  <a:latin typeface="+mj-lt"/>
                </a:rPr>
                <a:t>Elementos básicos de la programación: Lectura de Archivos</a:t>
              </a: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211178" y="3857269"/>
              <a:ext cx="981039" cy="1138773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4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Ubicación del archivo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1850150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Normalmente, los archivos se leen desde el mismo lugar donde está el archivo “.</a:t>
            </a:r>
            <a:r>
              <a:rPr lang="es-ES" sz="2400" dirty="0" err="1">
                <a:solidFill>
                  <a:schemeClr val="tx1">
                    <a:alpha val="70000"/>
                  </a:schemeClr>
                </a:solidFill>
              </a:rPr>
              <a:t>py</a:t>
            </a: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” que contiene el código de mi programa.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0B348-7177-E76A-D0BD-A5961E697885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797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Procesando el archivo puntajes psu.txt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1" y="1901821"/>
            <a:ext cx="5372100" cy="36703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Antes de procesar el archivo, debemos crearlo y guardarlo en la misma carpeta donde va a estar guardado nuestro proyecto (código)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Una vez que hayas ubicado la carpeta de tu proyecto, crea el siguiente archivo: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7F101-1BF0-43DE-BE34-37603CD7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t="6121" r="4790" b="6394"/>
          <a:stretch/>
        </p:blipFill>
        <p:spPr>
          <a:xfrm>
            <a:off x="6686550" y="2385403"/>
            <a:ext cx="4905702" cy="3186722"/>
          </a:xfrm>
          <a:prstGeom prst="roundRect">
            <a:avLst>
              <a:gd name="adj" fmla="val 4037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320F8-2498-BF05-3449-24872D0F845A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3488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Procesando un archivo de texto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7286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Cuando trabajamos con un archivo de texto demasiado grande, no sabemos cuántas líneas o registros tiene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¿De qué manera podríamos procesar cada línea o registro del archivo de texto sin saber cuántas son?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Sí, con un ciclo, pero no cualquier ciclo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. Para este caso </a:t>
            </a:r>
            <a:r>
              <a:rPr lang="es-ES" sz="2000" b="1" dirty="0">
                <a:solidFill>
                  <a:schemeClr val="accent2">
                    <a:alpha val="70000"/>
                  </a:schemeClr>
                </a:solidFill>
              </a:rPr>
              <a:t>necesitamos un ciclo </a:t>
            </a:r>
            <a:r>
              <a:rPr lang="es-ES" sz="2000" b="1" dirty="0" err="1">
                <a:solidFill>
                  <a:schemeClr val="accent2">
                    <a:alpha val="70000"/>
                  </a:schemeClr>
                </a:solidFill>
              </a:rPr>
              <a:t>while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con una “marca de fin de datos”. En este caso, la marca de fin de datos sería hasta que la última línea está vacía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Algo así como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linea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'':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357DF-8863-5C3C-37E9-9AA6CE4CBB6A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600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primera aproximación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8210551" cy="255499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puntajes</a:t>
            </a:r>
            <a:r>
              <a:rPr lang="en-U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psu.txt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'':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05C0F757-63CA-4B6F-B19D-5E787F50A4DC}"/>
              </a:ext>
            </a:extLst>
          </p:cNvPr>
          <p:cNvSpPr/>
          <p:nvPr/>
        </p:nvSpPr>
        <p:spPr>
          <a:xfrm>
            <a:off x="1104900" y="4476749"/>
            <a:ext cx="4800600" cy="1933576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b="1" dirty="0">
                <a:solidFill>
                  <a:schemeClr val="tx1">
                    <a:alpha val="70000"/>
                  </a:schemeClr>
                </a:solidFill>
              </a:rPr>
              <a:t>Realice este ejercicio en su computador para ver los resultados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2647A26A-F8E6-4AC2-97F1-3A342462B5DF}"/>
              </a:ext>
            </a:extLst>
          </p:cNvPr>
          <p:cNvSpPr/>
          <p:nvPr/>
        </p:nvSpPr>
        <p:spPr>
          <a:xfrm>
            <a:off x="6736634" y="3622936"/>
            <a:ext cx="4969236" cy="2787389"/>
          </a:xfrm>
          <a:prstGeom prst="roundRect">
            <a:avLst>
              <a:gd name="adj" fmla="val 7375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Fíjate que estamos leyendo todas las líneas, como un </a:t>
            </a:r>
            <a:r>
              <a:rPr lang="es-ES" sz="2000" dirty="0" err="1">
                <a:solidFill>
                  <a:srgbClr val="FFFFFF"/>
                </a:solidFill>
                <a:latin typeface="+mj-lt"/>
              </a:rPr>
              <a:t>string</a:t>
            </a:r>
            <a:r>
              <a:rPr lang="es-ES" sz="20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Pero para que podamos procesar el contenido de cada línea, necesitamos “separar” cada componente</a:t>
            </a:r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E53A4D0C-AD81-4324-AA8B-E3427284B5FF}"/>
              </a:ext>
            </a:extLst>
          </p:cNvPr>
          <p:cNvSpPr/>
          <p:nvPr/>
        </p:nvSpPr>
        <p:spPr>
          <a:xfrm>
            <a:off x="8400694" y="447675"/>
            <a:ext cx="3305176" cy="1379988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Marcelo,UCN,785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Ignacio,UA,345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Ricardo,UCN,845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Romina,UA,650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E155B4A-6372-4A74-A64C-DB8D09B9CEED}"/>
              </a:ext>
            </a:extLst>
          </p:cNvPr>
          <p:cNvGrpSpPr/>
          <p:nvPr/>
        </p:nvGrpSpPr>
        <p:grpSpPr>
          <a:xfrm rot="11337417">
            <a:off x="8057442" y="1553216"/>
            <a:ext cx="482668" cy="482251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E41354-DA47-4AD6-8113-CE61C505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C7C508F-1D63-4FC5-91B8-82658F1A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0F5342-797B-E3AC-DEED-05097F3B1E98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6536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2.08333E-7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Separando un </a:t>
            </a:r>
            <a:r>
              <a:rPr lang="es-CL" dirty="0" err="1"/>
              <a:t>string</a:t>
            </a:r>
            <a:r>
              <a:rPr lang="es-CL" dirty="0"/>
              <a:t> en componentes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5074985" cy="4850524"/>
          </a:xfrm>
          <a:prstGeom prst="roundRect">
            <a:avLst>
              <a:gd name="adj" fmla="val 471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texto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hola,chao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texto</a:t>
            </a:r>
            <a:r>
              <a:rPr lang="es-CL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inicio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fin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el inicio 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inicio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el fin 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fin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texto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1,2,3,4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texto</a:t>
            </a:r>
            <a:r>
              <a:rPr lang="es-CL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partes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05C0F757-63CA-4B6F-B19D-5E787F50A4DC}"/>
              </a:ext>
            </a:extLst>
          </p:cNvPr>
          <p:cNvSpPr/>
          <p:nvPr/>
        </p:nvSpPr>
        <p:spPr>
          <a:xfrm>
            <a:off x="6819900" y="4476749"/>
            <a:ext cx="4800600" cy="1933576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b="1" dirty="0">
                <a:solidFill>
                  <a:schemeClr val="tx1">
                    <a:alpha val="70000"/>
                  </a:schemeClr>
                </a:solidFill>
              </a:rPr>
              <a:t>Realice este ejercicio en su computador para ver los resultados</a:t>
            </a:r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E53A4D0C-AD81-4324-AA8B-E3427284B5FF}"/>
              </a:ext>
            </a:extLst>
          </p:cNvPr>
          <p:cNvSpPr/>
          <p:nvPr/>
        </p:nvSpPr>
        <p:spPr>
          <a:xfrm>
            <a:off x="7498232" y="1858771"/>
            <a:ext cx="3305176" cy="2340358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el inicio es hola</a:t>
            </a:r>
          </a:p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el fin es chao</a:t>
            </a:r>
          </a:p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s-ES" sz="20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E155B4A-6372-4A74-A64C-DB8D09B9CEED}"/>
              </a:ext>
            </a:extLst>
          </p:cNvPr>
          <p:cNvGrpSpPr/>
          <p:nvPr/>
        </p:nvGrpSpPr>
        <p:grpSpPr>
          <a:xfrm rot="13527687">
            <a:off x="6578565" y="3115316"/>
            <a:ext cx="482668" cy="482251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E41354-DA47-4AD6-8113-CE61C505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C7C508F-1D63-4FC5-91B8-82658F1A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457D4D-C678-B505-4652-30E23833942F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97738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Procesando el archivo puntajes psu.txt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1" y="1901821"/>
            <a:ext cx="5372100" cy="36703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Según el siguiente archivo “puntajes psu.txt”, desplegar lo siguiente: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Nombre, universidad y puntaje de cada alumno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7F101-1BF0-43DE-BE34-37603CD7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t="6121" r="4790" b="6394"/>
          <a:stretch/>
        </p:blipFill>
        <p:spPr>
          <a:xfrm>
            <a:off x="6686550" y="2385403"/>
            <a:ext cx="4905702" cy="3186722"/>
          </a:xfrm>
          <a:prstGeom prst="roundRect">
            <a:avLst>
              <a:gd name="adj" fmla="val 4037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FB77CB-B10E-A148-77B4-0F24C7CDDD12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20998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Procesando el archivo puntajes psu.txt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158453" cy="401232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puntajes psu.txt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partes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alumno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universidad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puntaje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alumno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universidad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puntaje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E53A4D0C-AD81-4324-AA8B-E3427284B5FF}"/>
              </a:ext>
            </a:extLst>
          </p:cNvPr>
          <p:cNvSpPr/>
          <p:nvPr/>
        </p:nvSpPr>
        <p:spPr>
          <a:xfrm>
            <a:off x="7924800" y="2724149"/>
            <a:ext cx="3914420" cy="159525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Marcelo , UCN , 785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Ignacio , UA , 345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Ricardo , UCN , 845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Romina , UA , 650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E155B4A-6372-4A74-A64C-DB8D09B9CEED}"/>
              </a:ext>
            </a:extLst>
          </p:cNvPr>
          <p:cNvGrpSpPr/>
          <p:nvPr/>
        </p:nvGrpSpPr>
        <p:grpSpPr>
          <a:xfrm rot="13650147">
            <a:off x="7524042" y="3349638"/>
            <a:ext cx="482668" cy="482251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E41354-DA47-4AD6-8113-CE61C505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C7C508F-1D63-4FC5-91B8-82658F1A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709136-9AD5-6E99-C99A-CF18806A220A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27325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entender la lectura de un archivo?</a:t>
            </a:r>
            <a:endParaRPr lang="es-CL" dirty="0"/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E53A4D0C-AD81-4324-AA8B-E3427284B5FF}"/>
              </a:ext>
            </a:extLst>
          </p:cNvPr>
          <p:cNvSpPr/>
          <p:nvPr/>
        </p:nvSpPr>
        <p:spPr>
          <a:xfrm>
            <a:off x="5215429" y="2272580"/>
            <a:ext cx="3914420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Marcelo,UCN,785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2E8A8ED-3D81-4D57-9E0A-ECB5D6161B75}"/>
              </a:ext>
            </a:extLst>
          </p:cNvPr>
          <p:cNvGrpSpPr/>
          <p:nvPr/>
        </p:nvGrpSpPr>
        <p:grpSpPr>
          <a:xfrm>
            <a:off x="1104898" y="1702675"/>
            <a:ext cx="3839242" cy="2869325"/>
            <a:chOff x="1104898" y="1702675"/>
            <a:chExt cx="3839242" cy="2869325"/>
          </a:xfrm>
        </p:grpSpPr>
        <p:sp>
          <p:nvSpPr>
            <p:cNvPr id="9" name="Rectangle: Rounded Corners 58">
              <a:extLst>
                <a:ext uri="{FF2B5EF4-FFF2-40B4-BE49-F238E27FC236}">
                  <a16:creationId xmlns:a16="http://schemas.microsoft.com/office/drawing/2014/main" id="{3817ADEE-A817-4D56-89B7-442952613BC8}"/>
                </a:ext>
              </a:extLst>
            </p:cNvPr>
            <p:cNvSpPr/>
            <p:nvPr/>
          </p:nvSpPr>
          <p:spPr>
            <a:xfrm>
              <a:off x="1104899" y="1702676"/>
              <a:ext cx="3839241" cy="2869324"/>
            </a:xfrm>
            <a:prstGeom prst="roundRect">
              <a:avLst>
                <a:gd name="adj" fmla="val 785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t" anchorCtr="1"/>
            <a:lstStyle/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Marcelo,UCN,785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Ignacio,UA,345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Ricardo,UCN,845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Romina,UA,650</a:t>
              </a:r>
            </a:p>
          </p:txBody>
        </p:sp>
        <p:sp>
          <p:nvSpPr>
            <p:cNvPr id="14" name="Rectangle: Rounded Corners 58">
              <a:extLst>
                <a:ext uri="{FF2B5EF4-FFF2-40B4-BE49-F238E27FC236}">
                  <a16:creationId xmlns:a16="http://schemas.microsoft.com/office/drawing/2014/main" id="{42D95A8F-796B-48FD-B6EC-8B50E99B95B7}"/>
                </a:ext>
              </a:extLst>
            </p:cNvPr>
            <p:cNvSpPr/>
            <p:nvPr/>
          </p:nvSpPr>
          <p:spPr>
            <a:xfrm>
              <a:off x="1104898" y="1702675"/>
              <a:ext cx="3839241" cy="670643"/>
            </a:xfrm>
            <a:prstGeom prst="roundRect">
              <a:avLst>
                <a:gd name="adj" fmla="val 344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s-CL" sz="28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puntajes psu.txt</a:t>
              </a:r>
            </a:p>
          </p:txBody>
        </p:sp>
      </p:grpSp>
      <p:sp>
        <p:nvSpPr>
          <p:cNvPr id="15" name="Rectangle: Rounded Corners 58">
            <a:extLst>
              <a:ext uri="{FF2B5EF4-FFF2-40B4-BE49-F238E27FC236}">
                <a16:creationId xmlns:a16="http://schemas.microsoft.com/office/drawing/2014/main" id="{00CA1C69-BC4B-4798-A93E-9370265C5997}"/>
              </a:ext>
            </a:extLst>
          </p:cNvPr>
          <p:cNvSpPr/>
          <p:nvPr/>
        </p:nvSpPr>
        <p:spPr>
          <a:xfrm>
            <a:off x="1104898" y="5443349"/>
            <a:ext cx="9925050" cy="811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puntajes psu.txt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BA8444B-F363-4270-8C3C-FA5CD869B7E3}"/>
              </a:ext>
            </a:extLst>
          </p:cNvPr>
          <p:cNvGrpSpPr/>
          <p:nvPr/>
        </p:nvGrpSpPr>
        <p:grpSpPr>
          <a:xfrm>
            <a:off x="1104897" y="1702675"/>
            <a:ext cx="3839242" cy="2869325"/>
            <a:chOff x="1104898" y="1702675"/>
            <a:chExt cx="3839242" cy="2869325"/>
          </a:xfrm>
        </p:grpSpPr>
        <p:sp>
          <p:nvSpPr>
            <p:cNvPr id="18" name="Rectangle: Rounded Corners 58">
              <a:extLst>
                <a:ext uri="{FF2B5EF4-FFF2-40B4-BE49-F238E27FC236}">
                  <a16:creationId xmlns:a16="http://schemas.microsoft.com/office/drawing/2014/main" id="{4E4AF962-DFF8-49D2-8A04-23B6B3C64E3F}"/>
                </a:ext>
              </a:extLst>
            </p:cNvPr>
            <p:cNvSpPr/>
            <p:nvPr/>
          </p:nvSpPr>
          <p:spPr>
            <a:xfrm>
              <a:off x="1104899" y="1702676"/>
              <a:ext cx="3839241" cy="2869324"/>
            </a:xfrm>
            <a:prstGeom prst="roundRect">
              <a:avLst>
                <a:gd name="adj" fmla="val 785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8000" rIns="0" bIns="0" rtlCol="0" anchor="t" anchorCtr="1"/>
            <a:lstStyle/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Marcelo,UCN,785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Ignacio,UA,345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Ricardo,UCN,845</a:t>
              </a:r>
            </a:p>
            <a:p>
              <a:r>
                <a:rPr lang="es-CL" sz="3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Romina,UA,650</a:t>
              </a:r>
            </a:p>
          </p:txBody>
        </p:sp>
        <p:sp>
          <p:nvSpPr>
            <p:cNvPr id="19" name="Rectangle: Rounded Corners 58">
              <a:extLst>
                <a:ext uri="{FF2B5EF4-FFF2-40B4-BE49-F238E27FC236}">
                  <a16:creationId xmlns:a16="http://schemas.microsoft.com/office/drawing/2014/main" id="{29A808F4-D185-42F5-A1D7-03674157B666}"/>
                </a:ext>
              </a:extLst>
            </p:cNvPr>
            <p:cNvSpPr/>
            <p:nvPr/>
          </p:nvSpPr>
          <p:spPr>
            <a:xfrm>
              <a:off x="1104898" y="1702675"/>
              <a:ext cx="3839241" cy="670643"/>
            </a:xfrm>
            <a:prstGeom prst="roundRect">
              <a:avLst>
                <a:gd name="adj" fmla="val 344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s-CL" sz="2800" b="1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arch</a:t>
              </a:r>
              <a:endParaRPr lang="es-CL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0" name="Rectangle: Rounded Corners 58">
            <a:extLst>
              <a:ext uri="{FF2B5EF4-FFF2-40B4-BE49-F238E27FC236}">
                <a16:creationId xmlns:a16="http://schemas.microsoft.com/office/drawing/2014/main" id="{7484784E-60F7-4790-B5C2-3F58414F8704}"/>
              </a:ext>
            </a:extLst>
          </p:cNvPr>
          <p:cNvSpPr/>
          <p:nvPr/>
        </p:nvSpPr>
        <p:spPr>
          <a:xfrm>
            <a:off x="1104897" y="5443348"/>
            <a:ext cx="9925050" cy="811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linea</a:t>
            </a:r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arch</a:t>
            </a:r>
            <a:r>
              <a:rPr lang="es-CL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readline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strip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s-CL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E155B4A-6372-4A74-A64C-DB8D09B9CEED}"/>
              </a:ext>
            </a:extLst>
          </p:cNvPr>
          <p:cNvGrpSpPr/>
          <p:nvPr/>
        </p:nvGrpSpPr>
        <p:grpSpPr>
          <a:xfrm rot="13650147">
            <a:off x="4793535" y="2439845"/>
            <a:ext cx="482668" cy="482251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E41354-DA47-4AD6-8113-CE61C505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C7C508F-1D63-4FC5-91B8-82658F1A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itle 5">
            <a:extLst>
              <a:ext uri="{FF2B5EF4-FFF2-40B4-BE49-F238E27FC236}">
                <a16:creationId xmlns:a16="http://schemas.microsoft.com/office/drawing/2014/main" id="{B837E1F7-E8F1-46F6-9900-A2A6301CC9A4}"/>
              </a:ext>
            </a:extLst>
          </p:cNvPr>
          <p:cNvSpPr txBox="1">
            <a:spLocks/>
          </p:cNvSpPr>
          <p:nvPr/>
        </p:nvSpPr>
        <p:spPr>
          <a:xfrm>
            <a:off x="5659668" y="1690693"/>
            <a:ext cx="3025942" cy="682625"/>
          </a:xfrm>
          <a:prstGeom prst="rect">
            <a:avLst/>
          </a:prstGeom>
        </p:spPr>
        <p:txBody>
          <a:bodyPr vert="horz" wrap="none" lIns="0" tIns="9144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  <a:latin typeface="+mn-lt"/>
              </a:rPr>
              <a:t>línea</a:t>
            </a:r>
            <a:endParaRPr lang="es-CL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Rectangle: Rounded Corners 58">
            <a:extLst>
              <a:ext uri="{FF2B5EF4-FFF2-40B4-BE49-F238E27FC236}">
                <a16:creationId xmlns:a16="http://schemas.microsoft.com/office/drawing/2014/main" id="{53F63789-2863-46BF-AB9C-816D9F149CEA}"/>
              </a:ext>
            </a:extLst>
          </p:cNvPr>
          <p:cNvSpPr/>
          <p:nvPr/>
        </p:nvSpPr>
        <p:spPr>
          <a:xfrm>
            <a:off x="1104896" y="5443348"/>
            <a:ext cx="9925050" cy="811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partes 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linea</a:t>
            </a:r>
            <a:r>
              <a:rPr lang="es-CL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400" dirty="0">
                <a:solidFill>
                  <a:srgbClr val="448C27"/>
                </a:solidFill>
                <a:latin typeface="Consolas" panose="020B0609020204030204" pitchFamily="49" charset="0"/>
              </a:rPr>
              <a:t>,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s-CL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: Rounded Corners 58">
            <a:extLst>
              <a:ext uri="{FF2B5EF4-FFF2-40B4-BE49-F238E27FC236}">
                <a16:creationId xmlns:a16="http://schemas.microsoft.com/office/drawing/2014/main" id="{3E5514BA-DD49-4562-A5CE-A46DCF9AB899}"/>
              </a:ext>
            </a:extLst>
          </p:cNvPr>
          <p:cNvSpPr/>
          <p:nvPr/>
        </p:nvSpPr>
        <p:spPr>
          <a:xfrm>
            <a:off x="9413829" y="2272580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Marcelo</a:t>
            </a:r>
          </a:p>
        </p:txBody>
      </p:sp>
      <p:sp>
        <p:nvSpPr>
          <p:cNvPr id="24" name="Rectangle: Rounded Corners 58">
            <a:extLst>
              <a:ext uri="{FF2B5EF4-FFF2-40B4-BE49-F238E27FC236}">
                <a16:creationId xmlns:a16="http://schemas.microsoft.com/office/drawing/2014/main" id="{4F6BFDA2-228B-49E7-BCCD-3390FBE3C453}"/>
              </a:ext>
            </a:extLst>
          </p:cNvPr>
          <p:cNvSpPr/>
          <p:nvPr/>
        </p:nvSpPr>
        <p:spPr>
          <a:xfrm>
            <a:off x="9413829" y="3096752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UCN</a:t>
            </a:r>
          </a:p>
        </p:txBody>
      </p:sp>
      <p:sp>
        <p:nvSpPr>
          <p:cNvPr id="25" name="Rectangle: Rounded Corners 58">
            <a:extLst>
              <a:ext uri="{FF2B5EF4-FFF2-40B4-BE49-F238E27FC236}">
                <a16:creationId xmlns:a16="http://schemas.microsoft.com/office/drawing/2014/main" id="{2C56787C-759B-4970-B3C7-6E9749DAA123}"/>
              </a:ext>
            </a:extLst>
          </p:cNvPr>
          <p:cNvSpPr/>
          <p:nvPr/>
        </p:nvSpPr>
        <p:spPr>
          <a:xfrm>
            <a:off x="9413829" y="3920924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785</a:t>
            </a:r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95AF52BC-88DE-4416-8526-F1EC4F104B61}"/>
              </a:ext>
            </a:extLst>
          </p:cNvPr>
          <p:cNvGrpSpPr/>
          <p:nvPr/>
        </p:nvGrpSpPr>
        <p:grpSpPr>
          <a:xfrm rot="13650147">
            <a:off x="8985870" y="2448090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AEBF6C31-5FA6-4528-8CB6-2F28ABEF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E7292186-0CCB-4D0C-94C0-958BA19B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11">
            <a:extLst>
              <a:ext uri="{FF2B5EF4-FFF2-40B4-BE49-F238E27FC236}">
                <a16:creationId xmlns:a16="http://schemas.microsoft.com/office/drawing/2014/main" id="{8C6BF5CB-62BC-4AB0-923B-6180B8825CF6}"/>
              </a:ext>
            </a:extLst>
          </p:cNvPr>
          <p:cNvGrpSpPr/>
          <p:nvPr/>
        </p:nvGrpSpPr>
        <p:grpSpPr>
          <a:xfrm rot="14841656">
            <a:off x="8987273" y="3135032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9B36BC5-6AF7-4E78-A787-6CC175C05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479CD6D-BE06-47C0-9225-97071705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2BC2994D-3CDB-4C38-B16F-59259B5FB123}"/>
              </a:ext>
            </a:extLst>
          </p:cNvPr>
          <p:cNvGrpSpPr/>
          <p:nvPr/>
        </p:nvGrpSpPr>
        <p:grpSpPr>
          <a:xfrm rot="15085672">
            <a:off x="8746754" y="3727516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1BF53E0-0E08-42A9-829B-48001240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6E08DC-4BCB-4DC7-ADE0-B7D32480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5">
            <a:extLst>
              <a:ext uri="{FF2B5EF4-FFF2-40B4-BE49-F238E27FC236}">
                <a16:creationId xmlns:a16="http://schemas.microsoft.com/office/drawing/2014/main" id="{0FA734CD-7464-482E-9913-6BEB89743ADD}"/>
              </a:ext>
            </a:extLst>
          </p:cNvPr>
          <p:cNvSpPr txBox="1">
            <a:spLocks/>
          </p:cNvSpPr>
          <p:nvPr/>
        </p:nvSpPr>
        <p:spPr>
          <a:xfrm>
            <a:off x="8819910" y="1633501"/>
            <a:ext cx="3025942" cy="682625"/>
          </a:xfrm>
          <a:prstGeom prst="rect">
            <a:avLst/>
          </a:prstGeom>
        </p:spPr>
        <p:txBody>
          <a:bodyPr vert="horz" wrap="none" lIns="0" tIns="9144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  <a:latin typeface="+mn-lt"/>
              </a:rPr>
              <a:t>partes</a:t>
            </a:r>
            <a:endParaRPr lang="es-CL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8" name="Title 5">
            <a:extLst>
              <a:ext uri="{FF2B5EF4-FFF2-40B4-BE49-F238E27FC236}">
                <a16:creationId xmlns:a16="http://schemas.microsoft.com/office/drawing/2014/main" id="{5AD99E71-B556-4A4B-A665-137CE74B467D}"/>
              </a:ext>
            </a:extLst>
          </p:cNvPr>
          <p:cNvSpPr txBox="1">
            <a:spLocks/>
          </p:cNvSpPr>
          <p:nvPr/>
        </p:nvSpPr>
        <p:spPr>
          <a:xfrm>
            <a:off x="5375688" y="4572000"/>
            <a:ext cx="3025942" cy="682625"/>
          </a:xfrm>
          <a:prstGeom prst="rect">
            <a:avLst/>
          </a:prstGeom>
        </p:spPr>
        <p:txBody>
          <a:bodyPr vert="horz" wrap="none" lIns="0" tIns="9144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  <a:latin typeface="+mn-lt"/>
              </a:rPr>
              <a:t>¿Por qué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?</a:t>
            </a:r>
            <a:endParaRPr lang="es-CL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9" name="Rectangle: Rounded Corners 58">
            <a:extLst>
              <a:ext uri="{FF2B5EF4-FFF2-40B4-BE49-F238E27FC236}">
                <a16:creationId xmlns:a16="http://schemas.microsoft.com/office/drawing/2014/main" id="{C4E5785F-4E61-46D1-87A6-9246B63241CA}"/>
              </a:ext>
            </a:extLst>
          </p:cNvPr>
          <p:cNvSpPr/>
          <p:nvPr/>
        </p:nvSpPr>
        <p:spPr>
          <a:xfrm>
            <a:off x="1104896" y="5443347"/>
            <a:ext cx="9925050" cy="811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linea</a:t>
            </a:r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arch</a:t>
            </a:r>
            <a:r>
              <a:rPr lang="es-CL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readline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s-CL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strip</a:t>
            </a:r>
            <a:r>
              <a:rPr lang="es-CL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s-CL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D88E38-9968-484C-AE75-8A7590435B38}"/>
              </a:ext>
            </a:extLst>
          </p:cNvPr>
          <p:cNvGrpSpPr/>
          <p:nvPr/>
        </p:nvGrpSpPr>
        <p:grpSpPr>
          <a:xfrm>
            <a:off x="4793743" y="2165637"/>
            <a:ext cx="4336106" cy="1393468"/>
            <a:chOff x="4946143" y="1843093"/>
            <a:chExt cx="4336106" cy="1393468"/>
          </a:xfrm>
        </p:grpSpPr>
        <p:sp>
          <p:nvSpPr>
            <p:cNvPr id="50" name="Rectangle: Rounded Corners 58">
              <a:extLst>
                <a:ext uri="{FF2B5EF4-FFF2-40B4-BE49-F238E27FC236}">
                  <a16:creationId xmlns:a16="http://schemas.microsoft.com/office/drawing/2014/main" id="{706BB6B8-7C09-465C-B8E6-84BC02F8C49C}"/>
                </a:ext>
              </a:extLst>
            </p:cNvPr>
            <p:cNvSpPr/>
            <p:nvPr/>
          </p:nvSpPr>
          <p:spPr>
            <a:xfrm>
              <a:off x="5367829" y="2424980"/>
              <a:ext cx="3914420" cy="811581"/>
            </a:xfrm>
            <a:prstGeom prst="roundRect">
              <a:avLst>
                <a:gd name="adj" fmla="val 7853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tIns="0" rIns="274320" bIns="0" rtlCol="0" anchor="ctr" anchorCtr="0"/>
            <a:lstStyle/>
            <a:p>
              <a:r>
                <a:rPr lang="en-US" sz="28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Ignacio,UA,345</a:t>
              </a:r>
            </a:p>
          </p:txBody>
        </p:sp>
        <p:grpSp>
          <p:nvGrpSpPr>
            <p:cNvPr id="51" name="Group 11">
              <a:extLst>
                <a:ext uri="{FF2B5EF4-FFF2-40B4-BE49-F238E27FC236}">
                  <a16:creationId xmlns:a16="http://schemas.microsoft.com/office/drawing/2014/main" id="{CA6D80D8-2024-42E9-BF38-88E3F62AB924}"/>
                </a:ext>
              </a:extLst>
            </p:cNvPr>
            <p:cNvGrpSpPr/>
            <p:nvPr/>
          </p:nvGrpSpPr>
          <p:grpSpPr>
            <a:xfrm rot="13650147">
              <a:off x="4945935" y="2592245"/>
              <a:ext cx="482668" cy="482251"/>
              <a:chOff x="6170613" y="1512888"/>
              <a:chExt cx="1838325" cy="1836738"/>
            </a:xfrm>
            <a:solidFill>
              <a:schemeClr val="accent1"/>
            </a:solidFill>
            <a:effectLst>
              <a:outerShdw blurRad="381000" dist="127000" dir="5400000" algn="ctr" rotWithShape="0">
                <a:srgbClr val="000000">
                  <a:alpha val="30000"/>
                </a:srgbClr>
              </a:outerShdw>
            </a:effectLst>
          </p:grpSpPr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8ADB6660-1023-4664-B0E3-688AD0149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3825" y="1512888"/>
                <a:ext cx="1535113" cy="1535113"/>
              </a:xfrm>
              <a:custGeom>
                <a:avLst/>
                <a:gdLst>
                  <a:gd name="T0" fmla="*/ 396 w 407"/>
                  <a:gd name="T1" fmla="*/ 197 h 407"/>
                  <a:gd name="T2" fmla="*/ 210 w 407"/>
                  <a:gd name="T3" fmla="*/ 11 h 407"/>
                  <a:gd name="T4" fmla="*/ 170 w 407"/>
                  <a:gd name="T5" fmla="*/ 11 h 407"/>
                  <a:gd name="T6" fmla="*/ 11 w 407"/>
                  <a:gd name="T7" fmla="*/ 170 h 407"/>
                  <a:gd name="T8" fmla="*/ 11 w 407"/>
                  <a:gd name="T9" fmla="*/ 210 h 407"/>
                  <a:gd name="T10" fmla="*/ 197 w 407"/>
                  <a:gd name="T11" fmla="*/ 396 h 407"/>
                  <a:gd name="T12" fmla="*/ 237 w 407"/>
                  <a:gd name="T13" fmla="*/ 396 h 407"/>
                  <a:gd name="T14" fmla="*/ 396 w 407"/>
                  <a:gd name="T15" fmla="*/ 237 h 407"/>
                  <a:gd name="T16" fmla="*/ 396 w 407"/>
                  <a:gd name="T17" fmla="*/ 19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407">
                    <a:moveTo>
                      <a:pt x="396" y="197"/>
                    </a:moveTo>
                    <a:cubicBezTo>
                      <a:pt x="210" y="11"/>
                      <a:pt x="210" y="11"/>
                      <a:pt x="210" y="11"/>
                    </a:cubicBezTo>
                    <a:cubicBezTo>
                      <a:pt x="199" y="0"/>
                      <a:pt x="181" y="0"/>
                      <a:pt x="170" y="11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0" y="181"/>
                      <a:pt x="0" y="199"/>
                      <a:pt x="11" y="210"/>
                    </a:cubicBezTo>
                    <a:cubicBezTo>
                      <a:pt x="197" y="396"/>
                      <a:pt x="197" y="396"/>
                      <a:pt x="197" y="396"/>
                    </a:cubicBezTo>
                    <a:cubicBezTo>
                      <a:pt x="208" y="407"/>
                      <a:pt x="226" y="407"/>
                      <a:pt x="237" y="396"/>
                    </a:cubicBezTo>
                    <a:cubicBezTo>
                      <a:pt x="396" y="237"/>
                      <a:pt x="396" y="237"/>
                      <a:pt x="396" y="237"/>
                    </a:cubicBezTo>
                    <a:cubicBezTo>
                      <a:pt x="407" y="226"/>
                      <a:pt x="407" y="208"/>
                      <a:pt x="396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">
                <a:extLst>
                  <a:ext uri="{FF2B5EF4-FFF2-40B4-BE49-F238E27FC236}">
                    <a16:creationId xmlns:a16="http://schemas.microsoft.com/office/drawing/2014/main" id="{6E14126D-A944-4412-A5A5-C8917459A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0613" y="1617663"/>
                <a:ext cx="1736725" cy="1731963"/>
              </a:xfrm>
              <a:custGeom>
                <a:avLst/>
                <a:gdLst>
                  <a:gd name="T0" fmla="*/ 434 w 460"/>
                  <a:gd name="T1" fmla="*/ 390 h 459"/>
                  <a:gd name="T2" fmla="*/ 69 w 460"/>
                  <a:gd name="T3" fmla="*/ 25 h 459"/>
                  <a:gd name="T4" fmla="*/ 0 w 460"/>
                  <a:gd name="T5" fmla="*/ 54 h 459"/>
                  <a:gd name="T6" fmla="*/ 0 w 460"/>
                  <a:gd name="T7" fmla="*/ 419 h 459"/>
                  <a:gd name="T8" fmla="*/ 40 w 460"/>
                  <a:gd name="T9" fmla="*/ 459 h 459"/>
                  <a:gd name="T10" fmla="*/ 406 w 460"/>
                  <a:gd name="T11" fmla="*/ 459 h 459"/>
                  <a:gd name="T12" fmla="*/ 434 w 460"/>
                  <a:gd name="T13" fmla="*/ 39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459">
                    <a:moveTo>
                      <a:pt x="434" y="390"/>
                    </a:moveTo>
                    <a:cubicBezTo>
                      <a:pt x="69" y="25"/>
                      <a:pt x="69" y="25"/>
                      <a:pt x="69" y="25"/>
                    </a:cubicBezTo>
                    <a:cubicBezTo>
                      <a:pt x="44" y="0"/>
                      <a:pt x="0" y="18"/>
                      <a:pt x="0" y="54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41"/>
                      <a:pt x="18" y="459"/>
                      <a:pt x="40" y="459"/>
                    </a:cubicBezTo>
                    <a:cubicBezTo>
                      <a:pt x="406" y="459"/>
                      <a:pt x="406" y="459"/>
                      <a:pt x="406" y="459"/>
                    </a:cubicBezTo>
                    <a:cubicBezTo>
                      <a:pt x="442" y="459"/>
                      <a:pt x="460" y="416"/>
                      <a:pt x="434" y="3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itle 5">
              <a:extLst>
                <a:ext uri="{FF2B5EF4-FFF2-40B4-BE49-F238E27FC236}">
                  <a16:creationId xmlns:a16="http://schemas.microsoft.com/office/drawing/2014/main" id="{0F6BC5A4-3183-4A51-85F5-2BF8879C429D}"/>
                </a:ext>
              </a:extLst>
            </p:cNvPr>
            <p:cNvSpPr txBox="1">
              <a:spLocks/>
            </p:cNvSpPr>
            <p:nvPr/>
          </p:nvSpPr>
          <p:spPr>
            <a:xfrm>
              <a:off x="5812068" y="1843093"/>
              <a:ext cx="3025942" cy="682625"/>
            </a:xfrm>
            <a:prstGeom prst="rect">
              <a:avLst/>
            </a:prstGeom>
          </p:spPr>
          <p:txBody>
            <a:bodyPr vert="horz" wrap="none" lIns="0" tIns="9144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b="1" dirty="0">
                  <a:solidFill>
                    <a:schemeClr val="accent1"/>
                  </a:solidFill>
                  <a:latin typeface="+mn-lt"/>
                </a:rPr>
                <a:t>línea</a:t>
              </a:r>
              <a:endParaRPr lang="es-CL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55" name="Rectangle: Rounded Corners 58">
            <a:extLst>
              <a:ext uri="{FF2B5EF4-FFF2-40B4-BE49-F238E27FC236}">
                <a16:creationId xmlns:a16="http://schemas.microsoft.com/office/drawing/2014/main" id="{82D0A76E-6614-4512-925E-C3B61ACF92FB}"/>
              </a:ext>
            </a:extLst>
          </p:cNvPr>
          <p:cNvSpPr/>
          <p:nvPr/>
        </p:nvSpPr>
        <p:spPr>
          <a:xfrm>
            <a:off x="1104894" y="5443347"/>
            <a:ext cx="9925050" cy="811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s-CL" sz="2400">
                <a:solidFill>
                  <a:srgbClr val="333333"/>
                </a:solidFill>
                <a:latin typeface="Consolas" panose="020B0609020204030204" pitchFamily="49" charset="0"/>
              </a:rPr>
              <a:t>    partes </a:t>
            </a:r>
            <a:r>
              <a:rPr lang="es-CL" sz="24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400">
                <a:solidFill>
                  <a:srgbClr val="333333"/>
                </a:solidFill>
                <a:latin typeface="Consolas" panose="020B0609020204030204" pitchFamily="49" charset="0"/>
              </a:rPr>
              <a:t> linea</a:t>
            </a:r>
            <a:r>
              <a:rPr lang="es-CL" sz="240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400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lang="es-CL" sz="24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s-CL" sz="2400">
                <a:solidFill>
                  <a:srgbClr val="448C27"/>
                </a:solidFill>
                <a:latin typeface="Consolas" panose="020B0609020204030204" pitchFamily="49" charset="0"/>
              </a:rPr>
              <a:t>,</a:t>
            </a:r>
            <a:r>
              <a:rPr lang="es-CL" sz="240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s-CL" sz="240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: Rounded Corners 58">
            <a:extLst>
              <a:ext uri="{FF2B5EF4-FFF2-40B4-BE49-F238E27FC236}">
                <a16:creationId xmlns:a16="http://schemas.microsoft.com/office/drawing/2014/main" id="{BBC4A563-123E-4C28-A368-DDE7C520653D}"/>
              </a:ext>
            </a:extLst>
          </p:cNvPr>
          <p:cNvSpPr/>
          <p:nvPr/>
        </p:nvSpPr>
        <p:spPr>
          <a:xfrm>
            <a:off x="9413829" y="2275500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Ignacio</a:t>
            </a:r>
          </a:p>
        </p:txBody>
      </p:sp>
      <p:sp>
        <p:nvSpPr>
          <p:cNvPr id="57" name="Rectangle: Rounded Corners 58">
            <a:extLst>
              <a:ext uri="{FF2B5EF4-FFF2-40B4-BE49-F238E27FC236}">
                <a16:creationId xmlns:a16="http://schemas.microsoft.com/office/drawing/2014/main" id="{7728BC45-E927-470A-8164-85D064AEECC3}"/>
              </a:ext>
            </a:extLst>
          </p:cNvPr>
          <p:cNvSpPr/>
          <p:nvPr/>
        </p:nvSpPr>
        <p:spPr>
          <a:xfrm>
            <a:off x="9413829" y="3099672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UA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39F417A-3071-4EAE-A92A-41F13476C5BE}"/>
              </a:ext>
            </a:extLst>
          </p:cNvPr>
          <p:cNvSpPr/>
          <p:nvPr/>
        </p:nvSpPr>
        <p:spPr>
          <a:xfrm>
            <a:off x="9413829" y="3923844"/>
            <a:ext cx="1838104" cy="81158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345</a:t>
            </a:r>
          </a:p>
        </p:txBody>
      </p:sp>
      <p:grpSp>
        <p:nvGrpSpPr>
          <p:cNvPr id="60" name="Group 11">
            <a:extLst>
              <a:ext uri="{FF2B5EF4-FFF2-40B4-BE49-F238E27FC236}">
                <a16:creationId xmlns:a16="http://schemas.microsoft.com/office/drawing/2014/main" id="{3C8C068E-1BB3-454C-862F-4403E8804F2E}"/>
              </a:ext>
            </a:extLst>
          </p:cNvPr>
          <p:cNvGrpSpPr/>
          <p:nvPr/>
        </p:nvGrpSpPr>
        <p:grpSpPr>
          <a:xfrm rot="13650147">
            <a:off x="8985870" y="2451010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A312814-FA3A-4127-8895-AA9E44A3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2E8D5EDB-AEBD-4E32-AC61-742796C2B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11">
            <a:extLst>
              <a:ext uri="{FF2B5EF4-FFF2-40B4-BE49-F238E27FC236}">
                <a16:creationId xmlns:a16="http://schemas.microsoft.com/office/drawing/2014/main" id="{CE03633A-A822-4097-BFE4-86603E221C46}"/>
              </a:ext>
            </a:extLst>
          </p:cNvPr>
          <p:cNvGrpSpPr/>
          <p:nvPr/>
        </p:nvGrpSpPr>
        <p:grpSpPr>
          <a:xfrm rot="14841656">
            <a:off x="8987273" y="3137952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DB98D3C2-EE94-4501-A720-64C9F305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AFD4384-F4CA-43F2-823B-91C8F4F01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11">
            <a:extLst>
              <a:ext uri="{FF2B5EF4-FFF2-40B4-BE49-F238E27FC236}">
                <a16:creationId xmlns:a16="http://schemas.microsoft.com/office/drawing/2014/main" id="{46B9EF45-1112-4FA4-AEDC-DBE3B011744A}"/>
              </a:ext>
            </a:extLst>
          </p:cNvPr>
          <p:cNvGrpSpPr/>
          <p:nvPr/>
        </p:nvGrpSpPr>
        <p:grpSpPr>
          <a:xfrm rot="15085672">
            <a:off x="8746754" y="3730436"/>
            <a:ext cx="460417" cy="46001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F90B6D3-E0AA-42FA-9EAB-29F8C426E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812406D-6D08-4066-A783-AE45B2423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CCE9D7-32FA-9CCA-7283-2367460B9472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2674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3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20" grpId="0" animBg="1"/>
      <p:bldP spid="21" grpId="0"/>
      <p:bldP spid="21" grpId="1"/>
      <p:bldP spid="22" grpId="0" animBg="1"/>
      <p:bldP spid="23" grpId="0" animBg="1"/>
      <p:bldP spid="24" grpId="0" animBg="1"/>
      <p:bldP spid="25" grpId="0" animBg="1"/>
      <p:bldP spid="47" grpId="0"/>
      <p:bldP spid="48" grpId="0"/>
      <p:bldP spid="48" grpId="1"/>
      <p:bldP spid="49" grpId="0" animBg="1"/>
      <p:bldP spid="55" grpId="0" animBg="1"/>
      <p:bldP spid="56" grpId="0" animBg="1"/>
      <p:bldP spid="57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 ejercicio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1" y="1901821"/>
            <a:ext cx="5372100" cy="36703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Según el siguiente archivo “puntajes psu.txt”, desplegar lo siguiente: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Determine el promedio de puntajes PSU de los alumnos de la UCN.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7F101-1BF0-43DE-BE34-37603CD7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t="6121" r="4790" b="6394"/>
          <a:stretch/>
        </p:blipFill>
        <p:spPr>
          <a:xfrm>
            <a:off x="6686550" y="2385403"/>
            <a:ext cx="4905702" cy="3186722"/>
          </a:xfrm>
          <a:prstGeom prst="roundRect">
            <a:avLst>
              <a:gd name="adj" fmla="val 4037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BAA32-93B8-F2F6-4E3B-017CA1994CBE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865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Lectura de datos desde archivos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3531476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Hagamos un refino de la solución: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Paso 1: 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leer cada línea del archivo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Paso 2: 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verificar si es un alumno de la UCN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Paso 3: 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si es alumno de la UCN, sumar su puntaje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Paso 4: 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calcular y desplegar promedio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10ED4-5684-B3D2-054B-884B1C50691B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6411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682625"/>
          </a:xfrm>
          <a:prstGeom prst="roundRect">
            <a:avLst>
              <a:gd name="adj" fmla="val 2235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Comprender cómo leer archivos de texto.</a:t>
            </a:r>
          </a:p>
        </p:txBody>
      </p:sp>
      <p:sp>
        <p:nvSpPr>
          <p:cNvPr id="3" name="Rectangle: Rounded Corners 58">
            <a:extLst>
              <a:ext uri="{FF2B5EF4-FFF2-40B4-BE49-F238E27FC236}">
                <a16:creationId xmlns:a16="http://schemas.microsoft.com/office/drawing/2014/main" id="{D5B5E0F0-09E6-CD9A-147B-9C6F97E5F535}"/>
              </a:ext>
            </a:extLst>
          </p:cNvPr>
          <p:cNvSpPr/>
          <p:nvPr/>
        </p:nvSpPr>
        <p:spPr>
          <a:xfrm>
            <a:off x="1104899" y="2631453"/>
            <a:ext cx="9982202" cy="1220112"/>
          </a:xfrm>
          <a:prstGeom prst="roundRect">
            <a:avLst>
              <a:gd name="adj" fmla="val 146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Aplicar los conceptos de lectura a archivos con diferente estructura.</a:t>
            </a:r>
          </a:p>
        </p:txBody>
      </p:sp>
      <p:sp>
        <p:nvSpPr>
          <p:cNvPr id="2" name="Rectangle: Rounded Corners 58">
            <a:extLst>
              <a:ext uri="{FF2B5EF4-FFF2-40B4-BE49-F238E27FC236}">
                <a16:creationId xmlns:a16="http://schemas.microsoft.com/office/drawing/2014/main" id="{F8BB4626-BB58-2B28-D814-2561BDD626AE}"/>
              </a:ext>
            </a:extLst>
          </p:cNvPr>
          <p:cNvSpPr/>
          <p:nvPr/>
        </p:nvSpPr>
        <p:spPr>
          <a:xfrm>
            <a:off x="1104899" y="4050669"/>
            <a:ext cx="9982202" cy="1596163"/>
          </a:xfrm>
          <a:prstGeom prst="roundRect">
            <a:avLst>
              <a:gd name="adj" fmla="val 1230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Aplicar los conceptos aprendidos en el desarrollo de problemas que requieran la obtención de datos a través de archivos de texto para su solución.</a:t>
            </a:r>
          </a:p>
        </p:txBody>
      </p:sp>
    </p:spTree>
    <p:extLst>
      <p:ext uri="{BB962C8B-B14F-4D97-AF65-F5344CB8AC3E}">
        <p14:creationId xmlns:p14="http://schemas.microsoft.com/office/powerpoint/2010/main" val="39313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Procesando el archivo puntajes psu.txt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3552891" y="615954"/>
            <a:ext cx="8326217" cy="5856750"/>
          </a:xfrm>
          <a:prstGeom prst="roundRect">
            <a:avLst>
              <a:gd name="adj" fmla="val 37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 anchorCtr="0"/>
          <a:lstStyle/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puntajes psu.txt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suma_puntaje_ucn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cont_alumnos_ucn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partes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alumno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universidad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puntaje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partes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universidad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UCN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suma_puntaje_ucn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puntaje</a:t>
            </a: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cont_alumnos_ucn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cont_alumnos_ucn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 hay alumnos de la UCN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promedio 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suma_puntaje_ucn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CL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cont_alumnos_ucn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el promedio es: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CL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promedio</a:t>
            </a:r>
            <a:r>
              <a:rPr lang="es-CL" sz="2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58">
            <a:extLst>
              <a:ext uri="{FF2B5EF4-FFF2-40B4-BE49-F238E27FC236}">
                <a16:creationId xmlns:a16="http://schemas.microsoft.com/office/drawing/2014/main" id="{E53A4D0C-AD81-4324-AA8B-E3427284B5FF}"/>
              </a:ext>
            </a:extLst>
          </p:cNvPr>
          <p:cNvSpPr/>
          <p:nvPr/>
        </p:nvSpPr>
        <p:spPr>
          <a:xfrm>
            <a:off x="571284" y="3959375"/>
            <a:ext cx="2338273" cy="159525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¿Por </a:t>
            </a:r>
            <a:r>
              <a:rPr lang="en-US" sz="2000" b="1" dirty="0" err="1">
                <a:solidFill>
                  <a:schemeClr val="accent1"/>
                </a:solidFill>
              </a:rPr>
              <a:t>qué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este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código</a:t>
            </a:r>
            <a:r>
              <a:rPr lang="en-US" sz="2000" b="1" dirty="0">
                <a:solidFill>
                  <a:schemeClr val="accent1"/>
                </a:solidFill>
              </a:rPr>
              <a:t>?</a:t>
            </a:r>
            <a:endParaRPr lang="en-US" sz="2000" b="1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E155B4A-6372-4A74-A64C-DB8D09B9CEED}"/>
              </a:ext>
            </a:extLst>
          </p:cNvPr>
          <p:cNvGrpSpPr/>
          <p:nvPr/>
        </p:nvGrpSpPr>
        <p:grpSpPr>
          <a:xfrm rot="13650147">
            <a:off x="2970739" y="4661037"/>
            <a:ext cx="482668" cy="482251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E41354-DA47-4AD6-8113-CE61C5050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C7C508F-1D63-4FC5-91B8-82658F1A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2A4CB3-6E34-1912-E8B5-223331D7B53A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2632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autónomo mínimo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141802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Revisar capítulo 7 del libro guía.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Resolver </a:t>
            </a:r>
            <a:r>
              <a:rPr lang="es-ES" sz="2400">
                <a:solidFill>
                  <a:schemeClr val="tx1">
                    <a:alpha val="70000"/>
                  </a:schemeClr>
                </a:solidFill>
              </a:rPr>
              <a:t>ejercicios 3, 5, 6, 7, 9.</a:t>
            </a:r>
            <a:endParaRPr lang="es-E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B7CE6-61B1-1A4F-FF0B-E2C55F2EF194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7320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CE2C45-D20A-4E6D-8637-298D43E92994}"/>
              </a:ext>
            </a:extLst>
          </p:cNvPr>
          <p:cNvSpPr/>
          <p:nvPr/>
        </p:nvSpPr>
        <p:spPr>
          <a:xfrm>
            <a:off x="5943600" y="3756654"/>
            <a:ext cx="5425440" cy="2478441"/>
          </a:xfrm>
          <a:prstGeom prst="roundRect">
            <a:avLst>
              <a:gd name="adj" fmla="val 1297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b="1" dirty="0">
                <a:solidFill>
                  <a:schemeClr val="accent1">
                    <a:alpha val="70000"/>
                  </a:schemeClr>
                </a:solidFill>
              </a:rPr>
              <a:t>Importante: </a:t>
            </a: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recuerda que la función </a:t>
            </a:r>
            <a:r>
              <a:rPr lang="es-ES" sz="2400" b="1" dirty="0">
                <a:solidFill>
                  <a:schemeClr val="tx1">
                    <a:alpha val="70000"/>
                  </a:schemeClr>
                </a:solidFill>
              </a:rPr>
              <a:t>input</a:t>
            </a: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 guarda todos los datos ingresados por el usuario como texto, es decir, valores de tipo </a:t>
            </a:r>
            <a:r>
              <a:rPr lang="es-ES" sz="2400" b="1" dirty="0" err="1">
                <a:solidFill>
                  <a:schemeClr val="tx1">
                    <a:alpha val="70000"/>
                  </a:schemeClr>
                </a:solidFill>
              </a:rPr>
              <a:t>String</a:t>
            </a:r>
            <a:endParaRPr lang="es-ES" sz="24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datos desde teclado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883123"/>
            <a:ext cx="3568700" cy="2104068"/>
          </a:xfrm>
          <a:prstGeom prst="roundRect">
            <a:avLst>
              <a:gd name="adj" fmla="val 1187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/>
                </a:solidFill>
              </a:rPr>
              <a:t>Hasta ahora la única manera de obtener información o datos del usuario es a través del teclado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00B4C36-6EE6-4BD2-A2B6-02F8AF52D062}"/>
              </a:ext>
            </a:extLst>
          </p:cNvPr>
          <p:cNvGrpSpPr/>
          <p:nvPr/>
        </p:nvGrpSpPr>
        <p:grpSpPr>
          <a:xfrm>
            <a:off x="277376" y="4907457"/>
            <a:ext cx="1363994" cy="4317011"/>
            <a:chOff x="2530209" y="2013585"/>
            <a:chExt cx="1363994" cy="4317011"/>
          </a:xfrm>
        </p:grpSpPr>
        <p:sp>
          <p:nvSpPr>
            <p:cNvPr id="9" name="Freeform 53">
              <a:extLst>
                <a:ext uri="{FF2B5EF4-FFF2-40B4-BE49-F238E27FC236}">
                  <a16:creationId xmlns:a16="http://schemas.microsoft.com/office/drawing/2014/main" id="{9651E63B-F8FA-4A85-A469-07D9E599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91" y="3502209"/>
              <a:ext cx="122899" cy="96934"/>
            </a:xfrm>
            <a:custGeom>
              <a:avLst/>
              <a:gdLst>
                <a:gd name="T0" fmla="*/ 23 w 35"/>
                <a:gd name="T1" fmla="*/ 4 h 28"/>
                <a:gd name="T2" fmla="*/ 35 w 35"/>
                <a:gd name="T3" fmla="*/ 24 h 28"/>
                <a:gd name="T4" fmla="*/ 0 w 35"/>
                <a:gd name="T5" fmla="*/ 28 h 28"/>
                <a:gd name="T6" fmla="*/ 3 w 35"/>
                <a:gd name="T7" fmla="*/ 9 h 28"/>
                <a:gd name="T8" fmla="*/ 14 w 35"/>
                <a:gd name="T9" fmla="*/ 2 h 28"/>
                <a:gd name="T10" fmla="*/ 23 w 35"/>
                <a:gd name="T11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8">
                  <a:moveTo>
                    <a:pt x="23" y="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0"/>
                    <a:pt x="3" y="9"/>
                  </a:cubicBezTo>
                  <a:cubicBezTo>
                    <a:pt x="4" y="4"/>
                    <a:pt x="9" y="0"/>
                    <a:pt x="14" y="2"/>
                  </a:cubicBezTo>
                  <a:lnTo>
                    <a:pt x="23" y="4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4">
              <a:extLst>
                <a:ext uri="{FF2B5EF4-FFF2-40B4-BE49-F238E27FC236}">
                  <a16:creationId xmlns:a16="http://schemas.microsoft.com/office/drawing/2014/main" id="{A7200CDE-F302-43D0-A40C-C9739E6A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91" y="3585295"/>
              <a:ext cx="122899" cy="112513"/>
            </a:xfrm>
            <a:custGeom>
              <a:avLst/>
              <a:gdLst>
                <a:gd name="T0" fmla="*/ 65 w 71"/>
                <a:gd name="T1" fmla="*/ 65 h 65"/>
                <a:gd name="T2" fmla="*/ 10 w 71"/>
                <a:gd name="T3" fmla="*/ 47 h 65"/>
                <a:gd name="T4" fmla="*/ 0 w 71"/>
                <a:gd name="T5" fmla="*/ 8 h 65"/>
                <a:gd name="T6" fmla="*/ 71 w 71"/>
                <a:gd name="T7" fmla="*/ 0 h 65"/>
                <a:gd name="T8" fmla="*/ 65 w 7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5">
                  <a:moveTo>
                    <a:pt x="65" y="65"/>
                  </a:moveTo>
                  <a:lnTo>
                    <a:pt x="10" y="47"/>
                  </a:lnTo>
                  <a:lnTo>
                    <a:pt x="0" y="8"/>
                  </a:lnTo>
                  <a:lnTo>
                    <a:pt x="71" y="0"/>
                  </a:lnTo>
                  <a:lnTo>
                    <a:pt x="65" y="65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5">
              <a:extLst>
                <a:ext uri="{FF2B5EF4-FFF2-40B4-BE49-F238E27FC236}">
                  <a16:creationId xmlns:a16="http://schemas.microsoft.com/office/drawing/2014/main" id="{6B0CDA8A-AACF-4A9C-8641-E360580F5C3B}"/>
                </a:ext>
              </a:extLst>
            </p:cNvPr>
            <p:cNvSpPr>
              <a:spLocks/>
            </p:cNvSpPr>
            <p:nvPr/>
          </p:nvSpPr>
          <p:spPr bwMode="auto">
            <a:xfrm rot="20531002">
              <a:off x="3361068" y="2122982"/>
              <a:ext cx="533135" cy="600643"/>
            </a:xfrm>
            <a:custGeom>
              <a:avLst/>
              <a:gdLst>
                <a:gd name="T0" fmla="*/ 0 w 152"/>
                <a:gd name="T1" fmla="*/ 129 h 171"/>
                <a:gd name="T2" fmla="*/ 14 w 152"/>
                <a:gd name="T3" fmla="*/ 124 h 171"/>
                <a:gd name="T4" fmla="*/ 29 w 152"/>
                <a:gd name="T5" fmla="*/ 119 h 171"/>
                <a:gd name="T6" fmla="*/ 56 w 152"/>
                <a:gd name="T7" fmla="*/ 107 h 171"/>
                <a:gd name="T8" fmla="*/ 104 w 152"/>
                <a:gd name="T9" fmla="*/ 76 h 171"/>
                <a:gd name="T10" fmla="*/ 112 w 152"/>
                <a:gd name="T11" fmla="*/ 67 h 171"/>
                <a:gd name="T12" fmla="*/ 113 w 152"/>
                <a:gd name="T13" fmla="*/ 66 h 171"/>
                <a:gd name="T14" fmla="*/ 113 w 152"/>
                <a:gd name="T15" fmla="*/ 67 h 171"/>
                <a:gd name="T16" fmla="*/ 112 w 152"/>
                <a:gd name="T17" fmla="*/ 74 h 171"/>
                <a:gd name="T18" fmla="*/ 112 w 152"/>
                <a:gd name="T19" fmla="*/ 75 h 171"/>
                <a:gd name="T20" fmla="*/ 112 w 152"/>
                <a:gd name="T21" fmla="*/ 76 h 171"/>
                <a:gd name="T22" fmla="*/ 112 w 152"/>
                <a:gd name="T23" fmla="*/ 77 h 171"/>
                <a:gd name="T24" fmla="*/ 113 w 152"/>
                <a:gd name="T25" fmla="*/ 77 h 171"/>
                <a:gd name="T26" fmla="*/ 113 w 152"/>
                <a:gd name="T27" fmla="*/ 78 h 171"/>
                <a:gd name="T28" fmla="*/ 112 w 152"/>
                <a:gd name="T29" fmla="*/ 77 h 171"/>
                <a:gd name="T30" fmla="*/ 103 w 152"/>
                <a:gd name="T31" fmla="*/ 68 h 171"/>
                <a:gd name="T32" fmla="*/ 92 w 152"/>
                <a:gd name="T33" fmla="*/ 58 h 171"/>
                <a:gd name="T34" fmla="*/ 41 w 152"/>
                <a:gd name="T35" fmla="*/ 20 h 171"/>
                <a:gd name="T36" fmla="*/ 52 w 152"/>
                <a:gd name="T37" fmla="*/ 0 h 171"/>
                <a:gd name="T38" fmla="*/ 112 w 152"/>
                <a:gd name="T39" fmla="*/ 29 h 171"/>
                <a:gd name="T40" fmla="*/ 126 w 152"/>
                <a:gd name="T41" fmla="*/ 38 h 171"/>
                <a:gd name="T42" fmla="*/ 141 w 152"/>
                <a:gd name="T43" fmla="*/ 51 h 171"/>
                <a:gd name="T44" fmla="*/ 150 w 152"/>
                <a:gd name="T45" fmla="*/ 63 h 171"/>
                <a:gd name="T46" fmla="*/ 150 w 152"/>
                <a:gd name="T47" fmla="*/ 65 h 171"/>
                <a:gd name="T48" fmla="*/ 151 w 152"/>
                <a:gd name="T49" fmla="*/ 67 h 171"/>
                <a:gd name="T50" fmla="*/ 151 w 152"/>
                <a:gd name="T51" fmla="*/ 68 h 171"/>
                <a:gd name="T52" fmla="*/ 152 w 152"/>
                <a:gd name="T53" fmla="*/ 71 h 171"/>
                <a:gd name="T54" fmla="*/ 150 w 152"/>
                <a:gd name="T55" fmla="*/ 81 h 171"/>
                <a:gd name="T56" fmla="*/ 148 w 152"/>
                <a:gd name="T57" fmla="*/ 86 h 171"/>
                <a:gd name="T58" fmla="*/ 147 w 152"/>
                <a:gd name="T59" fmla="*/ 89 h 171"/>
                <a:gd name="T60" fmla="*/ 134 w 152"/>
                <a:gd name="T61" fmla="*/ 105 h 171"/>
                <a:gd name="T62" fmla="*/ 76 w 152"/>
                <a:gd name="T63" fmla="*/ 146 h 171"/>
                <a:gd name="T64" fmla="*/ 45 w 152"/>
                <a:gd name="T65" fmla="*/ 160 h 171"/>
                <a:gd name="T66" fmla="*/ 29 w 152"/>
                <a:gd name="T67" fmla="*/ 166 h 171"/>
                <a:gd name="T68" fmla="*/ 12 w 152"/>
                <a:gd name="T69" fmla="*/ 171 h 171"/>
                <a:gd name="T70" fmla="*/ 0 w 152"/>
                <a:gd name="T71" fmla="*/ 12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171">
                  <a:moveTo>
                    <a:pt x="0" y="129"/>
                  </a:moveTo>
                  <a:cubicBezTo>
                    <a:pt x="4" y="127"/>
                    <a:pt x="9" y="125"/>
                    <a:pt x="14" y="124"/>
                  </a:cubicBezTo>
                  <a:cubicBezTo>
                    <a:pt x="19" y="122"/>
                    <a:pt x="24" y="120"/>
                    <a:pt x="29" y="119"/>
                  </a:cubicBezTo>
                  <a:cubicBezTo>
                    <a:pt x="38" y="115"/>
                    <a:pt x="47" y="111"/>
                    <a:pt x="56" y="107"/>
                  </a:cubicBezTo>
                  <a:cubicBezTo>
                    <a:pt x="74" y="98"/>
                    <a:pt x="92" y="88"/>
                    <a:pt x="104" y="76"/>
                  </a:cubicBezTo>
                  <a:cubicBezTo>
                    <a:pt x="108" y="73"/>
                    <a:pt x="110" y="70"/>
                    <a:pt x="112" y="67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4" y="64"/>
                    <a:pt x="113" y="67"/>
                  </a:cubicBezTo>
                  <a:cubicBezTo>
                    <a:pt x="112" y="70"/>
                    <a:pt x="112" y="72"/>
                    <a:pt x="112" y="74"/>
                  </a:cubicBezTo>
                  <a:cubicBezTo>
                    <a:pt x="112" y="74"/>
                    <a:pt x="112" y="75"/>
                    <a:pt x="112" y="75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78"/>
                    <a:pt x="113" y="77"/>
                    <a:pt x="112" y="77"/>
                  </a:cubicBezTo>
                  <a:cubicBezTo>
                    <a:pt x="110" y="74"/>
                    <a:pt x="107" y="71"/>
                    <a:pt x="103" y="68"/>
                  </a:cubicBezTo>
                  <a:cubicBezTo>
                    <a:pt x="100" y="64"/>
                    <a:pt x="96" y="61"/>
                    <a:pt x="92" y="58"/>
                  </a:cubicBezTo>
                  <a:cubicBezTo>
                    <a:pt x="76" y="45"/>
                    <a:pt x="58" y="32"/>
                    <a:pt x="41" y="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2" y="8"/>
                    <a:pt x="92" y="18"/>
                    <a:pt x="112" y="29"/>
                  </a:cubicBezTo>
                  <a:cubicBezTo>
                    <a:pt x="116" y="32"/>
                    <a:pt x="121" y="35"/>
                    <a:pt x="126" y="38"/>
                  </a:cubicBezTo>
                  <a:cubicBezTo>
                    <a:pt x="131" y="42"/>
                    <a:pt x="136" y="45"/>
                    <a:pt x="141" y="51"/>
                  </a:cubicBezTo>
                  <a:cubicBezTo>
                    <a:pt x="144" y="54"/>
                    <a:pt x="147" y="56"/>
                    <a:pt x="150" y="63"/>
                  </a:cubicBezTo>
                  <a:cubicBezTo>
                    <a:pt x="150" y="65"/>
                    <a:pt x="150" y="65"/>
                    <a:pt x="150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67"/>
                    <a:pt x="151" y="68"/>
                    <a:pt x="151" y="68"/>
                  </a:cubicBezTo>
                  <a:cubicBezTo>
                    <a:pt x="152" y="69"/>
                    <a:pt x="152" y="70"/>
                    <a:pt x="152" y="71"/>
                  </a:cubicBezTo>
                  <a:cubicBezTo>
                    <a:pt x="152" y="73"/>
                    <a:pt x="152" y="77"/>
                    <a:pt x="150" y="81"/>
                  </a:cubicBezTo>
                  <a:cubicBezTo>
                    <a:pt x="148" y="86"/>
                    <a:pt x="148" y="85"/>
                    <a:pt x="148" y="86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3" y="95"/>
                    <a:pt x="139" y="100"/>
                    <a:pt x="134" y="105"/>
                  </a:cubicBezTo>
                  <a:cubicBezTo>
                    <a:pt x="117" y="124"/>
                    <a:pt x="96" y="136"/>
                    <a:pt x="76" y="146"/>
                  </a:cubicBezTo>
                  <a:cubicBezTo>
                    <a:pt x="66" y="152"/>
                    <a:pt x="55" y="156"/>
                    <a:pt x="45" y="160"/>
                  </a:cubicBezTo>
                  <a:cubicBezTo>
                    <a:pt x="40" y="162"/>
                    <a:pt x="34" y="164"/>
                    <a:pt x="29" y="166"/>
                  </a:cubicBezTo>
                  <a:cubicBezTo>
                    <a:pt x="23" y="168"/>
                    <a:pt x="18" y="170"/>
                    <a:pt x="12" y="171"/>
                  </a:cubicBezTo>
                  <a:cubicBezTo>
                    <a:pt x="0" y="129"/>
                    <a:pt x="0" y="129"/>
                    <a:pt x="0" y="129"/>
                  </a:cubicBezTo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8B586681-6933-4DEF-B8DA-AF3E79D584A9}"/>
                </a:ext>
              </a:extLst>
            </p:cNvPr>
            <p:cNvSpPr>
              <a:spLocks/>
            </p:cNvSpPr>
            <p:nvPr/>
          </p:nvSpPr>
          <p:spPr bwMode="auto">
            <a:xfrm rot="20718898">
              <a:off x="3346220" y="2114187"/>
              <a:ext cx="115975" cy="154056"/>
            </a:xfrm>
            <a:custGeom>
              <a:avLst/>
              <a:gdLst>
                <a:gd name="T0" fmla="*/ 33 w 33"/>
                <a:gd name="T1" fmla="*/ 12 h 44"/>
                <a:gd name="T2" fmla="*/ 7 w 33"/>
                <a:gd name="T3" fmla="*/ 0 h 44"/>
                <a:gd name="T4" fmla="*/ 0 w 33"/>
                <a:gd name="T5" fmla="*/ 22 h 44"/>
                <a:gd name="T6" fmla="*/ 33 w 33"/>
                <a:gd name="T7" fmla="*/ 29 h 44"/>
                <a:gd name="T8" fmla="*/ 33 w 33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4">
                  <a:moveTo>
                    <a:pt x="33" y="1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20" y="44"/>
                    <a:pt x="33" y="29"/>
                  </a:cubicBezTo>
                  <a:lnTo>
                    <a:pt x="33" y="12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E1C326E5-918A-4D8A-8558-C30812983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33" y="2782130"/>
              <a:ext cx="358309" cy="810088"/>
            </a:xfrm>
            <a:custGeom>
              <a:avLst/>
              <a:gdLst>
                <a:gd name="T0" fmla="*/ 102 w 102"/>
                <a:gd name="T1" fmla="*/ 23 h 231"/>
                <a:gd name="T2" fmla="*/ 73 w 102"/>
                <a:gd name="T3" fmla="*/ 77 h 231"/>
                <a:gd name="T4" fmla="*/ 46 w 102"/>
                <a:gd name="T5" fmla="*/ 132 h 231"/>
                <a:gd name="T6" fmla="*/ 41 w 102"/>
                <a:gd name="T7" fmla="*/ 146 h 231"/>
                <a:gd name="T8" fmla="*/ 40 w 102"/>
                <a:gd name="T9" fmla="*/ 147 h 231"/>
                <a:gd name="T10" fmla="*/ 40 w 102"/>
                <a:gd name="T11" fmla="*/ 147 h 231"/>
                <a:gd name="T12" fmla="*/ 40 w 102"/>
                <a:gd name="T13" fmla="*/ 147 h 231"/>
                <a:gd name="T14" fmla="*/ 40 w 102"/>
                <a:gd name="T15" fmla="*/ 149 h 231"/>
                <a:gd name="T16" fmla="*/ 44 w 102"/>
                <a:gd name="T17" fmla="*/ 158 h 231"/>
                <a:gd name="T18" fmla="*/ 52 w 102"/>
                <a:gd name="T19" fmla="*/ 169 h 231"/>
                <a:gd name="T20" fmla="*/ 94 w 102"/>
                <a:gd name="T21" fmla="*/ 213 h 231"/>
                <a:gd name="T22" fmla="*/ 81 w 102"/>
                <a:gd name="T23" fmla="*/ 231 h 231"/>
                <a:gd name="T24" fmla="*/ 26 w 102"/>
                <a:gd name="T25" fmla="*/ 193 h 231"/>
                <a:gd name="T26" fmla="*/ 14 w 102"/>
                <a:gd name="T27" fmla="*/ 180 h 231"/>
                <a:gd name="T28" fmla="*/ 3 w 102"/>
                <a:gd name="T29" fmla="*/ 161 h 231"/>
                <a:gd name="T30" fmla="*/ 0 w 102"/>
                <a:gd name="T31" fmla="*/ 148 h 231"/>
                <a:gd name="T32" fmla="*/ 1 w 102"/>
                <a:gd name="T33" fmla="*/ 140 h 231"/>
                <a:gd name="T34" fmla="*/ 2 w 102"/>
                <a:gd name="T35" fmla="*/ 136 h 231"/>
                <a:gd name="T36" fmla="*/ 2 w 102"/>
                <a:gd name="T37" fmla="*/ 133 h 231"/>
                <a:gd name="T38" fmla="*/ 7 w 102"/>
                <a:gd name="T39" fmla="*/ 117 h 231"/>
                <a:gd name="T40" fmla="*/ 33 w 102"/>
                <a:gd name="T41" fmla="*/ 57 h 231"/>
                <a:gd name="T42" fmla="*/ 63 w 102"/>
                <a:gd name="T43" fmla="*/ 0 h 231"/>
                <a:gd name="T44" fmla="*/ 102 w 102"/>
                <a:gd name="T45" fmla="*/ 2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" h="231">
                  <a:moveTo>
                    <a:pt x="102" y="23"/>
                  </a:moveTo>
                  <a:cubicBezTo>
                    <a:pt x="92" y="41"/>
                    <a:pt x="82" y="59"/>
                    <a:pt x="73" y="77"/>
                  </a:cubicBezTo>
                  <a:cubicBezTo>
                    <a:pt x="63" y="96"/>
                    <a:pt x="54" y="114"/>
                    <a:pt x="46" y="132"/>
                  </a:cubicBezTo>
                  <a:cubicBezTo>
                    <a:pt x="44" y="137"/>
                    <a:pt x="42" y="141"/>
                    <a:pt x="41" y="146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7"/>
                  </a:cubicBezTo>
                  <a:cubicBezTo>
                    <a:pt x="40" y="147"/>
                    <a:pt x="40" y="147"/>
                    <a:pt x="40" y="149"/>
                  </a:cubicBezTo>
                  <a:cubicBezTo>
                    <a:pt x="40" y="151"/>
                    <a:pt x="42" y="155"/>
                    <a:pt x="44" y="158"/>
                  </a:cubicBezTo>
                  <a:cubicBezTo>
                    <a:pt x="46" y="162"/>
                    <a:pt x="49" y="166"/>
                    <a:pt x="52" y="169"/>
                  </a:cubicBezTo>
                  <a:cubicBezTo>
                    <a:pt x="64" y="184"/>
                    <a:pt x="79" y="199"/>
                    <a:pt x="94" y="213"/>
                  </a:cubicBezTo>
                  <a:cubicBezTo>
                    <a:pt x="81" y="231"/>
                    <a:pt x="81" y="231"/>
                    <a:pt x="81" y="231"/>
                  </a:cubicBezTo>
                  <a:cubicBezTo>
                    <a:pt x="62" y="220"/>
                    <a:pt x="43" y="209"/>
                    <a:pt x="26" y="193"/>
                  </a:cubicBezTo>
                  <a:cubicBezTo>
                    <a:pt x="22" y="189"/>
                    <a:pt x="18" y="185"/>
                    <a:pt x="14" y="180"/>
                  </a:cubicBezTo>
                  <a:cubicBezTo>
                    <a:pt x="10" y="175"/>
                    <a:pt x="6" y="169"/>
                    <a:pt x="3" y="161"/>
                  </a:cubicBezTo>
                  <a:cubicBezTo>
                    <a:pt x="2" y="158"/>
                    <a:pt x="1" y="153"/>
                    <a:pt x="0" y="148"/>
                  </a:cubicBezTo>
                  <a:cubicBezTo>
                    <a:pt x="0" y="146"/>
                    <a:pt x="0" y="143"/>
                    <a:pt x="1" y="140"/>
                  </a:cubicBezTo>
                  <a:cubicBezTo>
                    <a:pt x="1" y="139"/>
                    <a:pt x="1" y="137"/>
                    <a:pt x="2" y="136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4" y="128"/>
                    <a:pt x="6" y="123"/>
                    <a:pt x="7" y="117"/>
                  </a:cubicBezTo>
                  <a:cubicBezTo>
                    <a:pt x="15" y="96"/>
                    <a:pt x="24" y="77"/>
                    <a:pt x="33" y="57"/>
                  </a:cubicBezTo>
                  <a:cubicBezTo>
                    <a:pt x="42" y="38"/>
                    <a:pt x="52" y="19"/>
                    <a:pt x="63" y="0"/>
                  </a:cubicBezTo>
                  <a:cubicBezTo>
                    <a:pt x="102" y="23"/>
                    <a:pt x="102" y="23"/>
                    <a:pt x="102" y="23"/>
                  </a:cubicBezTo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163EC571-70F4-466A-BC85-9CD1A2FB7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496" y="2413437"/>
              <a:ext cx="318496" cy="344461"/>
            </a:xfrm>
            <a:custGeom>
              <a:avLst/>
              <a:gdLst>
                <a:gd name="T0" fmla="*/ 5 w 91"/>
                <a:gd name="T1" fmla="*/ 0 h 98"/>
                <a:gd name="T2" fmla="*/ 0 w 91"/>
                <a:gd name="T3" fmla="*/ 76 h 98"/>
                <a:gd name="T4" fmla="*/ 47 w 91"/>
                <a:gd name="T5" fmla="*/ 98 h 98"/>
                <a:gd name="T6" fmla="*/ 67 w 91"/>
                <a:gd name="T7" fmla="*/ 76 h 98"/>
                <a:gd name="T8" fmla="*/ 46 w 91"/>
                <a:gd name="T9" fmla="*/ 36 h 98"/>
                <a:gd name="T10" fmla="*/ 5 w 91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8">
                  <a:moveTo>
                    <a:pt x="5" y="0"/>
                  </a:moveTo>
                  <a:cubicBezTo>
                    <a:pt x="2" y="27"/>
                    <a:pt x="6" y="53"/>
                    <a:pt x="0" y="76"/>
                  </a:cubicBezTo>
                  <a:cubicBezTo>
                    <a:pt x="0" y="76"/>
                    <a:pt x="7" y="98"/>
                    <a:pt x="47" y="98"/>
                  </a:cubicBezTo>
                  <a:cubicBezTo>
                    <a:pt x="91" y="98"/>
                    <a:pt x="67" y="76"/>
                    <a:pt x="67" y="76"/>
                  </a:cubicBezTo>
                  <a:cubicBezTo>
                    <a:pt x="43" y="71"/>
                    <a:pt x="43" y="53"/>
                    <a:pt x="46" y="36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id="{AFB2FE83-233F-4F49-BC5B-44B8DE624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761" y="2628075"/>
              <a:ext cx="313304" cy="83086"/>
            </a:xfrm>
            <a:custGeom>
              <a:avLst/>
              <a:gdLst>
                <a:gd name="T0" fmla="*/ 8 w 89"/>
                <a:gd name="T1" fmla="*/ 23 h 24"/>
                <a:gd name="T2" fmla="*/ 8 w 89"/>
                <a:gd name="T3" fmla="*/ 6 h 24"/>
                <a:gd name="T4" fmla="*/ 74 w 89"/>
                <a:gd name="T5" fmla="*/ 5 h 24"/>
                <a:gd name="T6" fmla="*/ 85 w 89"/>
                <a:gd name="T7" fmla="*/ 24 h 24"/>
                <a:gd name="T8" fmla="*/ 8 w 89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4">
                  <a:moveTo>
                    <a:pt x="8" y="23"/>
                  </a:moveTo>
                  <a:cubicBezTo>
                    <a:pt x="4" y="16"/>
                    <a:pt x="0" y="8"/>
                    <a:pt x="8" y="6"/>
                  </a:cubicBezTo>
                  <a:cubicBezTo>
                    <a:pt x="15" y="3"/>
                    <a:pt x="58" y="0"/>
                    <a:pt x="74" y="5"/>
                  </a:cubicBezTo>
                  <a:cubicBezTo>
                    <a:pt x="89" y="10"/>
                    <a:pt x="85" y="24"/>
                    <a:pt x="85" y="24"/>
                  </a:cubicBezTo>
                  <a:cubicBezTo>
                    <a:pt x="8" y="23"/>
                    <a:pt x="8" y="23"/>
                    <a:pt x="8" y="2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id="{9E0CC232-BBE3-4700-B5D0-6BD5CA716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1574" y="6126341"/>
              <a:ext cx="60584" cy="36351"/>
            </a:xfrm>
            <a:custGeom>
              <a:avLst/>
              <a:gdLst>
                <a:gd name="T0" fmla="*/ 8 w 17"/>
                <a:gd name="T1" fmla="*/ 9 h 10"/>
                <a:gd name="T2" fmla="*/ 0 w 17"/>
                <a:gd name="T3" fmla="*/ 6 h 10"/>
                <a:gd name="T4" fmla="*/ 0 w 17"/>
                <a:gd name="T5" fmla="*/ 6 h 10"/>
                <a:gd name="T6" fmla="*/ 0 w 17"/>
                <a:gd name="T7" fmla="*/ 5 h 10"/>
                <a:gd name="T8" fmla="*/ 16 w 17"/>
                <a:gd name="T9" fmla="*/ 3 h 10"/>
                <a:gd name="T10" fmla="*/ 17 w 17"/>
                <a:gd name="T11" fmla="*/ 5 h 10"/>
                <a:gd name="T12" fmla="*/ 14 w 17"/>
                <a:gd name="T13" fmla="*/ 9 h 10"/>
                <a:gd name="T14" fmla="*/ 8 w 17"/>
                <a:gd name="T15" fmla="*/ 9 h 10"/>
                <a:gd name="T16" fmla="*/ 2 w 17"/>
                <a:gd name="T17" fmla="*/ 6 h 10"/>
                <a:gd name="T18" fmla="*/ 14 w 17"/>
                <a:gd name="T19" fmla="*/ 8 h 10"/>
                <a:gd name="T20" fmla="*/ 15 w 17"/>
                <a:gd name="T21" fmla="*/ 5 h 10"/>
                <a:gd name="T22" fmla="*/ 15 w 17"/>
                <a:gd name="T23" fmla="*/ 4 h 10"/>
                <a:gd name="T24" fmla="*/ 2 w 17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5" y="9"/>
                    <a:pt x="2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3" y="0"/>
                    <a:pt x="16" y="3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7" y="7"/>
                    <a:pt x="16" y="8"/>
                    <a:pt x="14" y="9"/>
                  </a:cubicBezTo>
                  <a:cubicBezTo>
                    <a:pt x="13" y="10"/>
                    <a:pt x="10" y="10"/>
                    <a:pt x="8" y="9"/>
                  </a:cubicBezTo>
                  <a:close/>
                  <a:moveTo>
                    <a:pt x="2" y="6"/>
                  </a:moveTo>
                  <a:cubicBezTo>
                    <a:pt x="8" y="8"/>
                    <a:pt x="12" y="9"/>
                    <a:pt x="14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5" y="5"/>
                    <a:pt x="15" y="4"/>
                    <a:pt x="15" y="4"/>
                  </a:cubicBezTo>
                  <a:cubicBezTo>
                    <a:pt x="13" y="3"/>
                    <a:pt x="7" y="4"/>
                    <a:pt x="2" y="6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45EC93D1-1E77-44EE-B20E-E74D743602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1574" y="6102108"/>
              <a:ext cx="41543" cy="45005"/>
            </a:xfrm>
            <a:custGeom>
              <a:avLst/>
              <a:gdLst>
                <a:gd name="T0" fmla="*/ 0 w 12"/>
                <a:gd name="T1" fmla="*/ 13 h 13"/>
                <a:gd name="T2" fmla="*/ 0 w 12"/>
                <a:gd name="T3" fmla="*/ 13 h 13"/>
                <a:gd name="T4" fmla="*/ 0 w 12"/>
                <a:gd name="T5" fmla="*/ 13 h 13"/>
                <a:gd name="T6" fmla="*/ 7 w 12"/>
                <a:gd name="T7" fmla="*/ 1 h 13"/>
                <a:gd name="T8" fmla="*/ 10 w 12"/>
                <a:gd name="T9" fmla="*/ 1 h 13"/>
                <a:gd name="T10" fmla="*/ 12 w 12"/>
                <a:gd name="T11" fmla="*/ 3 h 13"/>
                <a:gd name="T12" fmla="*/ 1 w 12"/>
                <a:gd name="T13" fmla="*/ 13 h 13"/>
                <a:gd name="T14" fmla="*/ 0 w 12"/>
                <a:gd name="T15" fmla="*/ 13 h 13"/>
                <a:gd name="T16" fmla="*/ 9 w 12"/>
                <a:gd name="T17" fmla="*/ 2 h 13"/>
                <a:gd name="T18" fmla="*/ 7 w 12"/>
                <a:gd name="T19" fmla="*/ 2 h 13"/>
                <a:gd name="T20" fmla="*/ 2 w 12"/>
                <a:gd name="T21" fmla="*/ 11 h 13"/>
                <a:gd name="T22" fmla="*/ 11 w 12"/>
                <a:gd name="T23" fmla="*/ 3 h 13"/>
                <a:gd name="T24" fmla="*/ 10 w 12"/>
                <a:gd name="T25" fmla="*/ 2 h 13"/>
                <a:gd name="T26" fmla="*/ 9 w 12"/>
                <a:gd name="T2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2" y="3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1"/>
                    <a:pt x="12" y="3"/>
                    <a:pt x="12" y="3"/>
                  </a:cubicBezTo>
                  <a:cubicBezTo>
                    <a:pt x="12" y="7"/>
                    <a:pt x="4" y="12"/>
                    <a:pt x="1" y="13"/>
                  </a:cubicBezTo>
                  <a:lnTo>
                    <a:pt x="0" y="13"/>
                  </a:lnTo>
                  <a:close/>
                  <a:moveTo>
                    <a:pt x="9" y="2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5" y="4"/>
                    <a:pt x="3" y="9"/>
                    <a:pt x="2" y="11"/>
                  </a:cubicBezTo>
                  <a:cubicBezTo>
                    <a:pt x="5" y="10"/>
                    <a:pt x="10" y="5"/>
                    <a:pt x="11" y="3"/>
                  </a:cubicBezTo>
                  <a:cubicBezTo>
                    <a:pt x="11" y="3"/>
                    <a:pt x="11" y="3"/>
                    <a:pt x="10" y="2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0F4883F-552C-42A9-83CA-2F46389EA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1653" y="6200773"/>
              <a:ext cx="58853" cy="31157"/>
            </a:xfrm>
            <a:custGeom>
              <a:avLst/>
              <a:gdLst>
                <a:gd name="T0" fmla="*/ 9 w 17"/>
                <a:gd name="T1" fmla="*/ 9 h 9"/>
                <a:gd name="T2" fmla="*/ 1 w 17"/>
                <a:gd name="T3" fmla="*/ 8 h 9"/>
                <a:gd name="T4" fmla="*/ 0 w 17"/>
                <a:gd name="T5" fmla="*/ 7 h 9"/>
                <a:gd name="T6" fmla="*/ 1 w 17"/>
                <a:gd name="T7" fmla="*/ 7 h 9"/>
                <a:gd name="T8" fmla="*/ 16 w 17"/>
                <a:gd name="T9" fmla="*/ 1 h 9"/>
                <a:gd name="T10" fmla="*/ 17 w 17"/>
                <a:gd name="T11" fmla="*/ 4 h 9"/>
                <a:gd name="T12" fmla="*/ 15 w 17"/>
                <a:gd name="T13" fmla="*/ 8 h 9"/>
                <a:gd name="T14" fmla="*/ 9 w 17"/>
                <a:gd name="T15" fmla="*/ 9 h 9"/>
                <a:gd name="T16" fmla="*/ 3 w 17"/>
                <a:gd name="T17" fmla="*/ 7 h 9"/>
                <a:gd name="T18" fmla="*/ 14 w 17"/>
                <a:gd name="T19" fmla="*/ 6 h 9"/>
                <a:gd name="T20" fmla="*/ 15 w 17"/>
                <a:gd name="T21" fmla="*/ 4 h 9"/>
                <a:gd name="T22" fmla="*/ 15 w 17"/>
                <a:gd name="T23" fmla="*/ 3 h 9"/>
                <a:gd name="T24" fmla="*/ 3 w 17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9">
                  <a:moveTo>
                    <a:pt x="9" y="9"/>
                  </a:moveTo>
                  <a:cubicBezTo>
                    <a:pt x="6" y="9"/>
                    <a:pt x="3" y="9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12" y="0"/>
                    <a:pt x="16" y="1"/>
                  </a:cubicBezTo>
                  <a:cubicBezTo>
                    <a:pt x="16" y="2"/>
                    <a:pt x="17" y="2"/>
                    <a:pt x="17" y="4"/>
                  </a:cubicBezTo>
                  <a:cubicBezTo>
                    <a:pt x="17" y="5"/>
                    <a:pt x="17" y="7"/>
                    <a:pt x="15" y="8"/>
                  </a:cubicBezTo>
                  <a:cubicBezTo>
                    <a:pt x="14" y="9"/>
                    <a:pt x="12" y="9"/>
                    <a:pt x="9" y="9"/>
                  </a:cubicBezTo>
                  <a:close/>
                  <a:moveTo>
                    <a:pt x="3" y="7"/>
                  </a:moveTo>
                  <a:cubicBezTo>
                    <a:pt x="8" y="8"/>
                    <a:pt x="13" y="8"/>
                    <a:pt x="14" y="6"/>
                  </a:cubicBezTo>
                  <a:cubicBezTo>
                    <a:pt x="15" y="6"/>
                    <a:pt x="15" y="5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7" y="5"/>
                    <a:pt x="3" y="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857CFD66-098E-4F8E-ABFB-9FB9C9166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1653" y="6176540"/>
              <a:ext cx="38081" cy="51929"/>
            </a:xfrm>
            <a:custGeom>
              <a:avLst/>
              <a:gdLst>
                <a:gd name="T0" fmla="*/ 1 w 11"/>
                <a:gd name="T1" fmla="*/ 15 h 15"/>
                <a:gd name="T2" fmla="*/ 1 w 11"/>
                <a:gd name="T3" fmla="*/ 15 h 15"/>
                <a:gd name="T4" fmla="*/ 0 w 11"/>
                <a:gd name="T5" fmla="*/ 14 h 15"/>
                <a:gd name="T6" fmla="*/ 5 w 11"/>
                <a:gd name="T7" fmla="*/ 2 h 15"/>
                <a:gd name="T8" fmla="*/ 8 w 11"/>
                <a:gd name="T9" fmla="*/ 1 h 15"/>
                <a:gd name="T10" fmla="*/ 10 w 11"/>
                <a:gd name="T11" fmla="*/ 3 h 15"/>
                <a:gd name="T12" fmla="*/ 1 w 11"/>
                <a:gd name="T13" fmla="*/ 15 h 15"/>
                <a:gd name="T14" fmla="*/ 7 w 11"/>
                <a:gd name="T15" fmla="*/ 2 h 15"/>
                <a:gd name="T16" fmla="*/ 6 w 11"/>
                <a:gd name="T17" fmla="*/ 3 h 15"/>
                <a:gd name="T18" fmla="*/ 2 w 11"/>
                <a:gd name="T19" fmla="*/ 13 h 15"/>
                <a:gd name="T20" fmla="*/ 9 w 11"/>
                <a:gd name="T21" fmla="*/ 3 h 15"/>
                <a:gd name="T22" fmla="*/ 8 w 11"/>
                <a:gd name="T23" fmla="*/ 2 h 15"/>
                <a:gd name="T24" fmla="*/ 7 w 11"/>
                <a:gd name="T2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5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11" y="6"/>
                    <a:pt x="5" y="13"/>
                    <a:pt x="1" y="15"/>
                  </a:cubicBezTo>
                  <a:close/>
                  <a:moveTo>
                    <a:pt x="7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2" y="10"/>
                    <a:pt x="2" y="13"/>
                  </a:cubicBezTo>
                  <a:cubicBezTo>
                    <a:pt x="5" y="10"/>
                    <a:pt x="9" y="5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410E9691-9E13-4CBC-8127-AD268EC3B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216" y="5986134"/>
              <a:ext cx="103857" cy="238872"/>
            </a:xfrm>
            <a:custGeom>
              <a:avLst/>
              <a:gdLst>
                <a:gd name="T0" fmla="*/ 0 w 60"/>
                <a:gd name="T1" fmla="*/ 138 h 138"/>
                <a:gd name="T2" fmla="*/ 60 w 60"/>
                <a:gd name="T3" fmla="*/ 138 h 138"/>
                <a:gd name="T4" fmla="*/ 60 w 60"/>
                <a:gd name="T5" fmla="*/ 0 h 138"/>
                <a:gd name="T6" fmla="*/ 2 w 60"/>
                <a:gd name="T7" fmla="*/ 0 h 138"/>
                <a:gd name="T8" fmla="*/ 0 w 60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60" y="138"/>
                  </a:lnTo>
                  <a:lnTo>
                    <a:pt x="60" y="0"/>
                  </a:lnTo>
                  <a:lnTo>
                    <a:pt x="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293A1B66-0ECA-46AD-A91A-8CA1CEDB2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216" y="5986134"/>
              <a:ext cx="103857" cy="238872"/>
            </a:xfrm>
            <a:custGeom>
              <a:avLst/>
              <a:gdLst>
                <a:gd name="T0" fmla="*/ 0 w 60"/>
                <a:gd name="T1" fmla="*/ 138 h 138"/>
                <a:gd name="T2" fmla="*/ 60 w 60"/>
                <a:gd name="T3" fmla="*/ 138 h 138"/>
                <a:gd name="T4" fmla="*/ 60 w 60"/>
                <a:gd name="T5" fmla="*/ 0 h 138"/>
                <a:gd name="T6" fmla="*/ 2 w 60"/>
                <a:gd name="T7" fmla="*/ 0 h 138"/>
                <a:gd name="T8" fmla="*/ 0 w 60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60" y="138"/>
                  </a:lnTo>
                  <a:lnTo>
                    <a:pt x="60" y="0"/>
                  </a:lnTo>
                  <a:lnTo>
                    <a:pt x="2" y="0"/>
                  </a:lnTo>
                  <a:lnTo>
                    <a:pt x="0" y="1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B0F667B6-5048-4A40-B927-F03793226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138" y="5894393"/>
              <a:ext cx="180020" cy="252720"/>
            </a:xfrm>
            <a:custGeom>
              <a:avLst/>
              <a:gdLst>
                <a:gd name="T0" fmla="*/ 0 w 104"/>
                <a:gd name="T1" fmla="*/ 136 h 146"/>
                <a:gd name="T2" fmla="*/ 57 w 104"/>
                <a:gd name="T3" fmla="*/ 146 h 146"/>
                <a:gd name="T4" fmla="*/ 104 w 104"/>
                <a:gd name="T5" fmla="*/ 13 h 146"/>
                <a:gd name="T6" fmla="*/ 47 w 104"/>
                <a:gd name="T7" fmla="*/ 0 h 146"/>
                <a:gd name="T8" fmla="*/ 0 w 104"/>
                <a:gd name="T9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6">
                  <a:moveTo>
                    <a:pt x="0" y="136"/>
                  </a:moveTo>
                  <a:lnTo>
                    <a:pt x="57" y="146"/>
                  </a:lnTo>
                  <a:lnTo>
                    <a:pt x="104" y="13"/>
                  </a:lnTo>
                  <a:lnTo>
                    <a:pt x="47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8AEEFC8C-5419-4458-A55D-9AB9BC3A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138" y="5894393"/>
              <a:ext cx="180020" cy="252720"/>
            </a:xfrm>
            <a:custGeom>
              <a:avLst/>
              <a:gdLst>
                <a:gd name="T0" fmla="*/ 0 w 104"/>
                <a:gd name="T1" fmla="*/ 136 h 146"/>
                <a:gd name="T2" fmla="*/ 57 w 104"/>
                <a:gd name="T3" fmla="*/ 146 h 146"/>
                <a:gd name="T4" fmla="*/ 104 w 104"/>
                <a:gd name="T5" fmla="*/ 13 h 146"/>
                <a:gd name="T6" fmla="*/ 47 w 104"/>
                <a:gd name="T7" fmla="*/ 0 h 146"/>
                <a:gd name="T8" fmla="*/ 0 w 104"/>
                <a:gd name="T9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6">
                  <a:moveTo>
                    <a:pt x="0" y="136"/>
                  </a:moveTo>
                  <a:lnTo>
                    <a:pt x="57" y="146"/>
                  </a:lnTo>
                  <a:lnTo>
                    <a:pt x="104" y="13"/>
                  </a:lnTo>
                  <a:lnTo>
                    <a:pt x="47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301B3FA2-1345-409A-B577-A22AA5D9D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209" y="6109032"/>
              <a:ext cx="315034" cy="174827"/>
            </a:xfrm>
            <a:custGeom>
              <a:avLst/>
              <a:gdLst>
                <a:gd name="T0" fmla="*/ 46 w 90"/>
                <a:gd name="T1" fmla="*/ 7 h 50"/>
                <a:gd name="T2" fmla="*/ 14 w 90"/>
                <a:gd name="T3" fmla="*/ 1 h 50"/>
                <a:gd name="T4" fmla="*/ 11 w 90"/>
                <a:gd name="T5" fmla="*/ 2 h 50"/>
                <a:gd name="T6" fmla="*/ 1 w 90"/>
                <a:gd name="T7" fmla="*/ 27 h 50"/>
                <a:gd name="T8" fmla="*/ 4 w 90"/>
                <a:gd name="T9" fmla="*/ 33 h 50"/>
                <a:gd name="T10" fmla="*/ 36 w 90"/>
                <a:gd name="T11" fmla="*/ 38 h 50"/>
                <a:gd name="T12" fmla="*/ 74 w 90"/>
                <a:gd name="T13" fmla="*/ 48 h 50"/>
                <a:gd name="T14" fmla="*/ 85 w 90"/>
                <a:gd name="T15" fmla="*/ 36 h 50"/>
                <a:gd name="T16" fmla="*/ 51 w 90"/>
                <a:gd name="T17" fmla="*/ 10 h 50"/>
                <a:gd name="T18" fmla="*/ 46 w 90"/>
                <a:gd name="T19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50">
                  <a:moveTo>
                    <a:pt x="46" y="7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2" y="32"/>
                    <a:pt x="4" y="33"/>
                  </a:cubicBezTo>
                  <a:cubicBezTo>
                    <a:pt x="16" y="35"/>
                    <a:pt x="21" y="35"/>
                    <a:pt x="36" y="38"/>
                  </a:cubicBezTo>
                  <a:cubicBezTo>
                    <a:pt x="44" y="40"/>
                    <a:pt x="62" y="45"/>
                    <a:pt x="74" y="48"/>
                  </a:cubicBezTo>
                  <a:cubicBezTo>
                    <a:pt x="86" y="50"/>
                    <a:pt x="90" y="38"/>
                    <a:pt x="85" y="36"/>
                  </a:cubicBezTo>
                  <a:cubicBezTo>
                    <a:pt x="64" y="27"/>
                    <a:pt x="57" y="18"/>
                    <a:pt x="51" y="10"/>
                  </a:cubicBezTo>
                  <a:cubicBezTo>
                    <a:pt x="50" y="9"/>
                    <a:pt x="48" y="8"/>
                    <a:pt x="46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3E23D63A-A3FA-4DAE-8575-194D44384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867" y="6214621"/>
              <a:ext cx="351385" cy="115975"/>
            </a:xfrm>
            <a:custGeom>
              <a:avLst/>
              <a:gdLst>
                <a:gd name="T0" fmla="*/ 39 w 100"/>
                <a:gd name="T1" fmla="*/ 0 h 33"/>
                <a:gd name="T2" fmla="*/ 7 w 100"/>
                <a:gd name="T3" fmla="*/ 0 h 33"/>
                <a:gd name="T4" fmla="*/ 5 w 100"/>
                <a:gd name="T5" fmla="*/ 2 h 33"/>
                <a:gd name="T6" fmla="*/ 0 w 100"/>
                <a:gd name="T7" fmla="*/ 28 h 33"/>
                <a:gd name="T8" fmla="*/ 5 w 100"/>
                <a:gd name="T9" fmla="*/ 33 h 33"/>
                <a:gd name="T10" fmla="*/ 47 w 100"/>
                <a:gd name="T11" fmla="*/ 32 h 33"/>
                <a:gd name="T12" fmla="*/ 85 w 100"/>
                <a:gd name="T13" fmla="*/ 33 h 33"/>
                <a:gd name="T14" fmla="*/ 95 w 100"/>
                <a:gd name="T15" fmla="*/ 20 h 33"/>
                <a:gd name="T16" fmla="*/ 47 w 100"/>
                <a:gd name="T17" fmla="*/ 2 h 33"/>
                <a:gd name="T18" fmla="*/ 39 w 100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33">
                  <a:moveTo>
                    <a:pt x="3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5" y="33"/>
                  </a:cubicBezTo>
                  <a:cubicBezTo>
                    <a:pt x="16" y="33"/>
                    <a:pt x="33" y="32"/>
                    <a:pt x="47" y="32"/>
                  </a:cubicBezTo>
                  <a:cubicBezTo>
                    <a:pt x="64" y="32"/>
                    <a:pt x="65" y="33"/>
                    <a:pt x="85" y="33"/>
                  </a:cubicBezTo>
                  <a:cubicBezTo>
                    <a:pt x="97" y="33"/>
                    <a:pt x="100" y="21"/>
                    <a:pt x="95" y="20"/>
                  </a:cubicBezTo>
                  <a:cubicBezTo>
                    <a:pt x="72" y="15"/>
                    <a:pt x="67" y="14"/>
                    <a:pt x="47" y="2"/>
                  </a:cubicBezTo>
                  <a:cubicBezTo>
                    <a:pt x="44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5A35DFCC-4D2F-41AE-B4A6-32EFD5BB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879" y="2659233"/>
              <a:ext cx="372156" cy="453511"/>
            </a:xfrm>
            <a:custGeom>
              <a:avLst/>
              <a:gdLst>
                <a:gd name="T0" fmla="*/ 59 w 106"/>
                <a:gd name="T1" fmla="*/ 12 h 129"/>
                <a:gd name="T2" fmla="*/ 0 w 106"/>
                <a:gd name="T3" fmla="*/ 94 h 129"/>
                <a:gd name="T4" fmla="*/ 62 w 106"/>
                <a:gd name="T5" fmla="*/ 129 h 129"/>
                <a:gd name="T6" fmla="*/ 91 w 106"/>
                <a:gd name="T7" fmla="*/ 70 h 129"/>
                <a:gd name="T8" fmla="*/ 59 w 106"/>
                <a:gd name="T9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9">
                  <a:moveTo>
                    <a:pt x="59" y="12"/>
                  </a:moveTo>
                  <a:cubicBezTo>
                    <a:pt x="32" y="20"/>
                    <a:pt x="0" y="94"/>
                    <a:pt x="0" y="94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129"/>
                    <a:pt x="76" y="103"/>
                    <a:pt x="91" y="70"/>
                  </a:cubicBezTo>
                  <a:cubicBezTo>
                    <a:pt x="106" y="36"/>
                    <a:pt x="104" y="0"/>
                    <a:pt x="59" y="1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2">
              <a:extLst>
                <a:ext uri="{FF2B5EF4-FFF2-40B4-BE49-F238E27FC236}">
                  <a16:creationId xmlns:a16="http://schemas.microsoft.com/office/drawing/2014/main" id="{98AEBABF-ED86-4C0C-A94B-9C1F5C3C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91" y="2676542"/>
              <a:ext cx="638724" cy="922601"/>
            </a:xfrm>
            <a:custGeom>
              <a:avLst/>
              <a:gdLst>
                <a:gd name="T0" fmla="*/ 181 w 182"/>
                <a:gd name="T1" fmla="*/ 139 h 263"/>
                <a:gd name="T2" fmla="*/ 174 w 182"/>
                <a:gd name="T3" fmla="*/ 263 h 263"/>
                <a:gd name="T4" fmla="*/ 17 w 182"/>
                <a:gd name="T5" fmla="*/ 263 h 263"/>
                <a:gd name="T6" fmla="*/ 2 w 182"/>
                <a:gd name="T7" fmla="*/ 26 h 263"/>
                <a:gd name="T8" fmla="*/ 17 w 182"/>
                <a:gd name="T9" fmla="*/ 5 h 263"/>
                <a:gd name="T10" fmla="*/ 50 w 182"/>
                <a:gd name="T11" fmla="*/ 1 h 263"/>
                <a:gd name="T12" fmla="*/ 117 w 182"/>
                <a:gd name="T13" fmla="*/ 1 h 263"/>
                <a:gd name="T14" fmla="*/ 145 w 182"/>
                <a:gd name="T15" fmla="*/ 5 h 263"/>
                <a:gd name="T16" fmla="*/ 171 w 182"/>
                <a:gd name="T17" fmla="*/ 30 h 263"/>
                <a:gd name="T18" fmla="*/ 180 w 182"/>
                <a:gd name="T19" fmla="*/ 92 h 263"/>
                <a:gd name="T20" fmla="*/ 181 w 182"/>
                <a:gd name="T21" fmla="*/ 13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263">
                  <a:moveTo>
                    <a:pt x="181" y="139"/>
                  </a:moveTo>
                  <a:cubicBezTo>
                    <a:pt x="181" y="172"/>
                    <a:pt x="179" y="213"/>
                    <a:pt x="174" y="263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5" y="241"/>
                    <a:pt x="25" y="134"/>
                    <a:pt x="2" y="26"/>
                  </a:cubicBezTo>
                  <a:cubicBezTo>
                    <a:pt x="0" y="16"/>
                    <a:pt x="7" y="6"/>
                    <a:pt x="17" y="5"/>
                  </a:cubicBezTo>
                  <a:cubicBezTo>
                    <a:pt x="27" y="3"/>
                    <a:pt x="39" y="2"/>
                    <a:pt x="50" y="1"/>
                  </a:cubicBezTo>
                  <a:cubicBezTo>
                    <a:pt x="70" y="0"/>
                    <a:pt x="100" y="0"/>
                    <a:pt x="117" y="1"/>
                  </a:cubicBezTo>
                  <a:cubicBezTo>
                    <a:pt x="127" y="2"/>
                    <a:pt x="137" y="4"/>
                    <a:pt x="145" y="5"/>
                  </a:cubicBezTo>
                  <a:cubicBezTo>
                    <a:pt x="157" y="8"/>
                    <a:pt x="168" y="17"/>
                    <a:pt x="171" y="30"/>
                  </a:cubicBezTo>
                  <a:cubicBezTo>
                    <a:pt x="175" y="42"/>
                    <a:pt x="178" y="62"/>
                    <a:pt x="180" y="92"/>
                  </a:cubicBezTo>
                  <a:cubicBezTo>
                    <a:pt x="181" y="106"/>
                    <a:pt x="182" y="121"/>
                    <a:pt x="181" y="13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3">
              <a:extLst>
                <a:ext uri="{FF2B5EF4-FFF2-40B4-BE49-F238E27FC236}">
                  <a16:creationId xmlns:a16="http://schemas.microsoft.com/office/drawing/2014/main" id="{D5656119-DB6E-47DD-A00F-8C6842DE0A3D}"/>
                </a:ext>
              </a:extLst>
            </p:cNvPr>
            <p:cNvSpPr>
              <a:spLocks/>
            </p:cNvSpPr>
            <p:nvPr/>
          </p:nvSpPr>
          <p:spPr bwMode="auto">
            <a:xfrm rot="19824282">
              <a:off x="3223456" y="2596919"/>
              <a:ext cx="379080" cy="318496"/>
            </a:xfrm>
            <a:custGeom>
              <a:avLst/>
              <a:gdLst>
                <a:gd name="T0" fmla="*/ 28 w 108"/>
                <a:gd name="T1" fmla="*/ 78 h 91"/>
                <a:gd name="T2" fmla="*/ 108 w 108"/>
                <a:gd name="T3" fmla="*/ 76 h 91"/>
                <a:gd name="T4" fmla="*/ 106 w 108"/>
                <a:gd name="T5" fmla="*/ 0 h 91"/>
                <a:gd name="T6" fmla="*/ 46 w 108"/>
                <a:gd name="T7" fmla="*/ 16 h 91"/>
                <a:gd name="T8" fmla="*/ 28 w 108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1">
                  <a:moveTo>
                    <a:pt x="28" y="78"/>
                  </a:moveTo>
                  <a:cubicBezTo>
                    <a:pt x="52" y="91"/>
                    <a:pt x="108" y="76"/>
                    <a:pt x="108" y="7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81" y="2"/>
                    <a:pt x="46" y="16"/>
                  </a:cubicBezTo>
                  <a:cubicBezTo>
                    <a:pt x="8" y="31"/>
                    <a:pt x="0" y="63"/>
                    <a:pt x="28" y="7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>
              <a:extLst>
                <a:ext uri="{FF2B5EF4-FFF2-40B4-BE49-F238E27FC236}">
                  <a16:creationId xmlns:a16="http://schemas.microsoft.com/office/drawing/2014/main" id="{18CEC441-C07E-4084-BB6F-814871A97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862" y="2659233"/>
              <a:ext cx="140208" cy="290801"/>
            </a:xfrm>
            <a:custGeom>
              <a:avLst/>
              <a:gdLst>
                <a:gd name="T0" fmla="*/ 40 w 40"/>
                <a:gd name="T1" fmla="*/ 0 h 83"/>
                <a:gd name="T2" fmla="*/ 24 w 40"/>
                <a:gd name="T3" fmla="*/ 5 h 83"/>
                <a:gd name="T4" fmla="*/ 0 w 40"/>
                <a:gd name="T5" fmla="*/ 58 h 83"/>
                <a:gd name="T6" fmla="*/ 19 w 40"/>
                <a:gd name="T7" fmla="*/ 83 h 83"/>
                <a:gd name="T8" fmla="*/ 40 w 40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3">
                  <a:moveTo>
                    <a:pt x="40" y="0"/>
                  </a:moveTo>
                  <a:cubicBezTo>
                    <a:pt x="40" y="0"/>
                    <a:pt x="29" y="4"/>
                    <a:pt x="24" y="5"/>
                  </a:cubicBezTo>
                  <a:cubicBezTo>
                    <a:pt x="9" y="22"/>
                    <a:pt x="0" y="58"/>
                    <a:pt x="0" y="58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2" y="46"/>
                    <a:pt x="40" y="0"/>
                    <a:pt x="40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BEFAAB4B-51ED-4203-9778-F540F0B6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785" y="2659233"/>
              <a:ext cx="133284" cy="211177"/>
            </a:xfrm>
            <a:custGeom>
              <a:avLst/>
              <a:gdLst>
                <a:gd name="T0" fmla="*/ 38 w 38"/>
                <a:gd name="T1" fmla="*/ 0 h 60"/>
                <a:gd name="T2" fmla="*/ 22 w 38"/>
                <a:gd name="T3" fmla="*/ 5 h 60"/>
                <a:gd name="T4" fmla="*/ 21 w 38"/>
                <a:gd name="T5" fmla="*/ 7 h 60"/>
                <a:gd name="T6" fmla="*/ 19 w 38"/>
                <a:gd name="T7" fmla="*/ 9 h 60"/>
                <a:gd name="T8" fmla="*/ 0 w 38"/>
                <a:gd name="T9" fmla="*/ 51 h 60"/>
                <a:gd name="T10" fmla="*/ 14 w 38"/>
                <a:gd name="T11" fmla="*/ 57 h 60"/>
                <a:gd name="T12" fmla="*/ 16 w 38"/>
                <a:gd name="T13" fmla="*/ 60 h 60"/>
                <a:gd name="T14" fmla="*/ 38 w 38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0">
                  <a:moveTo>
                    <a:pt x="38" y="0"/>
                  </a:moveTo>
                  <a:cubicBezTo>
                    <a:pt x="38" y="0"/>
                    <a:pt x="27" y="4"/>
                    <a:pt x="22" y="5"/>
                  </a:cubicBezTo>
                  <a:cubicBezTo>
                    <a:pt x="22" y="6"/>
                    <a:pt x="21" y="7"/>
                    <a:pt x="21" y="7"/>
                  </a:cubicBezTo>
                  <a:cubicBezTo>
                    <a:pt x="20" y="8"/>
                    <a:pt x="20" y="8"/>
                    <a:pt x="19" y="9"/>
                  </a:cubicBezTo>
                  <a:cubicBezTo>
                    <a:pt x="10" y="22"/>
                    <a:pt x="3" y="41"/>
                    <a:pt x="0" y="51"/>
                  </a:cubicBezTo>
                  <a:cubicBezTo>
                    <a:pt x="6" y="53"/>
                    <a:pt x="11" y="55"/>
                    <a:pt x="14" y="57"/>
                  </a:cubicBezTo>
                  <a:cubicBezTo>
                    <a:pt x="14" y="58"/>
                    <a:pt x="15" y="59"/>
                    <a:pt x="16" y="60"/>
                  </a:cubicBezTo>
                  <a:cubicBezTo>
                    <a:pt x="20" y="29"/>
                    <a:pt x="38" y="0"/>
                    <a:pt x="38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C7C4206B-4C7F-474A-860F-D6575D8CB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297" y="3266798"/>
              <a:ext cx="157518" cy="129822"/>
            </a:xfrm>
            <a:custGeom>
              <a:avLst/>
              <a:gdLst>
                <a:gd name="T0" fmla="*/ 44 w 45"/>
                <a:gd name="T1" fmla="*/ 16 h 37"/>
                <a:gd name="T2" fmla="*/ 0 w 45"/>
                <a:gd name="T3" fmla="*/ 0 h 37"/>
                <a:gd name="T4" fmla="*/ 1 w 45"/>
                <a:gd name="T5" fmla="*/ 14 h 37"/>
                <a:gd name="T6" fmla="*/ 44 w 45"/>
                <a:gd name="T7" fmla="*/ 26 h 37"/>
                <a:gd name="T8" fmla="*/ 44 w 45"/>
                <a:gd name="T9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44" y="16"/>
                  </a:moveTo>
                  <a:cubicBezTo>
                    <a:pt x="29" y="27"/>
                    <a:pt x="0" y="0"/>
                    <a:pt x="0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8" y="37"/>
                    <a:pt x="44" y="26"/>
                    <a:pt x="44" y="26"/>
                  </a:cubicBezTo>
                  <a:cubicBezTo>
                    <a:pt x="44" y="26"/>
                    <a:pt x="45" y="21"/>
                    <a:pt x="44" y="1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AE670B7C-7560-484D-84F2-D2B2CC59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683" y="3280646"/>
              <a:ext cx="147132" cy="84817"/>
            </a:xfrm>
            <a:custGeom>
              <a:avLst/>
              <a:gdLst>
                <a:gd name="T0" fmla="*/ 1 w 42"/>
                <a:gd name="T1" fmla="*/ 0 h 24"/>
                <a:gd name="T2" fmla="*/ 0 w 42"/>
                <a:gd name="T3" fmla="*/ 12 h 24"/>
                <a:gd name="T4" fmla="*/ 30 w 42"/>
                <a:gd name="T5" fmla="*/ 24 h 24"/>
                <a:gd name="T6" fmla="*/ 41 w 42"/>
                <a:gd name="T7" fmla="*/ 22 h 24"/>
                <a:gd name="T8" fmla="*/ 42 w 42"/>
                <a:gd name="T9" fmla="*/ 15 h 24"/>
                <a:gd name="T10" fmla="*/ 41 w 42"/>
                <a:gd name="T11" fmla="*/ 12 h 24"/>
                <a:gd name="T12" fmla="*/ 40 w 42"/>
                <a:gd name="T13" fmla="*/ 13 h 24"/>
                <a:gd name="T14" fmla="*/ 32 w 42"/>
                <a:gd name="T15" fmla="*/ 15 h 24"/>
                <a:gd name="T16" fmla="*/ 1 w 4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1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12" y="22"/>
                    <a:pt x="23" y="24"/>
                    <a:pt x="30" y="24"/>
                  </a:cubicBezTo>
                  <a:cubicBezTo>
                    <a:pt x="37" y="24"/>
                    <a:pt x="41" y="22"/>
                    <a:pt x="41" y="22"/>
                  </a:cubicBezTo>
                  <a:cubicBezTo>
                    <a:pt x="41" y="22"/>
                    <a:pt x="42" y="19"/>
                    <a:pt x="42" y="15"/>
                  </a:cubicBezTo>
                  <a:cubicBezTo>
                    <a:pt x="42" y="14"/>
                    <a:pt x="42" y="13"/>
                    <a:pt x="41" y="12"/>
                  </a:cubicBezTo>
                  <a:cubicBezTo>
                    <a:pt x="41" y="12"/>
                    <a:pt x="41" y="12"/>
                    <a:pt x="40" y="13"/>
                  </a:cubicBezTo>
                  <a:cubicBezTo>
                    <a:pt x="38" y="14"/>
                    <a:pt x="35" y="15"/>
                    <a:pt x="32" y="15"/>
                  </a:cubicBezTo>
                  <a:cubicBezTo>
                    <a:pt x="21" y="15"/>
                    <a:pt x="7" y="5"/>
                    <a:pt x="1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E9997CE1-13E4-4299-BB80-8139575C9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675" y="2676542"/>
              <a:ext cx="86548" cy="200791"/>
            </a:xfrm>
            <a:custGeom>
              <a:avLst/>
              <a:gdLst>
                <a:gd name="T0" fmla="*/ 25 w 25"/>
                <a:gd name="T1" fmla="*/ 0 h 57"/>
                <a:gd name="T2" fmla="*/ 11 w 25"/>
                <a:gd name="T3" fmla="*/ 3 h 57"/>
                <a:gd name="T4" fmla="*/ 7 w 25"/>
                <a:gd name="T5" fmla="*/ 57 h 57"/>
                <a:gd name="T6" fmla="*/ 24 w 25"/>
                <a:gd name="T7" fmla="*/ 49 h 57"/>
                <a:gd name="T8" fmla="*/ 25 w 25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7">
                  <a:moveTo>
                    <a:pt x="25" y="0"/>
                  </a:moveTo>
                  <a:cubicBezTo>
                    <a:pt x="16" y="1"/>
                    <a:pt x="11" y="3"/>
                    <a:pt x="11" y="3"/>
                  </a:cubicBezTo>
                  <a:cubicBezTo>
                    <a:pt x="11" y="3"/>
                    <a:pt x="0" y="26"/>
                    <a:pt x="7" y="57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19" y="23"/>
                    <a:pt x="25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9EC26A7D-5990-409D-B797-0985A890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985" y="2676542"/>
              <a:ext cx="69238" cy="180020"/>
            </a:xfrm>
            <a:custGeom>
              <a:avLst/>
              <a:gdLst>
                <a:gd name="T0" fmla="*/ 20 w 20"/>
                <a:gd name="T1" fmla="*/ 0 h 51"/>
                <a:gd name="T2" fmla="*/ 6 w 20"/>
                <a:gd name="T3" fmla="*/ 3 h 51"/>
                <a:gd name="T4" fmla="*/ 0 w 20"/>
                <a:gd name="T5" fmla="*/ 37 h 51"/>
                <a:gd name="T6" fmla="*/ 1 w 20"/>
                <a:gd name="T7" fmla="*/ 51 h 51"/>
                <a:gd name="T8" fmla="*/ 18 w 20"/>
                <a:gd name="T9" fmla="*/ 45 h 51"/>
                <a:gd name="T10" fmla="*/ 17 w 20"/>
                <a:gd name="T11" fmla="*/ 24 h 51"/>
                <a:gd name="T12" fmla="*/ 20 w 20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1">
                  <a:moveTo>
                    <a:pt x="20" y="0"/>
                  </a:moveTo>
                  <a:cubicBezTo>
                    <a:pt x="11" y="1"/>
                    <a:pt x="6" y="3"/>
                    <a:pt x="6" y="3"/>
                  </a:cubicBezTo>
                  <a:cubicBezTo>
                    <a:pt x="6" y="3"/>
                    <a:pt x="0" y="17"/>
                    <a:pt x="0" y="37"/>
                  </a:cubicBezTo>
                  <a:cubicBezTo>
                    <a:pt x="0" y="42"/>
                    <a:pt x="0" y="46"/>
                    <a:pt x="1" y="51"/>
                  </a:cubicBezTo>
                  <a:cubicBezTo>
                    <a:pt x="4" y="48"/>
                    <a:pt x="11" y="46"/>
                    <a:pt x="18" y="45"/>
                  </a:cubicBezTo>
                  <a:cubicBezTo>
                    <a:pt x="18" y="40"/>
                    <a:pt x="17" y="33"/>
                    <a:pt x="17" y="24"/>
                  </a:cubicBezTo>
                  <a:cubicBezTo>
                    <a:pt x="17" y="17"/>
                    <a:pt x="18" y="8"/>
                    <a:pt x="20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9E4935E4-F306-4387-8764-E4156982E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2809825"/>
              <a:ext cx="540059" cy="681997"/>
            </a:xfrm>
            <a:custGeom>
              <a:avLst/>
              <a:gdLst>
                <a:gd name="T0" fmla="*/ 22 w 154"/>
                <a:gd name="T1" fmla="*/ 15 h 194"/>
                <a:gd name="T2" fmla="*/ 120 w 154"/>
                <a:gd name="T3" fmla="*/ 14 h 194"/>
                <a:gd name="T4" fmla="*/ 131 w 154"/>
                <a:gd name="T5" fmla="*/ 172 h 194"/>
                <a:gd name="T6" fmla="*/ 1 w 154"/>
                <a:gd name="T7" fmla="*/ 164 h 194"/>
                <a:gd name="T8" fmla="*/ 21 w 154"/>
                <a:gd name="T9" fmla="*/ 66 h 194"/>
                <a:gd name="T10" fmla="*/ 22 w 154"/>
                <a:gd name="T11" fmla="*/ 1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94">
                  <a:moveTo>
                    <a:pt x="22" y="15"/>
                  </a:moveTo>
                  <a:cubicBezTo>
                    <a:pt x="32" y="0"/>
                    <a:pt x="104" y="2"/>
                    <a:pt x="120" y="14"/>
                  </a:cubicBezTo>
                  <a:cubicBezTo>
                    <a:pt x="135" y="26"/>
                    <a:pt x="154" y="157"/>
                    <a:pt x="131" y="172"/>
                  </a:cubicBezTo>
                  <a:cubicBezTo>
                    <a:pt x="108" y="187"/>
                    <a:pt x="1" y="194"/>
                    <a:pt x="1" y="164"/>
                  </a:cubicBezTo>
                  <a:cubicBezTo>
                    <a:pt x="0" y="134"/>
                    <a:pt x="24" y="83"/>
                    <a:pt x="21" y="66"/>
                  </a:cubicBezTo>
                  <a:cubicBezTo>
                    <a:pt x="18" y="49"/>
                    <a:pt x="10" y="35"/>
                    <a:pt x="22" y="1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14FAC5B7-3DD3-4959-B6E0-C0FAF833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985" y="3017540"/>
              <a:ext cx="287339" cy="34619"/>
            </a:xfrm>
            <a:custGeom>
              <a:avLst/>
              <a:gdLst>
                <a:gd name="T0" fmla="*/ 82 w 82"/>
                <a:gd name="T1" fmla="*/ 0 h 10"/>
                <a:gd name="T2" fmla="*/ 32 w 82"/>
                <a:gd name="T3" fmla="*/ 6 h 10"/>
                <a:gd name="T4" fmla="*/ 0 w 82"/>
                <a:gd name="T5" fmla="*/ 2 h 10"/>
                <a:gd name="T6" fmla="*/ 28 w 82"/>
                <a:gd name="T7" fmla="*/ 10 h 10"/>
                <a:gd name="T8" fmla="*/ 82 w 8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">
                  <a:moveTo>
                    <a:pt x="82" y="0"/>
                  </a:moveTo>
                  <a:cubicBezTo>
                    <a:pt x="61" y="4"/>
                    <a:pt x="45" y="6"/>
                    <a:pt x="32" y="6"/>
                  </a:cubicBezTo>
                  <a:cubicBezTo>
                    <a:pt x="11" y="6"/>
                    <a:pt x="0" y="2"/>
                    <a:pt x="0" y="2"/>
                  </a:cubicBezTo>
                  <a:cubicBezTo>
                    <a:pt x="5" y="8"/>
                    <a:pt x="16" y="10"/>
                    <a:pt x="28" y="10"/>
                  </a:cubicBezTo>
                  <a:cubicBezTo>
                    <a:pt x="50" y="10"/>
                    <a:pt x="75" y="3"/>
                    <a:pt x="82" y="0"/>
                  </a:cubicBezTo>
                </a:path>
              </a:pathLst>
            </a:custGeom>
            <a:solidFill>
              <a:srgbClr val="365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58ACF225-486F-471E-8F6E-EB7A35E3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532" y="2996769"/>
              <a:ext cx="29427" cy="27695"/>
            </a:xfrm>
            <a:custGeom>
              <a:avLst/>
              <a:gdLst>
                <a:gd name="T0" fmla="*/ 3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7 w 8"/>
                <a:gd name="T7" fmla="*/ 4 h 8"/>
                <a:gd name="T8" fmla="*/ 3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365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">
              <a:extLst>
                <a:ext uri="{FF2B5EF4-FFF2-40B4-BE49-F238E27FC236}">
                  <a16:creationId xmlns:a16="http://schemas.microsoft.com/office/drawing/2014/main" id="{5241EA52-1549-4B95-88DB-ACAE6D87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709" y="2863486"/>
              <a:ext cx="64046" cy="557369"/>
            </a:xfrm>
            <a:custGeom>
              <a:avLst/>
              <a:gdLst>
                <a:gd name="T0" fmla="*/ 9 w 18"/>
                <a:gd name="T1" fmla="*/ 0 h 159"/>
                <a:gd name="T2" fmla="*/ 8 w 18"/>
                <a:gd name="T3" fmla="*/ 1 h 159"/>
                <a:gd name="T4" fmla="*/ 4 w 18"/>
                <a:gd name="T5" fmla="*/ 44 h 159"/>
                <a:gd name="T6" fmla="*/ 8 w 18"/>
                <a:gd name="T7" fmla="*/ 158 h 159"/>
                <a:gd name="T8" fmla="*/ 8 w 18"/>
                <a:gd name="T9" fmla="*/ 159 h 159"/>
                <a:gd name="T10" fmla="*/ 9 w 18"/>
                <a:gd name="T11" fmla="*/ 159 h 159"/>
                <a:gd name="T12" fmla="*/ 9 w 18"/>
                <a:gd name="T13" fmla="*/ 158 h 159"/>
                <a:gd name="T14" fmla="*/ 6 w 18"/>
                <a:gd name="T15" fmla="*/ 43 h 159"/>
                <a:gd name="T16" fmla="*/ 9 w 18"/>
                <a:gd name="T17" fmla="*/ 2 h 159"/>
                <a:gd name="T18" fmla="*/ 9 w 18"/>
                <a:gd name="T19" fmla="*/ 1 h 159"/>
                <a:gd name="T20" fmla="*/ 9 w 18"/>
                <a:gd name="T2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9">
                  <a:moveTo>
                    <a:pt x="9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5" y="5"/>
                    <a:pt x="0" y="24"/>
                    <a:pt x="4" y="44"/>
                  </a:cubicBezTo>
                  <a:cubicBezTo>
                    <a:pt x="15" y="92"/>
                    <a:pt x="16" y="130"/>
                    <a:pt x="8" y="158"/>
                  </a:cubicBezTo>
                  <a:cubicBezTo>
                    <a:pt x="7" y="158"/>
                    <a:pt x="8" y="159"/>
                    <a:pt x="8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8"/>
                  </a:cubicBezTo>
                  <a:cubicBezTo>
                    <a:pt x="18" y="130"/>
                    <a:pt x="17" y="92"/>
                    <a:pt x="6" y="43"/>
                  </a:cubicBezTo>
                  <a:cubicBezTo>
                    <a:pt x="2" y="25"/>
                    <a:pt x="7" y="6"/>
                    <a:pt x="9" y="2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65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969F91AC-12B5-4B02-8262-4F8813BC5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5678" y="5986134"/>
              <a:ext cx="0" cy="122899"/>
            </a:xfrm>
            <a:custGeom>
              <a:avLst/>
              <a:gdLst>
                <a:gd name="T0" fmla="*/ 29 h 71"/>
                <a:gd name="T1" fmla="*/ 29 h 71"/>
                <a:gd name="T2" fmla="*/ 71 h 71"/>
                <a:gd name="T3" fmla="*/ 71 h 71"/>
                <a:gd name="T4" fmla="*/ 29 h 71"/>
                <a:gd name="T5" fmla="*/ 0 h 71"/>
                <a:gd name="T6" fmla="*/ 0 h 71"/>
                <a:gd name="T7" fmla="*/ 26 h 71"/>
                <a:gd name="T8" fmla="*/ 26 h 71"/>
                <a:gd name="T9" fmla="*/ 0 h 7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1">
                  <a:moveTo>
                    <a:pt x="0" y="29"/>
                  </a:moveTo>
                  <a:lnTo>
                    <a:pt x="0" y="2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2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1B5D493-4E4D-4928-AFE7-2AAE72A61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5678" y="5986134"/>
              <a:ext cx="0" cy="122899"/>
            </a:xfrm>
            <a:custGeom>
              <a:avLst/>
              <a:gdLst>
                <a:gd name="T0" fmla="*/ 29 h 71"/>
                <a:gd name="T1" fmla="*/ 29 h 71"/>
                <a:gd name="T2" fmla="*/ 71 h 71"/>
                <a:gd name="T3" fmla="*/ 71 h 71"/>
                <a:gd name="T4" fmla="*/ 29 h 71"/>
                <a:gd name="T5" fmla="*/ 0 h 71"/>
                <a:gd name="T6" fmla="*/ 0 h 71"/>
                <a:gd name="T7" fmla="*/ 26 h 71"/>
                <a:gd name="T8" fmla="*/ 26 h 71"/>
                <a:gd name="T9" fmla="*/ 0 h 7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71">
                  <a:moveTo>
                    <a:pt x="0" y="29"/>
                  </a:moveTo>
                  <a:lnTo>
                    <a:pt x="0" y="2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29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86">
              <a:extLst>
                <a:ext uri="{FF2B5EF4-FFF2-40B4-BE49-F238E27FC236}">
                  <a16:creationId xmlns:a16="http://schemas.microsoft.com/office/drawing/2014/main" id="{2C382C77-C496-45BE-8F37-ED4A4B0D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678" y="6031139"/>
              <a:ext cx="1732" cy="519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87">
              <a:extLst>
                <a:ext uri="{FF2B5EF4-FFF2-40B4-BE49-F238E27FC236}">
                  <a16:creationId xmlns:a16="http://schemas.microsoft.com/office/drawing/2014/main" id="{4B0AA390-8746-4E58-A911-F202E0B9E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678" y="6031139"/>
              <a:ext cx="1732" cy="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32AF1A2A-3B92-4E18-A9C7-B0C3BD22F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678" y="5986134"/>
              <a:ext cx="100396" cy="122899"/>
            </a:xfrm>
            <a:custGeom>
              <a:avLst/>
              <a:gdLst>
                <a:gd name="T0" fmla="*/ 58 w 58"/>
                <a:gd name="T1" fmla="*/ 0 h 71"/>
                <a:gd name="T2" fmla="*/ 0 w 58"/>
                <a:gd name="T3" fmla="*/ 0 h 71"/>
                <a:gd name="T4" fmla="*/ 0 w 58"/>
                <a:gd name="T5" fmla="*/ 26 h 71"/>
                <a:gd name="T6" fmla="*/ 0 w 58"/>
                <a:gd name="T7" fmla="*/ 29 h 71"/>
                <a:gd name="T8" fmla="*/ 0 w 58"/>
                <a:gd name="T9" fmla="*/ 71 h 71"/>
                <a:gd name="T10" fmla="*/ 58 w 58"/>
                <a:gd name="T11" fmla="*/ 71 h 71"/>
                <a:gd name="T12" fmla="*/ 58 w 58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1">
                  <a:moveTo>
                    <a:pt x="58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71"/>
                  </a:lnTo>
                  <a:lnTo>
                    <a:pt x="58" y="7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DFDEBEFF-F2D9-4510-90DE-201C9FBEB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678" y="5986134"/>
              <a:ext cx="100396" cy="122899"/>
            </a:xfrm>
            <a:custGeom>
              <a:avLst/>
              <a:gdLst>
                <a:gd name="T0" fmla="*/ 58 w 58"/>
                <a:gd name="T1" fmla="*/ 0 h 71"/>
                <a:gd name="T2" fmla="*/ 0 w 58"/>
                <a:gd name="T3" fmla="*/ 0 h 71"/>
                <a:gd name="T4" fmla="*/ 0 w 58"/>
                <a:gd name="T5" fmla="*/ 26 h 71"/>
                <a:gd name="T6" fmla="*/ 0 w 58"/>
                <a:gd name="T7" fmla="*/ 29 h 71"/>
                <a:gd name="T8" fmla="*/ 0 w 58"/>
                <a:gd name="T9" fmla="*/ 71 h 71"/>
                <a:gd name="T10" fmla="*/ 58 w 58"/>
                <a:gd name="T11" fmla="*/ 71 h 71"/>
                <a:gd name="T12" fmla="*/ 58 w 58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1">
                  <a:moveTo>
                    <a:pt x="58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71"/>
                  </a:lnTo>
                  <a:lnTo>
                    <a:pt x="58" y="71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0">
              <a:extLst>
                <a:ext uri="{FF2B5EF4-FFF2-40B4-BE49-F238E27FC236}">
                  <a16:creationId xmlns:a16="http://schemas.microsoft.com/office/drawing/2014/main" id="{14C1F132-C879-4436-A3AB-8A6D4B6D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19" y="5989596"/>
              <a:ext cx="6924" cy="27695"/>
            </a:xfrm>
            <a:custGeom>
              <a:avLst/>
              <a:gdLst>
                <a:gd name="T0" fmla="*/ 4 w 4"/>
                <a:gd name="T1" fmla="*/ 0 h 16"/>
                <a:gd name="T2" fmla="*/ 0 w 4"/>
                <a:gd name="T3" fmla="*/ 16 h 16"/>
                <a:gd name="T4" fmla="*/ 0 w 4"/>
                <a:gd name="T5" fmla="*/ 16 h 16"/>
                <a:gd name="T6" fmla="*/ 4 w 4"/>
                <a:gd name="T7" fmla="*/ 0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1">
              <a:extLst>
                <a:ext uri="{FF2B5EF4-FFF2-40B4-BE49-F238E27FC236}">
                  <a16:creationId xmlns:a16="http://schemas.microsoft.com/office/drawing/2014/main" id="{360FB24C-C118-4687-80C0-E92A4AED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19" y="5989596"/>
              <a:ext cx="6924" cy="27695"/>
            </a:xfrm>
            <a:custGeom>
              <a:avLst/>
              <a:gdLst>
                <a:gd name="T0" fmla="*/ 4 w 4"/>
                <a:gd name="T1" fmla="*/ 0 h 16"/>
                <a:gd name="T2" fmla="*/ 0 w 4"/>
                <a:gd name="T3" fmla="*/ 16 h 16"/>
                <a:gd name="T4" fmla="*/ 0 w 4"/>
                <a:gd name="T5" fmla="*/ 16 h 16"/>
                <a:gd name="T6" fmla="*/ 4 w 4"/>
                <a:gd name="T7" fmla="*/ 0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2">
              <a:extLst>
                <a:ext uri="{FF2B5EF4-FFF2-40B4-BE49-F238E27FC236}">
                  <a16:creationId xmlns:a16="http://schemas.microsoft.com/office/drawing/2014/main" id="{6DE084F5-09BF-427D-A7E6-D9B974A38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19" y="5989596"/>
              <a:ext cx="105589" cy="46736"/>
            </a:xfrm>
            <a:custGeom>
              <a:avLst/>
              <a:gdLst>
                <a:gd name="T0" fmla="*/ 4 w 61"/>
                <a:gd name="T1" fmla="*/ 0 h 27"/>
                <a:gd name="T2" fmla="*/ 0 w 61"/>
                <a:gd name="T3" fmla="*/ 16 h 27"/>
                <a:gd name="T4" fmla="*/ 57 w 61"/>
                <a:gd name="T5" fmla="*/ 27 h 27"/>
                <a:gd name="T6" fmla="*/ 61 w 61"/>
                <a:gd name="T7" fmla="*/ 12 h 27"/>
                <a:gd name="T8" fmla="*/ 4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4" y="0"/>
                  </a:moveTo>
                  <a:lnTo>
                    <a:pt x="0" y="16"/>
                  </a:lnTo>
                  <a:lnTo>
                    <a:pt x="57" y="27"/>
                  </a:lnTo>
                  <a:lnTo>
                    <a:pt x="61" y="1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3">
              <a:extLst>
                <a:ext uri="{FF2B5EF4-FFF2-40B4-BE49-F238E27FC236}">
                  <a16:creationId xmlns:a16="http://schemas.microsoft.com/office/drawing/2014/main" id="{6D0592FD-364B-4EE7-9D4E-0DBC7A4E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19" y="5989596"/>
              <a:ext cx="105589" cy="46736"/>
            </a:xfrm>
            <a:custGeom>
              <a:avLst/>
              <a:gdLst>
                <a:gd name="T0" fmla="*/ 4 w 61"/>
                <a:gd name="T1" fmla="*/ 0 h 27"/>
                <a:gd name="T2" fmla="*/ 0 w 61"/>
                <a:gd name="T3" fmla="*/ 16 h 27"/>
                <a:gd name="T4" fmla="*/ 57 w 61"/>
                <a:gd name="T5" fmla="*/ 27 h 27"/>
                <a:gd name="T6" fmla="*/ 61 w 61"/>
                <a:gd name="T7" fmla="*/ 12 h 27"/>
                <a:gd name="T8" fmla="*/ 4 w 6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7">
                  <a:moveTo>
                    <a:pt x="4" y="0"/>
                  </a:moveTo>
                  <a:lnTo>
                    <a:pt x="0" y="16"/>
                  </a:lnTo>
                  <a:lnTo>
                    <a:pt x="57" y="27"/>
                  </a:lnTo>
                  <a:lnTo>
                    <a:pt x="61" y="1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4">
              <a:extLst>
                <a:ext uri="{FF2B5EF4-FFF2-40B4-BE49-F238E27FC236}">
                  <a16:creationId xmlns:a16="http://schemas.microsoft.com/office/drawing/2014/main" id="{013C1EAB-8397-4053-8724-0082475B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523" y="3599142"/>
              <a:ext cx="683729" cy="2425073"/>
            </a:xfrm>
            <a:custGeom>
              <a:avLst/>
              <a:gdLst>
                <a:gd name="T0" fmla="*/ 195 w 195"/>
                <a:gd name="T1" fmla="*/ 0 h 691"/>
                <a:gd name="T2" fmla="*/ 155 w 195"/>
                <a:gd name="T3" fmla="*/ 309 h 691"/>
                <a:gd name="T4" fmla="*/ 53 w 195"/>
                <a:gd name="T5" fmla="*/ 691 h 691"/>
                <a:gd name="T6" fmla="*/ 0 w 195"/>
                <a:gd name="T7" fmla="*/ 679 h 691"/>
                <a:gd name="T8" fmla="*/ 67 w 195"/>
                <a:gd name="T9" fmla="*/ 318 h 691"/>
                <a:gd name="T10" fmla="*/ 93 w 195"/>
                <a:gd name="T11" fmla="*/ 0 h 691"/>
                <a:gd name="T12" fmla="*/ 195 w 195"/>
                <a:gd name="T13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691">
                  <a:moveTo>
                    <a:pt x="195" y="0"/>
                  </a:moveTo>
                  <a:cubicBezTo>
                    <a:pt x="195" y="0"/>
                    <a:pt x="170" y="225"/>
                    <a:pt x="155" y="309"/>
                  </a:cubicBezTo>
                  <a:cubicBezTo>
                    <a:pt x="138" y="401"/>
                    <a:pt x="53" y="691"/>
                    <a:pt x="53" y="691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679"/>
                    <a:pt x="59" y="409"/>
                    <a:pt x="67" y="318"/>
                  </a:cubicBezTo>
                  <a:cubicBezTo>
                    <a:pt x="76" y="219"/>
                    <a:pt x="93" y="0"/>
                    <a:pt x="93" y="0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5">
              <a:extLst>
                <a:ext uri="{FF2B5EF4-FFF2-40B4-BE49-F238E27FC236}">
                  <a16:creationId xmlns:a16="http://schemas.microsoft.com/office/drawing/2014/main" id="{9E064BF5-58E3-4941-869C-942816EB7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138" y="5920358"/>
              <a:ext cx="238872" cy="107319"/>
            </a:xfrm>
            <a:custGeom>
              <a:avLst/>
              <a:gdLst>
                <a:gd name="T0" fmla="*/ 138 w 138"/>
                <a:gd name="T1" fmla="*/ 24 h 62"/>
                <a:gd name="T2" fmla="*/ 120 w 138"/>
                <a:gd name="T3" fmla="*/ 62 h 62"/>
                <a:gd name="T4" fmla="*/ 0 w 138"/>
                <a:gd name="T5" fmla="*/ 36 h 62"/>
                <a:gd name="T6" fmla="*/ 8 w 138"/>
                <a:gd name="T7" fmla="*/ 0 h 62"/>
                <a:gd name="T8" fmla="*/ 138 w 138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2">
                  <a:moveTo>
                    <a:pt x="138" y="24"/>
                  </a:moveTo>
                  <a:lnTo>
                    <a:pt x="120" y="62"/>
                  </a:lnTo>
                  <a:lnTo>
                    <a:pt x="0" y="36"/>
                  </a:lnTo>
                  <a:lnTo>
                    <a:pt x="8" y="0"/>
                  </a:lnTo>
                  <a:lnTo>
                    <a:pt x="138" y="2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6">
              <a:extLst>
                <a:ext uri="{FF2B5EF4-FFF2-40B4-BE49-F238E27FC236}">
                  <a16:creationId xmlns:a16="http://schemas.microsoft.com/office/drawing/2014/main" id="{FFE9B6E7-6E3E-4CF3-8E06-1D5DD401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044" y="4404038"/>
              <a:ext cx="43274" cy="270029"/>
            </a:xfrm>
            <a:custGeom>
              <a:avLst/>
              <a:gdLst>
                <a:gd name="T0" fmla="*/ 12 w 12"/>
                <a:gd name="T1" fmla="*/ 0 h 77"/>
                <a:gd name="T2" fmla="*/ 0 w 12"/>
                <a:gd name="T3" fmla="*/ 77 h 77"/>
                <a:gd name="T4" fmla="*/ 0 w 12"/>
                <a:gd name="T5" fmla="*/ 77 h 77"/>
                <a:gd name="T6" fmla="*/ 12 w 1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7">
                  <a:moveTo>
                    <a:pt x="12" y="0"/>
                  </a:moveTo>
                  <a:cubicBezTo>
                    <a:pt x="8" y="30"/>
                    <a:pt x="4" y="5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" y="57"/>
                    <a:pt x="8" y="30"/>
                    <a:pt x="12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3205456C-DF4A-4A23-9AF8-F5008C1F0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192" y="3881289"/>
              <a:ext cx="164442" cy="792779"/>
            </a:xfrm>
            <a:custGeom>
              <a:avLst/>
              <a:gdLst>
                <a:gd name="T0" fmla="*/ 42 w 47"/>
                <a:gd name="T1" fmla="*/ 0 h 226"/>
                <a:gd name="T2" fmla="*/ 39 w 47"/>
                <a:gd name="T3" fmla="*/ 0 h 226"/>
                <a:gd name="T4" fmla="*/ 17 w 47"/>
                <a:gd name="T5" fmla="*/ 226 h 226"/>
                <a:gd name="T6" fmla="*/ 29 w 47"/>
                <a:gd name="T7" fmla="*/ 149 h 226"/>
                <a:gd name="T8" fmla="*/ 47 w 47"/>
                <a:gd name="T9" fmla="*/ 2 h 226"/>
                <a:gd name="T10" fmla="*/ 42 w 47"/>
                <a:gd name="T1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6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0" y="8"/>
                    <a:pt x="10" y="152"/>
                    <a:pt x="17" y="226"/>
                  </a:cubicBezTo>
                  <a:cubicBezTo>
                    <a:pt x="21" y="206"/>
                    <a:pt x="25" y="179"/>
                    <a:pt x="29" y="149"/>
                  </a:cubicBezTo>
                  <a:cubicBezTo>
                    <a:pt x="35" y="101"/>
                    <a:pt x="42" y="46"/>
                    <a:pt x="47" y="2"/>
                  </a:cubicBezTo>
                  <a:cubicBezTo>
                    <a:pt x="46" y="1"/>
                    <a:pt x="44" y="0"/>
                    <a:pt x="42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8">
              <a:extLst>
                <a:ext uri="{FF2B5EF4-FFF2-40B4-BE49-F238E27FC236}">
                  <a16:creationId xmlns:a16="http://schemas.microsoft.com/office/drawing/2014/main" id="{14261B6E-78D6-4997-B9B2-4AA98C09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49" y="3599142"/>
              <a:ext cx="406776" cy="2485656"/>
            </a:xfrm>
            <a:custGeom>
              <a:avLst/>
              <a:gdLst>
                <a:gd name="T0" fmla="*/ 103 w 116"/>
                <a:gd name="T1" fmla="*/ 0 h 708"/>
                <a:gd name="T2" fmla="*/ 116 w 116"/>
                <a:gd name="T3" fmla="*/ 310 h 708"/>
                <a:gd name="T4" fmla="*/ 96 w 116"/>
                <a:gd name="T5" fmla="*/ 708 h 708"/>
                <a:gd name="T6" fmla="*/ 46 w 116"/>
                <a:gd name="T7" fmla="*/ 708 h 708"/>
                <a:gd name="T8" fmla="*/ 27 w 116"/>
                <a:gd name="T9" fmla="*/ 317 h 708"/>
                <a:gd name="T10" fmla="*/ 0 w 116"/>
                <a:gd name="T11" fmla="*/ 0 h 708"/>
                <a:gd name="T12" fmla="*/ 103 w 116"/>
                <a:gd name="T1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708">
                  <a:moveTo>
                    <a:pt x="103" y="0"/>
                  </a:moveTo>
                  <a:cubicBezTo>
                    <a:pt x="103" y="0"/>
                    <a:pt x="116" y="220"/>
                    <a:pt x="116" y="310"/>
                  </a:cubicBezTo>
                  <a:cubicBezTo>
                    <a:pt x="116" y="403"/>
                    <a:pt x="96" y="708"/>
                    <a:pt x="96" y="708"/>
                  </a:cubicBezTo>
                  <a:cubicBezTo>
                    <a:pt x="46" y="708"/>
                    <a:pt x="46" y="708"/>
                    <a:pt x="46" y="708"/>
                  </a:cubicBezTo>
                  <a:cubicBezTo>
                    <a:pt x="46" y="708"/>
                    <a:pt x="32" y="408"/>
                    <a:pt x="27" y="317"/>
                  </a:cubicBezTo>
                  <a:cubicBezTo>
                    <a:pt x="20" y="217"/>
                    <a:pt x="0" y="0"/>
                    <a:pt x="0" y="0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9">
              <a:extLst>
                <a:ext uri="{FF2B5EF4-FFF2-40B4-BE49-F238E27FC236}">
                  <a16:creationId xmlns:a16="http://schemas.microsoft.com/office/drawing/2014/main" id="{931EB066-D62D-42FA-8E93-F24E9218E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557" y="6013829"/>
              <a:ext cx="225025" cy="74432"/>
            </a:xfrm>
            <a:custGeom>
              <a:avLst/>
              <a:gdLst>
                <a:gd name="T0" fmla="*/ 130 w 130"/>
                <a:gd name="T1" fmla="*/ 0 h 43"/>
                <a:gd name="T2" fmla="*/ 126 w 130"/>
                <a:gd name="T3" fmla="*/ 43 h 43"/>
                <a:gd name="T4" fmla="*/ 4 w 130"/>
                <a:gd name="T5" fmla="*/ 43 h 43"/>
                <a:gd name="T6" fmla="*/ 0 w 130"/>
                <a:gd name="T7" fmla="*/ 6 h 43"/>
                <a:gd name="T8" fmla="*/ 130 w 13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43">
                  <a:moveTo>
                    <a:pt x="130" y="0"/>
                  </a:moveTo>
                  <a:lnTo>
                    <a:pt x="126" y="43"/>
                  </a:lnTo>
                  <a:lnTo>
                    <a:pt x="4" y="43"/>
                  </a:lnTo>
                  <a:lnTo>
                    <a:pt x="0" y="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0">
              <a:extLst>
                <a:ext uri="{FF2B5EF4-FFF2-40B4-BE49-F238E27FC236}">
                  <a16:creationId xmlns:a16="http://schemas.microsoft.com/office/drawing/2014/main" id="{7CE031C3-AE74-45F2-A262-43BCD570B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754" y="2297462"/>
              <a:ext cx="24233" cy="31157"/>
            </a:xfrm>
            <a:custGeom>
              <a:avLst/>
              <a:gdLst>
                <a:gd name="T0" fmla="*/ 1 w 7"/>
                <a:gd name="T1" fmla="*/ 5 h 9"/>
                <a:gd name="T2" fmla="*/ 4 w 7"/>
                <a:gd name="T3" fmla="*/ 9 h 9"/>
                <a:gd name="T4" fmla="*/ 6 w 7"/>
                <a:gd name="T5" fmla="*/ 4 h 9"/>
                <a:gd name="T6" fmla="*/ 3 w 7"/>
                <a:gd name="T7" fmla="*/ 0 h 9"/>
                <a:gd name="T8" fmla="*/ 1 w 7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1" y="5"/>
                  </a:moveTo>
                  <a:cubicBezTo>
                    <a:pt x="1" y="7"/>
                    <a:pt x="3" y="9"/>
                    <a:pt x="4" y="9"/>
                  </a:cubicBezTo>
                  <a:cubicBezTo>
                    <a:pt x="6" y="8"/>
                    <a:pt x="7" y="6"/>
                    <a:pt x="6" y="4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1">
              <a:extLst>
                <a:ext uri="{FF2B5EF4-FFF2-40B4-BE49-F238E27FC236}">
                  <a16:creationId xmlns:a16="http://schemas.microsoft.com/office/drawing/2014/main" id="{F985643B-29C6-42AC-8419-B851E9E84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678" y="2328619"/>
              <a:ext cx="48467" cy="81356"/>
            </a:xfrm>
            <a:custGeom>
              <a:avLst/>
              <a:gdLst>
                <a:gd name="T0" fmla="*/ 0 w 14"/>
                <a:gd name="T1" fmla="*/ 0 h 23"/>
                <a:gd name="T2" fmla="*/ 14 w 14"/>
                <a:gd name="T3" fmla="*/ 19 h 23"/>
                <a:gd name="T4" fmla="*/ 3 w 14"/>
                <a:gd name="T5" fmla="*/ 22 h 23"/>
                <a:gd name="T6" fmla="*/ 0 w 1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8" y="13"/>
                    <a:pt x="14" y="19"/>
                  </a:cubicBezTo>
                  <a:cubicBezTo>
                    <a:pt x="11" y="23"/>
                    <a:pt x="3" y="22"/>
                    <a:pt x="3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2">
              <a:extLst>
                <a:ext uri="{FF2B5EF4-FFF2-40B4-BE49-F238E27FC236}">
                  <a16:creationId xmlns:a16="http://schemas.microsoft.com/office/drawing/2014/main" id="{EE6AB0AC-6DD9-4FB8-A2D6-C6FE4AF8B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943" y="2245533"/>
              <a:ext cx="50198" cy="27695"/>
            </a:xfrm>
            <a:custGeom>
              <a:avLst/>
              <a:gdLst>
                <a:gd name="T0" fmla="*/ 13 w 14"/>
                <a:gd name="T1" fmla="*/ 4 h 8"/>
                <a:gd name="T2" fmla="*/ 14 w 14"/>
                <a:gd name="T3" fmla="*/ 3 h 8"/>
                <a:gd name="T4" fmla="*/ 13 w 14"/>
                <a:gd name="T5" fmla="*/ 2 h 8"/>
                <a:gd name="T6" fmla="*/ 0 w 14"/>
                <a:gd name="T7" fmla="*/ 5 h 8"/>
                <a:gd name="T8" fmla="*/ 0 w 14"/>
                <a:gd name="T9" fmla="*/ 7 h 8"/>
                <a:gd name="T10" fmla="*/ 2 w 14"/>
                <a:gd name="T11" fmla="*/ 7 h 8"/>
                <a:gd name="T12" fmla="*/ 12 w 14"/>
                <a:gd name="T13" fmla="*/ 4 h 8"/>
                <a:gd name="T14" fmla="*/ 13 w 14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8">
                  <a:moveTo>
                    <a:pt x="13" y="4"/>
                  </a:moveTo>
                  <a:cubicBezTo>
                    <a:pt x="13" y="4"/>
                    <a:pt x="13" y="4"/>
                    <a:pt x="14" y="3"/>
                  </a:cubicBezTo>
                  <a:cubicBezTo>
                    <a:pt x="14" y="3"/>
                    <a:pt x="13" y="2"/>
                    <a:pt x="13" y="2"/>
                  </a:cubicBezTo>
                  <a:cubicBezTo>
                    <a:pt x="12" y="2"/>
                    <a:pt x="6" y="0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7" y="3"/>
                    <a:pt x="12" y="4"/>
                    <a:pt x="12" y="4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3">
              <a:extLst>
                <a:ext uri="{FF2B5EF4-FFF2-40B4-BE49-F238E27FC236}">
                  <a16:creationId xmlns:a16="http://schemas.microsoft.com/office/drawing/2014/main" id="{5B3EA4B4-AD68-4415-9791-DA23D8748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299" y="2136483"/>
              <a:ext cx="334075" cy="467359"/>
            </a:xfrm>
            <a:custGeom>
              <a:avLst/>
              <a:gdLst>
                <a:gd name="T0" fmla="*/ 6 w 95"/>
                <a:gd name="T1" fmla="*/ 54 h 133"/>
                <a:gd name="T2" fmla="*/ 31 w 95"/>
                <a:gd name="T3" fmla="*/ 113 h 133"/>
                <a:gd name="T4" fmla="*/ 93 w 95"/>
                <a:gd name="T5" fmla="*/ 86 h 133"/>
                <a:gd name="T6" fmla="*/ 55 w 95"/>
                <a:gd name="T7" fmla="*/ 9 h 133"/>
                <a:gd name="T8" fmla="*/ 6 w 95"/>
                <a:gd name="T9" fmla="*/ 5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33">
                  <a:moveTo>
                    <a:pt x="6" y="54"/>
                  </a:moveTo>
                  <a:cubicBezTo>
                    <a:pt x="12" y="82"/>
                    <a:pt x="14" y="99"/>
                    <a:pt x="31" y="113"/>
                  </a:cubicBezTo>
                  <a:cubicBezTo>
                    <a:pt x="56" y="133"/>
                    <a:pt x="90" y="116"/>
                    <a:pt x="93" y="86"/>
                  </a:cubicBezTo>
                  <a:cubicBezTo>
                    <a:pt x="95" y="60"/>
                    <a:pt x="85" y="17"/>
                    <a:pt x="55" y="9"/>
                  </a:cubicBezTo>
                  <a:cubicBezTo>
                    <a:pt x="26" y="0"/>
                    <a:pt x="0" y="25"/>
                    <a:pt x="6" y="54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4">
              <a:extLst>
                <a:ext uri="{FF2B5EF4-FFF2-40B4-BE49-F238E27FC236}">
                  <a16:creationId xmlns:a16="http://schemas.microsoft.com/office/drawing/2014/main" id="{F19101B0-59CF-47FA-9988-52CD26BC5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786" y="2013585"/>
              <a:ext cx="432739" cy="495054"/>
            </a:xfrm>
            <a:custGeom>
              <a:avLst/>
              <a:gdLst>
                <a:gd name="T0" fmla="*/ 100 w 123"/>
                <a:gd name="T1" fmla="*/ 93 h 141"/>
                <a:gd name="T2" fmla="*/ 59 w 123"/>
                <a:gd name="T3" fmla="*/ 139 h 141"/>
                <a:gd name="T4" fmla="*/ 20 w 123"/>
                <a:gd name="T5" fmla="*/ 107 h 141"/>
                <a:gd name="T6" fmla="*/ 15 w 123"/>
                <a:gd name="T7" fmla="*/ 79 h 141"/>
                <a:gd name="T8" fmla="*/ 29 w 123"/>
                <a:gd name="T9" fmla="*/ 47 h 141"/>
                <a:gd name="T10" fmla="*/ 50 w 123"/>
                <a:gd name="T11" fmla="*/ 18 h 141"/>
                <a:gd name="T12" fmla="*/ 93 w 123"/>
                <a:gd name="T13" fmla="*/ 17 h 141"/>
                <a:gd name="T14" fmla="*/ 122 w 123"/>
                <a:gd name="T15" fmla="*/ 42 h 141"/>
                <a:gd name="T16" fmla="*/ 100 w 123"/>
                <a:gd name="T17" fmla="*/ 67 h 141"/>
                <a:gd name="T18" fmla="*/ 100 w 123"/>
                <a:gd name="T19" fmla="*/ 9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41">
                  <a:moveTo>
                    <a:pt x="100" y="93"/>
                  </a:moveTo>
                  <a:cubicBezTo>
                    <a:pt x="95" y="108"/>
                    <a:pt x="68" y="137"/>
                    <a:pt x="59" y="139"/>
                  </a:cubicBezTo>
                  <a:cubicBezTo>
                    <a:pt x="49" y="141"/>
                    <a:pt x="23" y="119"/>
                    <a:pt x="20" y="107"/>
                  </a:cubicBezTo>
                  <a:cubicBezTo>
                    <a:pt x="11" y="106"/>
                    <a:pt x="0" y="86"/>
                    <a:pt x="15" y="79"/>
                  </a:cubicBezTo>
                  <a:cubicBezTo>
                    <a:pt x="4" y="74"/>
                    <a:pt x="7" y="45"/>
                    <a:pt x="29" y="47"/>
                  </a:cubicBezTo>
                  <a:cubicBezTo>
                    <a:pt x="15" y="34"/>
                    <a:pt x="31" y="12"/>
                    <a:pt x="50" y="18"/>
                  </a:cubicBezTo>
                  <a:cubicBezTo>
                    <a:pt x="54" y="7"/>
                    <a:pt x="79" y="0"/>
                    <a:pt x="93" y="17"/>
                  </a:cubicBezTo>
                  <a:cubicBezTo>
                    <a:pt x="104" y="11"/>
                    <a:pt x="123" y="23"/>
                    <a:pt x="122" y="42"/>
                  </a:cubicBezTo>
                  <a:cubicBezTo>
                    <a:pt x="121" y="55"/>
                    <a:pt x="109" y="65"/>
                    <a:pt x="100" y="67"/>
                  </a:cubicBezTo>
                  <a:cubicBezTo>
                    <a:pt x="105" y="73"/>
                    <a:pt x="100" y="93"/>
                    <a:pt x="100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5">
              <a:extLst>
                <a:ext uri="{FF2B5EF4-FFF2-40B4-BE49-F238E27FC236}">
                  <a16:creationId xmlns:a16="http://schemas.microsoft.com/office/drawing/2014/main" id="{17D53DDF-D2D3-4C22-870C-5D373466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781" y="2273228"/>
              <a:ext cx="90010" cy="140208"/>
            </a:xfrm>
            <a:custGeom>
              <a:avLst/>
              <a:gdLst>
                <a:gd name="T0" fmla="*/ 1 w 26"/>
                <a:gd name="T1" fmla="*/ 15 h 40"/>
                <a:gd name="T2" fmla="*/ 13 w 26"/>
                <a:gd name="T3" fmla="*/ 33 h 40"/>
                <a:gd name="T4" fmla="*/ 26 w 26"/>
                <a:gd name="T5" fmla="*/ 26 h 40"/>
                <a:gd name="T6" fmla="*/ 13 w 26"/>
                <a:gd name="T7" fmla="*/ 2 h 40"/>
                <a:gd name="T8" fmla="*/ 1 w 26"/>
                <a:gd name="T9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1" y="15"/>
                  </a:moveTo>
                  <a:cubicBezTo>
                    <a:pt x="3" y="23"/>
                    <a:pt x="8" y="29"/>
                    <a:pt x="13" y="33"/>
                  </a:cubicBezTo>
                  <a:cubicBezTo>
                    <a:pt x="20" y="40"/>
                    <a:pt x="26" y="35"/>
                    <a:pt x="26" y="26"/>
                  </a:cubicBezTo>
                  <a:cubicBezTo>
                    <a:pt x="26" y="18"/>
                    <a:pt x="22" y="5"/>
                    <a:pt x="13" y="2"/>
                  </a:cubicBezTo>
                  <a:cubicBezTo>
                    <a:pt x="5" y="0"/>
                    <a:pt x="0" y="6"/>
                    <a:pt x="1" y="15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C233E59-DB4E-428E-A161-3E5A05922AAE}"/>
                </a:ext>
              </a:extLst>
            </p:cNvPr>
            <p:cNvSpPr>
              <a:spLocks/>
            </p:cNvSpPr>
            <p:nvPr/>
          </p:nvSpPr>
          <p:spPr bwMode="auto">
            <a:xfrm rot="20718898">
              <a:off x="3231246" y="2145628"/>
              <a:ext cx="135015" cy="76162"/>
            </a:xfrm>
            <a:custGeom>
              <a:avLst/>
              <a:gdLst>
                <a:gd name="T0" fmla="*/ 43 w 78"/>
                <a:gd name="T1" fmla="*/ 2 h 44"/>
                <a:gd name="T2" fmla="*/ 0 w 78"/>
                <a:gd name="T3" fmla="*/ 30 h 44"/>
                <a:gd name="T4" fmla="*/ 63 w 78"/>
                <a:gd name="T5" fmla="*/ 44 h 44"/>
                <a:gd name="T6" fmla="*/ 78 w 78"/>
                <a:gd name="T7" fmla="*/ 0 h 44"/>
                <a:gd name="T8" fmla="*/ 43 w 78"/>
                <a:gd name="T9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43" y="2"/>
                  </a:moveTo>
                  <a:lnTo>
                    <a:pt x="0" y="30"/>
                  </a:lnTo>
                  <a:lnTo>
                    <a:pt x="63" y="44"/>
                  </a:lnTo>
                  <a:lnTo>
                    <a:pt x="78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: Rounded Corners 8">
            <a:extLst>
              <a:ext uri="{FF2B5EF4-FFF2-40B4-BE49-F238E27FC236}">
                <a16:creationId xmlns:a16="http://schemas.microsoft.com/office/drawing/2014/main" id="{35D8549B-09D9-4C35-92CD-0BB9D92F81A2}"/>
              </a:ext>
            </a:extLst>
          </p:cNvPr>
          <p:cNvSpPr/>
          <p:nvPr/>
        </p:nvSpPr>
        <p:spPr>
          <a:xfrm>
            <a:off x="1762018" y="4226001"/>
            <a:ext cx="3952578" cy="2155691"/>
          </a:xfrm>
          <a:prstGeom prst="roundRect">
            <a:avLst>
              <a:gd name="adj" fmla="val 12335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¿Qué </a:t>
            </a:r>
            <a:r>
              <a:rPr lang="es-ES" sz="2000" b="1" dirty="0">
                <a:solidFill>
                  <a:srgbClr val="FFFFFF"/>
                </a:solidFill>
                <a:latin typeface="+mj-lt"/>
              </a:rPr>
              <a:t>función</a:t>
            </a:r>
            <a:r>
              <a:rPr lang="es-ES" sz="2000" dirty="0">
                <a:solidFill>
                  <a:srgbClr val="FFFFFF"/>
                </a:solidFill>
                <a:latin typeface="+mj-lt"/>
              </a:rPr>
              <a:t> nos permite obtener información desde teclado?</a:t>
            </a:r>
          </a:p>
        </p:txBody>
      </p:sp>
      <p:sp>
        <p:nvSpPr>
          <p:cNvPr id="69" name="Rectangle: Rounded Corners 58">
            <a:extLst>
              <a:ext uri="{FF2B5EF4-FFF2-40B4-BE49-F238E27FC236}">
                <a16:creationId xmlns:a16="http://schemas.microsoft.com/office/drawing/2014/main" id="{FED893DA-0D62-4EEA-A416-877E9D81A68F}"/>
              </a:ext>
            </a:extLst>
          </p:cNvPr>
          <p:cNvSpPr/>
          <p:nvPr/>
        </p:nvSpPr>
        <p:spPr>
          <a:xfrm>
            <a:off x="4880612" y="1883123"/>
            <a:ext cx="6488428" cy="1693197"/>
          </a:xfrm>
          <a:prstGeom prst="roundRect">
            <a:avLst>
              <a:gd name="adj" fmla="val 1401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72000" bIns="0" rtlCol="0" anchor="ctr" anchorCtr="0"/>
          <a:lstStyle/>
          <a:p>
            <a:r>
              <a:rPr lang="es-ES" sz="2400" dirty="0">
                <a:solidFill>
                  <a:schemeClr val="tx1"/>
                </a:solidFill>
              </a:rPr>
              <a:t>Sí, la función input, por ejemplo: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s-CL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ingrese un nombre</a:t>
            </a:r>
            <a:r>
              <a:rPr lang="es-CL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s-CL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CA1DC-2F55-9BE6-4920-8619188278B8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628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9259 " pathEditMode="relative" rAng="0" ptsTypes="AA">
                                      <p:cBhvr>
                                        <p:cTn id="9" dur="10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9259 " pathEditMode="relative" rAng="0" ptsTypes="AA">
                                      <p:cBhvr>
                                        <p:cTn id="21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9259 " pathEditMode="relative" rAng="0" ptsTypes="AA">
                                      <p:cBhvr>
                                        <p:cTn id="28" dur="12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Lectura de datos desde archivos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7286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Cuando necesitamos procesar grandes cantidades de datos es muy conveniente obtener la información desde otras fuentes como: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Bases de datos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Sistemas interconectados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Aplicaciones móviles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s-ES" sz="2800" b="1" dirty="0">
                <a:solidFill>
                  <a:schemeClr val="accent1">
                    <a:alpha val="70000"/>
                  </a:schemeClr>
                </a:solidFill>
              </a:rPr>
              <a:t>Archivos de texto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Un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archivo de texto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, es una estructura de datos que nos permite guardar información con una determinada </a:t>
            </a:r>
            <a:r>
              <a:rPr lang="es-ES" sz="2000" b="1" dirty="0">
                <a:solidFill>
                  <a:schemeClr val="accent2">
                    <a:alpha val="70000"/>
                  </a:schemeClr>
                </a:solidFill>
              </a:rPr>
              <a:t>estructura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o </a:t>
            </a:r>
            <a:r>
              <a:rPr lang="es-ES" sz="2000" b="1" dirty="0">
                <a:solidFill>
                  <a:schemeClr val="accent2">
                    <a:alpha val="70000"/>
                  </a:schemeClr>
                </a:solidFill>
              </a:rPr>
              <a:t>formato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EDB72-875C-4C23-3BC1-D2517BE56412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38745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729C7748-9794-4E41-8D9E-EF7E907D9487}"/>
              </a:ext>
            </a:extLst>
          </p:cNvPr>
          <p:cNvSpPr/>
          <p:nvPr/>
        </p:nvSpPr>
        <p:spPr>
          <a:xfrm>
            <a:off x="8603226" y="4434348"/>
            <a:ext cx="3337600" cy="1943201"/>
          </a:xfrm>
          <a:prstGeom prst="roundRect">
            <a:avLst>
              <a:gd name="adj" fmla="val 1432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FFFFFF"/>
                </a:solidFill>
                <a:latin typeface="+mj-lt"/>
              </a:rPr>
              <a:t>¿Qué podríamos decir del siguiente archivo?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B6A04C-703D-46FA-9F7E-3D6E520B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t="6121" r="4790" b="6394"/>
          <a:stretch/>
        </p:blipFill>
        <p:spPr>
          <a:xfrm>
            <a:off x="1111044" y="1052053"/>
            <a:ext cx="7295537" cy="4739148"/>
          </a:xfrm>
          <a:prstGeom prst="roundRect">
            <a:avLst>
              <a:gd name="adj" fmla="val 4037"/>
            </a:avLst>
          </a:prstGeom>
        </p:spPr>
      </p:pic>
    </p:spTree>
    <p:extLst>
      <p:ext uri="{BB962C8B-B14F-4D97-AF65-F5344CB8AC3E}">
        <p14:creationId xmlns:p14="http://schemas.microsoft.com/office/powerpoint/2010/main" val="10984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2.08333E-6 0.392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Lectura de datos desde archivos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901821"/>
            <a:ext cx="6682249" cy="359691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archivo anterior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tiene las siguientes características: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 información está separada por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líneas o registros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Cada línea tiene 3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campos 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1">
                    <a:alpha val="70000"/>
                  </a:schemeClr>
                </a:solidFill>
              </a:rPr>
              <a:t>elemento separador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 estos datos es la coma (,)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7F101-1BF0-43DE-BE34-37603CD7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" t="6121" r="4790" b="6394"/>
          <a:stretch/>
        </p:blipFill>
        <p:spPr>
          <a:xfrm>
            <a:off x="8003459" y="2519175"/>
            <a:ext cx="3636418" cy="2362201"/>
          </a:xfrm>
          <a:prstGeom prst="roundRect">
            <a:avLst>
              <a:gd name="adj" fmla="val 4037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F0213-D4B8-CE02-15C9-FEC0011388AC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30547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lee desde un archivo en Python?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5"/>
            <a:ext cx="9982202" cy="3095467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El primer paso es “abrir” el archivo que quieres leer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Usa la función open para abrir un archivo</a:t>
            </a:r>
          </a:p>
          <a:p>
            <a:pPr>
              <a:spcBef>
                <a:spcPts val="1000"/>
              </a:spcBef>
            </a:pPr>
            <a:endParaRPr lang="es-ES" sz="24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s-CL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s-CL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nombreArchivo</a:t>
            </a:r>
            <a:r>
              <a:rPr lang="es-CL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modoAcceso</a:t>
            </a:r>
            <a:r>
              <a:rPr lang="es-CL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4C55AF2D-40FA-4F9E-AA15-B9A857C3BC9F}"/>
              </a:ext>
            </a:extLst>
          </p:cNvPr>
          <p:cNvSpPr/>
          <p:nvPr/>
        </p:nvSpPr>
        <p:spPr>
          <a:xfrm>
            <a:off x="6479459" y="4503175"/>
            <a:ext cx="4969236" cy="2018014"/>
          </a:xfrm>
          <a:prstGeom prst="roundRect">
            <a:avLst>
              <a:gd name="adj" fmla="val 1422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Debes especificar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El nombre del archivo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El modo de acceso al archivo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6873E-51E0-BEC1-5ECA-B82B491C2A3D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29385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3.54167E-6 0.3926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nombre del archivo?</a:t>
            </a:r>
            <a:endParaRPr lang="es-CL" dirty="0"/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8" y="1702676"/>
            <a:ext cx="4043173" cy="423774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nombre del archivo es el nombre visible del archivo, incluyendo su extensión: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datos.txt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montos.txt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archivo debe ser creado en la misma carpeta que tu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D43A31-AA13-4123-A950-8B21B4A5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05" y="1702676"/>
            <a:ext cx="6297572" cy="3136904"/>
          </a:xfrm>
          <a:prstGeom prst="roundRect">
            <a:avLst>
              <a:gd name="adj" fmla="val 6343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D9733-66A7-E6E5-41CD-C8212CF00068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11096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58">
            <a:extLst>
              <a:ext uri="{FF2B5EF4-FFF2-40B4-BE49-F238E27FC236}">
                <a16:creationId xmlns:a16="http://schemas.microsoft.com/office/drawing/2014/main" id="{6D5290CA-A7DB-4824-8A63-CBE9734FFCF3}"/>
              </a:ext>
            </a:extLst>
          </p:cNvPr>
          <p:cNvSpPr/>
          <p:nvPr/>
        </p:nvSpPr>
        <p:spPr>
          <a:xfrm>
            <a:off x="1104900" y="1883123"/>
            <a:ext cx="9916962" cy="1569678"/>
          </a:xfrm>
          <a:prstGeom prst="roundRect">
            <a:avLst>
              <a:gd name="adj" fmla="val 1187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/>
                </a:solidFill>
              </a:rPr>
              <a:t>El modo de acceso especifica qué vas a hacer con el archivo una vez que lo abres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/>
                </a:solidFill>
              </a:rPr>
              <a:t>Puedes especificar lo siguiente: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modo de acceso?</a:t>
            </a:r>
            <a:endParaRPr lang="es-CL" dirty="0"/>
          </a:p>
        </p:txBody>
      </p:sp>
      <p:sp>
        <p:nvSpPr>
          <p:cNvPr id="5" name="Rectangle: Rounded Corners 52">
            <a:extLst>
              <a:ext uri="{FF2B5EF4-FFF2-40B4-BE49-F238E27FC236}">
                <a16:creationId xmlns:a16="http://schemas.microsoft.com/office/drawing/2014/main" id="{EDF26E03-EB1E-4FB7-A1C2-6DFA5A993888}"/>
              </a:ext>
            </a:extLst>
          </p:cNvPr>
          <p:cNvSpPr/>
          <p:nvPr/>
        </p:nvSpPr>
        <p:spPr>
          <a:xfrm>
            <a:off x="1096812" y="1916429"/>
            <a:ext cx="9925050" cy="3615070"/>
          </a:xfrm>
          <a:prstGeom prst="roundRect">
            <a:avLst>
              <a:gd name="adj" fmla="val 6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Rounded Corners 60">
            <a:extLst>
              <a:ext uri="{FF2B5EF4-FFF2-40B4-BE49-F238E27FC236}">
                <a16:creationId xmlns:a16="http://schemas.microsoft.com/office/drawing/2014/main" id="{2B3E1A62-1624-4605-9E96-55211FC1DAD4}"/>
              </a:ext>
            </a:extLst>
          </p:cNvPr>
          <p:cNvSpPr/>
          <p:nvPr/>
        </p:nvSpPr>
        <p:spPr>
          <a:xfrm>
            <a:off x="1096812" y="1883124"/>
            <a:ext cx="9925050" cy="727203"/>
          </a:xfrm>
          <a:prstGeom prst="roundRect">
            <a:avLst>
              <a:gd name="adj" fmla="val 19588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3A92BB6-7571-4407-A0A6-EBB58308E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1904"/>
              </p:ext>
            </p:extLst>
          </p:nvPr>
        </p:nvGraphicFramePr>
        <p:xfrm>
          <a:off x="1217202" y="1883123"/>
          <a:ext cx="9796572" cy="354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03">
                  <a:extLst>
                    <a:ext uri="{9D8B030D-6E8A-4147-A177-3AD203B41FA5}">
                      <a16:colId xmlns:a16="http://schemas.microsoft.com/office/drawing/2014/main" val="1140498251"/>
                    </a:ext>
                  </a:extLst>
                </a:gridCol>
                <a:gridCol w="7117169">
                  <a:extLst>
                    <a:ext uri="{9D8B030D-6E8A-4147-A177-3AD203B41FA5}">
                      <a16:colId xmlns:a16="http://schemas.microsoft.com/office/drawing/2014/main" val="733439769"/>
                    </a:ext>
                  </a:extLst>
                </a:gridCol>
              </a:tblGrid>
              <a:tr h="778615">
                <a:tc>
                  <a:txBody>
                    <a:bodyPr/>
                    <a:lstStyle/>
                    <a:p>
                      <a:pPr algn="ctr"/>
                      <a:r>
                        <a:rPr lang="es-CL" sz="2400" b="1" kern="1200" noProof="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Modo de acceso</a:t>
                      </a:r>
                      <a:endParaRPr lang="es-CL" sz="2400" b="1" noProof="0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noProof="0" dirty="0">
                          <a:solidFill>
                            <a:srgbClr val="FFFFFF"/>
                          </a:solidFill>
                          <a:latin typeface="+mj-lt"/>
                        </a:rPr>
                        <a:t>Acción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96943"/>
                  </a:ext>
                </a:extLst>
              </a:tr>
              <a:tr h="711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alpha val="8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el archivo</a:t>
                      </a:r>
                    </a:p>
                  </a:txBody>
                  <a:tcPr marL="0" marR="182880" marT="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08739"/>
                  </a:ext>
                </a:extLst>
              </a:tr>
              <a:tr h="74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alpha val="8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 al archivo (potencialmente sobrescribiendo las cosas que ya están ahí)</a:t>
                      </a:r>
                    </a:p>
                  </a:txBody>
                  <a:tcPr marL="0" marR="182880" marT="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265207"/>
                  </a:ext>
                </a:extLst>
              </a:tr>
              <a:tr h="746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alpha val="8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Agregar al final del archivo existente</a:t>
                      </a:r>
                    </a:p>
                  </a:txBody>
                  <a:tcPr marL="0" marR="182880" marT="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97274"/>
                  </a:ext>
                </a:extLst>
              </a:tr>
              <a:tr h="559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alpha val="8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 un archivo binario</a:t>
                      </a:r>
                    </a:p>
                  </a:txBody>
                  <a:tcPr marL="0" marR="182880" marT="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80338"/>
                  </a:ext>
                </a:extLst>
              </a:tr>
            </a:tbl>
          </a:graphicData>
        </a:graphic>
      </p:graphicFrame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DB057C19-7BA9-4D94-A237-533538DBAD04}"/>
              </a:ext>
            </a:extLst>
          </p:cNvPr>
          <p:cNvSpPr/>
          <p:nvPr/>
        </p:nvSpPr>
        <p:spPr>
          <a:xfrm flipH="1">
            <a:off x="6381135" y="2698263"/>
            <a:ext cx="4143990" cy="521109"/>
          </a:xfrm>
          <a:prstGeom prst="homePlate">
            <a:avLst>
              <a:gd name="adj" fmla="val 59434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Esto usaremos nosotros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63A3B-7CBE-F81C-575A-68801155EC12}"/>
              </a:ext>
            </a:extLst>
          </p:cNvPr>
          <p:cNvSpPr txBox="1"/>
          <p:nvPr/>
        </p:nvSpPr>
        <p:spPr>
          <a:xfrm>
            <a:off x="1112989" y="615954"/>
            <a:ext cx="2347759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04: 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7303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6.25E-7 0.39259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1393</Words>
  <Application>Microsoft Office PowerPoint</Application>
  <PresentationFormat>Panorámica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Poppins</vt:lpstr>
      <vt:lpstr>Poppins Bold</vt:lpstr>
      <vt:lpstr>Office Theme</vt:lpstr>
      <vt:lpstr>Presentación de PowerPoint</vt:lpstr>
      <vt:lpstr>Objetivos</vt:lpstr>
      <vt:lpstr>Lectura de datos desde teclado</vt:lpstr>
      <vt:lpstr>Lectura de datos desde archivos</vt:lpstr>
      <vt:lpstr>Presentación de PowerPoint</vt:lpstr>
      <vt:lpstr>Lectura de datos desde archivos</vt:lpstr>
      <vt:lpstr>¿Cómo se lee desde un archivo en Python?</vt:lpstr>
      <vt:lpstr>¿Qué es el nombre del archivo?</vt:lpstr>
      <vt:lpstr>¿Qué es el modo de acceso?</vt:lpstr>
      <vt:lpstr>Ubicación del archivo</vt:lpstr>
      <vt:lpstr>Procesando el archivo puntajes psu.txt</vt:lpstr>
      <vt:lpstr>Procesando un archivo de texto</vt:lpstr>
      <vt:lpstr>Una primera aproximación</vt:lpstr>
      <vt:lpstr>Separando un string en componentes</vt:lpstr>
      <vt:lpstr>Procesando el archivo puntajes psu.txt</vt:lpstr>
      <vt:lpstr>Procesando el archivo puntajes psu.txt</vt:lpstr>
      <vt:lpstr>¿Cómo entender la lectura de un archivo?</vt:lpstr>
      <vt:lpstr>Otro ejercicio</vt:lpstr>
      <vt:lpstr>Lectura de datos desde archivos</vt:lpstr>
      <vt:lpstr>Procesando el archivo puntajes psu.txt</vt:lpstr>
      <vt:lpstr>Trabajo autónomo mínimo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718</cp:revision>
  <dcterms:created xsi:type="dcterms:W3CDTF">2020-12-19T16:12:24Z</dcterms:created>
  <dcterms:modified xsi:type="dcterms:W3CDTF">2022-09-12T04:57:19Z</dcterms:modified>
</cp:coreProperties>
</file>