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495" r:id="rId2"/>
    <p:sldId id="548" r:id="rId3"/>
    <p:sldId id="634" r:id="rId4"/>
    <p:sldId id="597" r:id="rId5"/>
    <p:sldId id="615" r:id="rId6"/>
    <p:sldId id="635" r:id="rId7"/>
    <p:sldId id="636" r:id="rId8"/>
    <p:sldId id="637" r:id="rId9"/>
    <p:sldId id="639" r:id="rId10"/>
    <p:sldId id="640" r:id="rId11"/>
    <p:sldId id="638" r:id="rId12"/>
    <p:sldId id="641" r:id="rId13"/>
    <p:sldId id="642" r:id="rId14"/>
    <p:sldId id="643" r:id="rId15"/>
    <p:sldId id="644" r:id="rId16"/>
    <p:sldId id="645" r:id="rId17"/>
    <p:sldId id="646" r:id="rId18"/>
    <p:sldId id="647" r:id="rId19"/>
    <p:sldId id="648" r:id="rId20"/>
    <p:sldId id="614" r:id="rId21"/>
    <p:sldId id="5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5D27"/>
    <a:srgbClr val="986B68"/>
    <a:srgbClr val="FFF3BA"/>
    <a:srgbClr val="005FF9"/>
    <a:srgbClr val="004DCE"/>
    <a:srgbClr val="FFFFFF"/>
    <a:srgbClr val="000000"/>
    <a:srgbClr val="A0AEFB"/>
    <a:srgbClr val="FFC8D1"/>
    <a:srgbClr val="FFF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4CF047-5F9F-4063-B122-E17794292DBA}" v="325" dt="2022-06-06T06:56:03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3" autoAdjust="0"/>
    <p:restoredTop sz="96416" autoAdjust="0"/>
  </p:normalViewPr>
  <p:slideViewPr>
    <p:cSldViewPr snapToGrid="0">
      <p:cViewPr varScale="1">
        <p:scale>
          <a:sx n="104" d="100"/>
          <a:sy n="104" d="100"/>
        </p:scale>
        <p:origin x="88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Paolini Godoy" userId="c3a6e11a-e51d-46b0-a788-b09d2b3af6f8" providerId="ADAL" clId="{B7889651-A165-48E0-9C20-D522C53D15EE}"/>
    <pc:docChg chg="undo custSel addSld delSld modSld sldOrd">
      <pc:chgData name="Alejandro Paolini Godoy" userId="c3a6e11a-e51d-46b0-a788-b09d2b3af6f8" providerId="ADAL" clId="{B7889651-A165-48E0-9C20-D522C53D15EE}" dt="2022-04-25T08:07:30.374" v="1186"/>
      <pc:docMkLst>
        <pc:docMk/>
      </pc:docMkLst>
      <pc:sldChg chg="del">
        <pc:chgData name="Alejandro Paolini Godoy" userId="c3a6e11a-e51d-46b0-a788-b09d2b3af6f8" providerId="ADAL" clId="{B7889651-A165-48E0-9C20-D522C53D15EE}" dt="2022-04-25T07:03:35.884" v="666" actId="47"/>
        <pc:sldMkLst>
          <pc:docMk/>
          <pc:sldMk cId="3045625610" sldId="477"/>
        </pc:sldMkLst>
      </pc:sldChg>
      <pc:sldChg chg="addSp delSp modSp mod modAnim">
        <pc:chgData name="Alejandro Paolini Godoy" userId="c3a6e11a-e51d-46b0-a788-b09d2b3af6f8" providerId="ADAL" clId="{B7889651-A165-48E0-9C20-D522C53D15EE}" dt="2022-04-25T06:44:08.718" v="529" actId="20577"/>
        <pc:sldMkLst>
          <pc:docMk/>
          <pc:sldMk cId="628169496" sldId="480"/>
        </pc:sldMkLst>
        <pc:spChg chg="add del mod">
          <ac:chgData name="Alejandro Paolini Godoy" userId="c3a6e11a-e51d-46b0-a788-b09d2b3af6f8" providerId="ADAL" clId="{B7889651-A165-48E0-9C20-D522C53D15EE}" dt="2022-04-24T23:46:46.658" v="110" actId="478"/>
          <ac:spMkLst>
            <pc:docMk/>
            <pc:sldMk cId="628169496" sldId="480"/>
            <ac:spMk id="3" creationId="{C821753B-E4B1-490A-A571-3EE7EDEA2FF6}"/>
          </ac:spMkLst>
        </pc:spChg>
        <pc:spChg chg="mod">
          <ac:chgData name="Alejandro Paolini Godoy" userId="c3a6e11a-e51d-46b0-a788-b09d2b3af6f8" providerId="ADAL" clId="{B7889651-A165-48E0-9C20-D522C53D15EE}" dt="2022-04-24T23:43:26.593" v="73" actId="20577"/>
          <ac:spMkLst>
            <pc:docMk/>
            <pc:sldMk cId="628169496" sldId="48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9" creationId="{9651E63B-F8FA-4A85-A469-07D9E5992EDE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10" creationId="{A7200CDE-F302-43D0-A40C-C9739E6AF202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11" creationId="{6B0CDA8A-AACF-4A9C-8641-E360580F5C3B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12" creationId="{8B586681-6933-4DEF-B8DA-AF3E79D584A9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13" creationId="{E1C326E5-918A-4D8A-8558-C30812983871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14" creationId="{163EC571-70F4-466A-BC85-9CD1A2FB7AFA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15" creationId="{AFB2FE83-233F-4F49-BC5B-44B8DE624EBA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16" creationId="{9E0CC232-BBE3-4700-B5D0-6BD5CA716C13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17" creationId="{45EC93D1-1E77-44EE-B20E-E74D743602EF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18" creationId="{10F4883F-552C-42A9-83CA-2F46389EAFBD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19" creationId="{857CFD66-098E-4F8E-ABFB-9FB9C9166BCB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20" creationId="{410E9691-9E13-4CBC-8127-AD268EC3B828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21" creationId="{293A1B66-0ECA-46AD-A91A-8CA1CEDB2D92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22" creationId="{B0F667B6-5048-4A40-B927-F03793226D74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23" creationId="{8AEEFC8C-5419-4458-A55D-9AB9BC3AC287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24" creationId="{301B3FA2-1345-409A-B577-A22AA5D9DED9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25" creationId="{3E23D63A-A3FA-4DAE-8575-194D443841A3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26" creationId="{5A35DFCC-4D2F-41AE-B4A6-32EFD5BB2E69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27" creationId="{98AEBABF-ED86-4C0C-A94B-9C1F5C3C02C7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28" creationId="{D5656119-DB6E-47DD-A00F-8C6842DE0A3D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29" creationId="{18CEC441-C07E-4084-BB6F-814871A970DB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30" creationId="{BEFAAB4B-51ED-4203-9778-F540F0B60433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31" creationId="{C7C4206B-4C7F-474A-860F-D6575D8CBA3E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32" creationId="{AE670B7C-7560-484D-84F2-D2B2CC59EF96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33" creationId="{E9997CE1-13E4-4299-BB80-8139575C993A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34" creationId="{9EC26A7D-5990-409D-B797-0985A890F6F2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35" creationId="{9E4935E4-F306-4387-8764-E4156982EECE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36" creationId="{14FAC5B7-3DD3-4959-B6E0-C0FAF8335839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37" creationId="{58ACF225-486F-471E-8F6E-EB7A35E3B45E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38" creationId="{5241EA52-1549-4B95-88DB-ACAE6D87CDFF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39" creationId="{969F91AC-12B5-4B02-8262-4F8813BC5DE3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40" creationId="{41B5D493-4E4D-4928-AFE7-2AAE72A619A5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41" creationId="{2C382C77-C496-45BE-8F37-ED4A4B0D0669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42" creationId="{4B0AA390-8746-4E58-A911-F202E0B9EA18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43" creationId="{32AF1A2A-3B92-4E18-A9C7-B0C3BD22FA18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44" creationId="{DFDEBEFF-F2D9-4510-90DE-201C9FBEB595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45" creationId="{14C1F132-C879-4436-A3AB-8A6D4B6DA552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46" creationId="{360FB24C-C118-4687-80C0-E92A4AED82DA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47" creationId="{6DE084F5-09BF-427D-A7E6-D9B974A38318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48" creationId="{6D0592FD-364B-4EE7-9D4E-0DBC7A4E7514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49" creationId="{013C1EAB-8397-4053-8724-0082475B8EA0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50" creationId="{9E064BF5-58E3-4941-869C-942816EB7D70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51" creationId="{FFE9B6E7-6E3E-4CF3-8E06-1D5DD401D2BA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52" creationId="{3205456C-DF4A-4A23-9AF8-F5008C1F0BA1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53" creationId="{14261B6E-78D6-4997-B9B2-4AA98C090443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54" creationId="{931EB066-D62D-42FA-8E93-F24E9218EF2A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55" creationId="{7CE031C3-AE74-45F2-A262-43BCD570BBA3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56" creationId="{F985643B-29C6-42AC-8419-B851E9E84CAE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57" creationId="{EE6AB0AC-6DD9-4FB8-A2D6-C6FE4AF8B2AD}"/>
          </ac:spMkLst>
        </pc:spChg>
        <pc:spChg chg="mod">
          <ac:chgData name="Alejandro Paolini Godoy" userId="c3a6e11a-e51d-46b0-a788-b09d2b3af6f8" providerId="ADAL" clId="{B7889651-A165-48E0-9C20-D522C53D15EE}" dt="2022-04-24T23:43:15.976" v="43" actId="20577"/>
          <ac:spMkLst>
            <pc:docMk/>
            <pc:sldMk cId="628169496" sldId="480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B7889651-A165-48E0-9C20-D522C53D15EE}" dt="2022-04-24T23:50:02.266" v="142" actId="403"/>
          <ac:spMkLst>
            <pc:docMk/>
            <pc:sldMk cId="628169496" sldId="480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60" creationId="{5B3EA4B4-AD68-4415-9791-DA23D8748FA0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61" creationId="{F19101B0-59CF-47FA-9988-52CD26BC5288}"/>
          </ac:spMkLst>
        </pc:spChg>
        <pc:spChg chg="mod">
          <ac:chgData name="Alejandro Paolini Godoy" userId="c3a6e11a-e51d-46b0-a788-b09d2b3af6f8" providerId="ADAL" clId="{B7889651-A165-48E0-9C20-D522C53D15EE}" dt="2022-04-24T23:51:13.680" v="154" actId="113"/>
          <ac:spMkLst>
            <pc:docMk/>
            <pc:sldMk cId="628169496" sldId="480"/>
            <ac:spMk id="62" creationId="{99CE2C45-D20A-4E6D-8637-298D43E92994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63" creationId="{17D53DDF-D2D3-4C22-870C-5D373466CA01}"/>
          </ac:spMkLst>
        </pc:spChg>
        <pc:spChg chg="mod">
          <ac:chgData name="Alejandro Paolini Godoy" userId="c3a6e11a-e51d-46b0-a788-b09d2b3af6f8" providerId="ADAL" clId="{B7889651-A165-48E0-9C20-D522C53D15EE}" dt="2022-04-24T23:46:16.660" v="108" actId="1076"/>
          <ac:spMkLst>
            <pc:docMk/>
            <pc:sldMk cId="628169496" sldId="480"/>
            <ac:spMk id="64" creationId="{3C233E59-DB4E-428E-A161-3E5A05922AAE}"/>
          </ac:spMkLst>
        </pc:spChg>
        <pc:spChg chg="mod">
          <ac:chgData name="Alejandro Paolini Godoy" userId="c3a6e11a-e51d-46b0-a788-b09d2b3af6f8" providerId="ADAL" clId="{B7889651-A165-48E0-9C20-D522C53D15EE}" dt="2022-04-24T23:44:46.577" v="82" actId="14100"/>
          <ac:spMkLst>
            <pc:docMk/>
            <pc:sldMk cId="628169496" sldId="480"/>
            <ac:spMk id="66" creationId="{3D07BBCF-FCB1-41D9-9AE7-16FFDD000910}"/>
          </ac:spMkLst>
        </pc:spChg>
        <pc:spChg chg="mod">
          <ac:chgData name="Alejandro Paolini Godoy" userId="c3a6e11a-e51d-46b0-a788-b09d2b3af6f8" providerId="ADAL" clId="{B7889651-A165-48E0-9C20-D522C53D15EE}" dt="2022-04-24T23:44:46.577" v="82" actId="14100"/>
          <ac:spMkLst>
            <pc:docMk/>
            <pc:sldMk cId="628169496" sldId="480"/>
            <ac:spMk id="67" creationId="{A1F5BE32-DED6-48D9-94F7-14E5CE5C13A1}"/>
          </ac:spMkLst>
        </pc:spChg>
        <pc:spChg chg="add mod">
          <ac:chgData name="Alejandro Paolini Godoy" userId="c3a6e11a-e51d-46b0-a788-b09d2b3af6f8" providerId="ADAL" clId="{B7889651-A165-48E0-9C20-D522C53D15EE}" dt="2022-04-24T23:49:10.328" v="131" actId="1076"/>
          <ac:spMkLst>
            <pc:docMk/>
            <pc:sldMk cId="628169496" sldId="480"/>
            <ac:spMk id="68" creationId="{35D8549B-09D9-4C35-92CD-0BB9D92F81A2}"/>
          </ac:spMkLst>
        </pc:spChg>
        <pc:spChg chg="add mod">
          <ac:chgData name="Alejandro Paolini Godoy" userId="c3a6e11a-e51d-46b0-a788-b09d2b3af6f8" providerId="ADAL" clId="{B7889651-A165-48E0-9C20-D522C53D15EE}" dt="2022-04-25T06:44:06.967" v="527"/>
          <ac:spMkLst>
            <pc:docMk/>
            <pc:sldMk cId="628169496" sldId="480"/>
            <ac:spMk id="69" creationId="{FED893DA-0D62-4EEA-A416-877E9D81A68F}"/>
          </ac:spMkLst>
        </pc:spChg>
        <pc:grpChg chg="add mod">
          <ac:chgData name="Alejandro Paolini Godoy" userId="c3a6e11a-e51d-46b0-a788-b09d2b3af6f8" providerId="ADAL" clId="{B7889651-A165-48E0-9C20-D522C53D15EE}" dt="2022-04-24T23:46:16.660" v="108" actId="1076"/>
          <ac:grpSpMkLst>
            <pc:docMk/>
            <pc:sldMk cId="628169496" sldId="480"/>
            <ac:grpSpMk id="8" creationId="{800B4C36-6EE6-4BD2-A2B6-02F8AF52D062}"/>
          </ac:grpSpMkLst>
        </pc:grpChg>
        <pc:grpChg chg="add del mod">
          <ac:chgData name="Alejandro Paolini Godoy" userId="c3a6e11a-e51d-46b0-a788-b09d2b3af6f8" providerId="ADAL" clId="{B7889651-A165-48E0-9C20-D522C53D15EE}" dt="2022-04-24T23:45:06.759" v="87" actId="478"/>
          <ac:grpSpMkLst>
            <pc:docMk/>
            <pc:sldMk cId="628169496" sldId="480"/>
            <ac:grpSpMk id="65" creationId="{153F45F0-A17F-4E77-8CD3-DA21BD6441C1}"/>
          </ac:grpSpMkLst>
        </pc:grpChg>
        <pc:picChg chg="del mod">
          <ac:chgData name="Alejandro Paolini Godoy" userId="c3a6e11a-e51d-46b0-a788-b09d2b3af6f8" providerId="ADAL" clId="{B7889651-A165-48E0-9C20-D522C53D15EE}" dt="2022-04-24T23:46:45.282" v="109" actId="478"/>
          <ac:picMkLst>
            <pc:docMk/>
            <pc:sldMk cId="628169496" sldId="480"/>
            <ac:picMk id="7" creationId="{90ACE6A9-9197-4051-9894-B9237FBBEF44}"/>
          </ac:picMkLst>
        </pc:picChg>
      </pc:sldChg>
      <pc:sldChg chg="modSp mod">
        <pc:chgData name="Alejandro Paolini Godoy" userId="c3a6e11a-e51d-46b0-a788-b09d2b3af6f8" providerId="ADAL" clId="{B7889651-A165-48E0-9C20-D522C53D15EE}" dt="2022-04-24T23:42:15.929" v="21" actId="14100"/>
        <pc:sldMkLst>
          <pc:docMk/>
          <pc:sldMk cId="684410775" sldId="495"/>
        </pc:sldMkLst>
        <pc:spChg chg="mod">
          <ac:chgData name="Alejandro Paolini Godoy" userId="c3a6e11a-e51d-46b0-a788-b09d2b3af6f8" providerId="ADAL" clId="{B7889651-A165-48E0-9C20-D522C53D15EE}" dt="2022-04-24T23:41:57.983" v="1" actId="20577"/>
          <ac:spMkLst>
            <pc:docMk/>
            <pc:sldMk cId="684410775" sldId="495"/>
            <ac:spMk id="4" creationId="{6522D129-816B-4FA8-9399-1DEEC8379173}"/>
          </ac:spMkLst>
        </pc:spChg>
        <pc:spChg chg="mod">
          <ac:chgData name="Alejandro Paolini Godoy" userId="c3a6e11a-e51d-46b0-a788-b09d2b3af6f8" providerId="ADAL" clId="{B7889651-A165-48E0-9C20-D522C53D15EE}" dt="2022-04-24T23:42:09.492" v="20" actId="20577"/>
          <ac:spMkLst>
            <pc:docMk/>
            <pc:sldMk cId="684410775" sldId="495"/>
            <ac:spMk id="6" creationId="{64C74DA4-5CCB-4E44-991D-DAD3253CB00B}"/>
          </ac:spMkLst>
        </pc:spChg>
        <pc:grpChg chg="mod">
          <ac:chgData name="Alejandro Paolini Godoy" userId="c3a6e11a-e51d-46b0-a788-b09d2b3af6f8" providerId="ADAL" clId="{B7889651-A165-48E0-9C20-D522C53D15EE}" dt="2022-04-24T23:42:15.929" v="21" actId="14100"/>
          <ac:grpSpMkLst>
            <pc:docMk/>
            <pc:sldMk cId="684410775" sldId="495"/>
            <ac:grpSpMk id="2" creationId="{37F4EC2A-3FFD-4132-8142-BAB92037B1E4}"/>
          </ac:grpSpMkLst>
        </pc:grpChg>
      </pc:sldChg>
      <pc:sldChg chg="addSp modSp add mod modAnim">
        <pc:chgData name="Alejandro Paolini Godoy" userId="c3a6e11a-e51d-46b0-a788-b09d2b3af6f8" providerId="ADAL" clId="{B7889651-A165-48E0-9C20-D522C53D15EE}" dt="2022-04-25T05:27:25.832" v="460" actId="14100"/>
        <pc:sldMkLst>
          <pc:docMk/>
          <pc:sldMk cId="730356921" sldId="504"/>
        </pc:sldMkLst>
        <pc:spChg chg="mod">
          <ac:chgData name="Alejandro Paolini Godoy" userId="c3a6e11a-e51d-46b0-a788-b09d2b3af6f8" providerId="ADAL" clId="{B7889651-A165-48E0-9C20-D522C53D15EE}" dt="2022-04-25T05:25:05.465" v="409" actId="1076"/>
          <ac:spMkLst>
            <pc:docMk/>
            <pc:sldMk cId="730356921" sldId="504"/>
            <ac:spMk id="5" creationId="{EDF26E03-EB1E-4FB7-A1C2-6DFA5A993888}"/>
          </ac:spMkLst>
        </pc:spChg>
        <pc:spChg chg="mod">
          <ac:chgData name="Alejandro Paolini Godoy" userId="c3a6e11a-e51d-46b0-a788-b09d2b3af6f8" providerId="ADAL" clId="{B7889651-A165-48E0-9C20-D522C53D15EE}" dt="2022-04-25T05:22:41.174" v="398"/>
          <ac:spMkLst>
            <pc:docMk/>
            <pc:sldMk cId="730356921" sldId="504"/>
            <ac:spMk id="6" creationId="{F0ACAD3D-6F09-4D90-A5CF-7C56DC976CC4}"/>
          </ac:spMkLst>
        </pc:spChg>
        <pc:spChg chg="add mod ord">
          <ac:chgData name="Alejandro Paolini Godoy" userId="c3a6e11a-e51d-46b0-a788-b09d2b3af6f8" providerId="ADAL" clId="{B7889651-A165-48E0-9C20-D522C53D15EE}" dt="2022-04-25T05:24:05.223" v="403" actId="167"/>
          <ac:spMkLst>
            <pc:docMk/>
            <pc:sldMk cId="730356921" sldId="504"/>
            <ac:spMk id="7" creationId="{6D5290CA-A7DB-4824-8A63-CBE9734FFCF3}"/>
          </ac:spMkLst>
        </pc:spChg>
        <pc:spChg chg="add mod">
          <ac:chgData name="Alejandro Paolini Godoy" userId="c3a6e11a-e51d-46b0-a788-b09d2b3af6f8" providerId="ADAL" clId="{B7889651-A165-48E0-9C20-D522C53D15EE}" dt="2022-04-25T05:27:25.832" v="460" actId="14100"/>
          <ac:spMkLst>
            <pc:docMk/>
            <pc:sldMk cId="730356921" sldId="504"/>
            <ac:spMk id="8" creationId="{DB057C19-7BA9-4D94-A237-533538DBAD04}"/>
          </ac:spMkLst>
        </pc:spChg>
        <pc:spChg chg="mod">
          <ac:chgData name="Alejandro Paolini Godoy" userId="c3a6e11a-e51d-46b0-a788-b09d2b3af6f8" providerId="ADAL" clId="{B7889651-A165-48E0-9C20-D522C53D15EE}" dt="2022-04-25T05:25:05.465" v="409" actId="1076"/>
          <ac:spMkLst>
            <pc:docMk/>
            <pc:sldMk cId="730356921" sldId="504"/>
            <ac:spMk id="11" creationId="{2B3E1A62-1624-4605-9E96-55211FC1DAD4}"/>
          </ac:spMkLst>
        </pc:spChg>
        <pc:spChg chg="mod">
          <ac:chgData name="Alejandro Paolini Godoy" userId="c3a6e11a-e51d-46b0-a788-b09d2b3af6f8" providerId="ADAL" clId="{B7889651-A165-48E0-9C20-D522C53D15EE}" dt="2022-04-25T05:22:34.114" v="397"/>
          <ac:spMkLst>
            <pc:docMk/>
            <pc:sldMk cId="730356921" sldId="504"/>
            <ac:spMk id="58" creationId="{3370AFA0-83F3-4A79-B770-1A9B44B042F4}"/>
          </ac:spMkLst>
        </pc:spChg>
        <pc:graphicFrameChg chg="mod modGraphic">
          <ac:chgData name="Alejandro Paolini Godoy" userId="c3a6e11a-e51d-46b0-a788-b09d2b3af6f8" providerId="ADAL" clId="{B7889651-A165-48E0-9C20-D522C53D15EE}" dt="2022-04-25T05:25:05.465" v="409" actId="1076"/>
          <ac:graphicFrameMkLst>
            <pc:docMk/>
            <pc:sldMk cId="730356921" sldId="504"/>
            <ac:graphicFrameMk id="12" creationId="{23A92BB6-7571-4407-A0A6-EBB58308EDE1}"/>
          </ac:graphicFrameMkLst>
        </pc:graphicFrameChg>
      </pc:sldChg>
      <pc:sldChg chg="addSp modSp mod modAnim">
        <pc:chgData name="Alejandro Paolini Godoy" userId="c3a6e11a-e51d-46b0-a788-b09d2b3af6f8" providerId="ADAL" clId="{B7889651-A165-48E0-9C20-D522C53D15EE}" dt="2022-04-25T06:43:19.608" v="523"/>
        <pc:sldMkLst>
          <pc:docMk/>
          <pc:sldMk cId="2938554339" sldId="527"/>
        </pc:sldMkLst>
        <pc:spChg chg="add mod">
          <ac:chgData name="Alejandro Paolini Godoy" userId="c3a6e11a-e51d-46b0-a788-b09d2b3af6f8" providerId="ADAL" clId="{B7889651-A165-48E0-9C20-D522C53D15EE}" dt="2022-04-25T00:09:34.937" v="294" actId="1076"/>
          <ac:spMkLst>
            <pc:docMk/>
            <pc:sldMk cId="2938554339" sldId="527"/>
            <ac:spMk id="5" creationId="{4C55AF2D-40FA-4F9E-AA15-B9A857C3BC9F}"/>
          </ac:spMkLst>
        </pc:spChg>
        <pc:spChg chg="mod">
          <ac:chgData name="Alejandro Paolini Godoy" userId="c3a6e11a-e51d-46b0-a788-b09d2b3af6f8" providerId="ADAL" clId="{B7889651-A165-48E0-9C20-D522C53D15EE}" dt="2022-04-25T00:06:45.209" v="270"/>
          <ac:spMkLst>
            <pc:docMk/>
            <pc:sldMk cId="2938554339" sldId="527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B7889651-A165-48E0-9C20-D522C53D15EE}" dt="2022-04-25T06:43:18.216" v="522"/>
          <ac:spMkLst>
            <pc:docMk/>
            <pc:sldMk cId="2938554339" sldId="527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B7889651-A165-48E0-9C20-D522C53D15EE}" dt="2022-04-25T00:06:37.954" v="269"/>
          <ac:spMkLst>
            <pc:docMk/>
            <pc:sldMk cId="2938554339" sldId="527"/>
            <ac:spMk id="58" creationId="{3370AFA0-83F3-4A79-B770-1A9B44B042F4}"/>
          </ac:spMkLst>
        </pc:spChg>
      </pc:sldChg>
      <pc:sldChg chg="del">
        <pc:chgData name="Alejandro Paolini Godoy" userId="c3a6e11a-e51d-46b0-a788-b09d2b3af6f8" providerId="ADAL" clId="{B7889651-A165-48E0-9C20-D522C53D15EE}" dt="2022-04-25T07:03:37.903" v="667" actId="47"/>
        <pc:sldMkLst>
          <pc:docMk/>
          <pc:sldMk cId="241445771" sldId="536"/>
        </pc:sldMkLst>
      </pc:sldChg>
      <pc:sldChg chg="addSp delSp modSp mod">
        <pc:chgData name="Alejandro Paolini Godoy" userId="c3a6e11a-e51d-46b0-a788-b09d2b3af6f8" providerId="ADAL" clId="{B7889651-A165-48E0-9C20-D522C53D15EE}" dt="2022-04-25T00:02:09.632" v="243" actId="14100"/>
        <pc:sldMkLst>
          <pc:docMk/>
          <pc:sldMk cId="1098424003" sldId="544"/>
        </pc:sldMkLst>
        <pc:spChg chg="mod">
          <ac:chgData name="Alejandro Paolini Godoy" userId="c3a6e11a-e51d-46b0-a788-b09d2b3af6f8" providerId="ADAL" clId="{B7889651-A165-48E0-9C20-D522C53D15EE}" dt="2022-04-25T00:02:09.632" v="243" actId="14100"/>
          <ac:spMkLst>
            <pc:docMk/>
            <pc:sldMk cId="1098424003" sldId="544"/>
            <ac:spMk id="4" creationId="{729C7748-9794-4E41-8D9E-EF7E907D9487}"/>
          </ac:spMkLst>
        </pc:spChg>
        <pc:picChg chg="del">
          <ac:chgData name="Alejandro Paolini Godoy" userId="c3a6e11a-e51d-46b0-a788-b09d2b3af6f8" providerId="ADAL" clId="{B7889651-A165-48E0-9C20-D522C53D15EE}" dt="2022-04-24T23:59:41.427" v="230" actId="478"/>
          <ac:picMkLst>
            <pc:docMk/>
            <pc:sldMk cId="1098424003" sldId="544"/>
            <ac:picMk id="3" creationId="{98017C15-2B45-46C9-99EA-35A95B00E345}"/>
          </ac:picMkLst>
        </pc:picChg>
        <pc:picChg chg="add mod modCrop">
          <ac:chgData name="Alejandro Paolini Godoy" userId="c3a6e11a-e51d-46b0-a788-b09d2b3af6f8" providerId="ADAL" clId="{B7889651-A165-48E0-9C20-D522C53D15EE}" dt="2022-04-25T00:01:23.815" v="240" actId="14100"/>
          <ac:picMkLst>
            <pc:docMk/>
            <pc:sldMk cId="1098424003" sldId="544"/>
            <ac:picMk id="5" creationId="{43B6A04C-703D-46FA-9F7E-3D6E520BC886}"/>
          </ac:picMkLst>
        </pc:picChg>
      </pc:sldChg>
      <pc:sldChg chg="addSp delSp modSp mod">
        <pc:chgData name="Alejandro Paolini Godoy" userId="c3a6e11a-e51d-46b0-a788-b09d2b3af6f8" providerId="ADAL" clId="{B7889651-A165-48E0-9C20-D522C53D15EE}" dt="2022-04-25T05:03:14.509" v="334" actId="12"/>
        <pc:sldMkLst>
          <pc:docMk/>
          <pc:sldMk cId="1109672400" sldId="545"/>
        </pc:sldMkLst>
        <pc:spChg chg="mod">
          <ac:chgData name="Alejandro Paolini Godoy" userId="c3a6e11a-e51d-46b0-a788-b09d2b3af6f8" providerId="ADAL" clId="{B7889651-A165-48E0-9C20-D522C53D15EE}" dt="2022-04-25T05:01:54.555" v="324"/>
          <ac:spMkLst>
            <pc:docMk/>
            <pc:sldMk cId="1109672400" sldId="545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B7889651-A165-48E0-9C20-D522C53D15EE}" dt="2022-04-25T05:03:14.509" v="334" actId="12"/>
          <ac:spMkLst>
            <pc:docMk/>
            <pc:sldMk cId="1109672400" sldId="545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B7889651-A165-48E0-9C20-D522C53D15EE}" dt="2022-04-25T05:02:01.957" v="325"/>
          <ac:spMkLst>
            <pc:docMk/>
            <pc:sldMk cId="1109672400" sldId="545"/>
            <ac:spMk id="58" creationId="{3370AFA0-83F3-4A79-B770-1A9B44B042F4}"/>
          </ac:spMkLst>
        </pc:spChg>
        <pc:picChg chg="add del mod">
          <ac:chgData name="Alejandro Paolini Godoy" userId="c3a6e11a-e51d-46b0-a788-b09d2b3af6f8" providerId="ADAL" clId="{B7889651-A165-48E0-9C20-D522C53D15EE}" dt="2022-04-25T04:02:22.024" v="311" actId="478"/>
          <ac:picMkLst>
            <pc:docMk/>
            <pc:sldMk cId="1109672400" sldId="545"/>
            <ac:picMk id="3" creationId="{4984A518-C2C9-4DD8-964B-FD78734AA1BD}"/>
          </ac:picMkLst>
        </pc:picChg>
        <pc:picChg chg="add mod">
          <ac:chgData name="Alejandro Paolini Godoy" userId="c3a6e11a-e51d-46b0-a788-b09d2b3af6f8" providerId="ADAL" clId="{B7889651-A165-48E0-9C20-D522C53D15EE}" dt="2022-04-25T05:01:18.586" v="323" actId="14100"/>
          <ac:picMkLst>
            <pc:docMk/>
            <pc:sldMk cId="1109672400" sldId="545"/>
            <ac:picMk id="5" creationId="{A6D43A31-AA13-4123-A950-8B21B4A5DBD0}"/>
          </ac:picMkLst>
        </pc:picChg>
      </pc:sldChg>
      <pc:sldChg chg="del">
        <pc:chgData name="Alejandro Paolini Godoy" userId="c3a6e11a-e51d-46b0-a788-b09d2b3af6f8" providerId="ADAL" clId="{B7889651-A165-48E0-9C20-D522C53D15EE}" dt="2022-04-25T07:03:30.675" v="664" actId="47"/>
        <pc:sldMkLst>
          <pc:docMk/>
          <pc:sldMk cId="2241451772" sldId="546"/>
        </pc:sldMkLst>
      </pc:sldChg>
      <pc:sldChg chg="del">
        <pc:chgData name="Alejandro Paolini Godoy" userId="c3a6e11a-e51d-46b0-a788-b09d2b3af6f8" providerId="ADAL" clId="{B7889651-A165-48E0-9C20-D522C53D15EE}" dt="2022-04-25T07:03:32.328" v="665" actId="47"/>
        <pc:sldMkLst>
          <pc:docMk/>
          <pc:sldMk cId="3296538499" sldId="547"/>
        </pc:sldMkLst>
      </pc:sldChg>
      <pc:sldChg chg="modSp mod ord modAnim">
        <pc:chgData name="Alejandro Paolini Godoy" userId="c3a6e11a-e51d-46b0-a788-b09d2b3af6f8" providerId="ADAL" clId="{B7889651-A165-48E0-9C20-D522C53D15EE}" dt="2022-04-24T23:59:26.722" v="229" actId="403"/>
        <pc:sldMkLst>
          <pc:docMk/>
          <pc:sldMk cId="3874530532" sldId="548"/>
        </pc:sldMkLst>
        <pc:spChg chg="mod">
          <ac:chgData name="Alejandro Paolini Godoy" userId="c3a6e11a-e51d-46b0-a788-b09d2b3af6f8" providerId="ADAL" clId="{B7889651-A165-48E0-9C20-D522C53D15EE}" dt="2022-04-24T23:57:23.338" v="210" actId="20577"/>
          <ac:spMkLst>
            <pc:docMk/>
            <pc:sldMk cId="3874530532" sldId="54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B7889651-A165-48E0-9C20-D522C53D15EE}" dt="2022-04-24T23:59:26.722" v="229" actId="403"/>
          <ac:spMkLst>
            <pc:docMk/>
            <pc:sldMk cId="3874530532" sldId="548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B7889651-A165-48E0-9C20-D522C53D15EE}" dt="2022-04-24T23:57:11.240" v="171"/>
          <ac:spMkLst>
            <pc:docMk/>
            <pc:sldMk cId="3874530532" sldId="548"/>
            <ac:spMk id="58" creationId="{3370AFA0-83F3-4A79-B770-1A9B44B042F4}"/>
          </ac:spMkLst>
        </pc:spChg>
      </pc:sldChg>
      <pc:sldChg chg="del">
        <pc:chgData name="Alejandro Paolini Godoy" userId="c3a6e11a-e51d-46b0-a788-b09d2b3af6f8" providerId="ADAL" clId="{B7889651-A165-48E0-9C20-D522C53D15EE}" dt="2022-04-25T07:03:39.220" v="668" actId="47"/>
        <pc:sldMkLst>
          <pc:docMk/>
          <pc:sldMk cId="1610712510" sldId="549"/>
        </pc:sldMkLst>
      </pc:sldChg>
      <pc:sldChg chg="addSp delSp modSp mod ord modAnim">
        <pc:chgData name="Alejandro Paolini Godoy" userId="c3a6e11a-e51d-46b0-a788-b09d2b3af6f8" providerId="ADAL" clId="{B7889651-A165-48E0-9C20-D522C53D15EE}" dt="2022-04-25T06:52:55.557" v="621"/>
        <pc:sldMkLst>
          <pc:docMk/>
          <pc:sldMk cId="1653637321" sldId="550"/>
        </pc:sldMkLst>
        <pc:spChg chg="add del mod">
          <ac:chgData name="Alejandro Paolini Godoy" userId="c3a6e11a-e51d-46b0-a788-b09d2b3af6f8" providerId="ADAL" clId="{B7889651-A165-48E0-9C20-D522C53D15EE}" dt="2022-04-25T06:49:54.885" v="587" actId="478"/>
          <ac:spMkLst>
            <pc:docMk/>
            <pc:sldMk cId="1653637321" sldId="550"/>
            <ac:spMk id="5" creationId="{1CDAECD1-B201-4583-817C-07678EE94B9D}"/>
          </ac:spMkLst>
        </pc:spChg>
        <pc:spChg chg="mod">
          <ac:chgData name="Alejandro Paolini Godoy" userId="c3a6e11a-e51d-46b0-a788-b09d2b3af6f8" providerId="ADAL" clId="{B7889651-A165-48E0-9C20-D522C53D15EE}" dt="2022-04-25T06:48:46.309" v="574" actId="20577"/>
          <ac:spMkLst>
            <pc:docMk/>
            <pc:sldMk cId="1653637321" sldId="550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B7889651-A165-48E0-9C20-D522C53D15EE}" dt="2022-04-25T06:50:24.790" v="598" actId="113"/>
          <ac:spMkLst>
            <pc:docMk/>
            <pc:sldMk cId="1653637321" sldId="550"/>
            <ac:spMk id="7" creationId="{05C0F757-63CA-4B6F-B19D-5E787F50A4DC}"/>
          </ac:spMkLst>
        </pc:spChg>
        <pc:spChg chg="add mod">
          <ac:chgData name="Alejandro Paolini Godoy" userId="c3a6e11a-e51d-46b0-a788-b09d2b3af6f8" providerId="ADAL" clId="{B7889651-A165-48E0-9C20-D522C53D15EE}" dt="2022-04-25T06:51:10.559" v="604" actId="1076"/>
          <ac:spMkLst>
            <pc:docMk/>
            <pc:sldMk cId="1653637321" sldId="550"/>
            <ac:spMk id="8" creationId="{2647A26A-F8E6-4AC2-97F1-3A342462B5DF}"/>
          </ac:spMkLst>
        </pc:spChg>
        <pc:spChg chg="mod">
          <ac:chgData name="Alejandro Paolini Godoy" userId="c3a6e11a-e51d-46b0-a788-b09d2b3af6f8" providerId="ADAL" clId="{B7889651-A165-48E0-9C20-D522C53D15EE}" dt="2022-04-25T06:51:20.432" v="608"/>
          <ac:spMkLst>
            <pc:docMk/>
            <pc:sldMk cId="1653637321" sldId="550"/>
            <ac:spMk id="9" creationId="{3817ADEE-A817-4D56-89B7-442952613BC8}"/>
          </ac:spMkLst>
        </pc:spChg>
        <pc:spChg chg="add mod">
          <ac:chgData name="Alejandro Paolini Godoy" userId="c3a6e11a-e51d-46b0-a788-b09d2b3af6f8" providerId="ADAL" clId="{B7889651-A165-48E0-9C20-D522C53D15EE}" dt="2022-04-25T06:51:50.823" v="615" actId="208"/>
          <ac:spMkLst>
            <pc:docMk/>
            <pc:sldMk cId="1653637321" sldId="550"/>
            <ac:spMk id="10" creationId="{E53A4D0C-AD81-4324-AA8B-E3427284B5FF}"/>
          </ac:spMkLst>
        </pc:spChg>
        <pc:spChg chg="mod">
          <ac:chgData name="Alejandro Paolini Godoy" userId="c3a6e11a-e51d-46b0-a788-b09d2b3af6f8" providerId="ADAL" clId="{B7889651-A165-48E0-9C20-D522C53D15EE}" dt="2022-04-25T06:52:24.776" v="619" actId="1076"/>
          <ac:spMkLst>
            <pc:docMk/>
            <pc:sldMk cId="1653637321" sldId="550"/>
            <ac:spMk id="12" creationId="{20E41354-DA47-4AD6-8113-CE61C50504C3}"/>
          </ac:spMkLst>
        </pc:spChg>
        <pc:spChg chg="mod">
          <ac:chgData name="Alejandro Paolini Godoy" userId="c3a6e11a-e51d-46b0-a788-b09d2b3af6f8" providerId="ADAL" clId="{B7889651-A165-48E0-9C20-D522C53D15EE}" dt="2022-04-25T06:52:24.776" v="619" actId="1076"/>
          <ac:spMkLst>
            <pc:docMk/>
            <pc:sldMk cId="1653637321" sldId="550"/>
            <ac:spMk id="13" creationId="{4C7C508F-1D63-4FC5-91B8-82658F1AE754}"/>
          </ac:spMkLst>
        </pc:spChg>
        <pc:spChg chg="mod">
          <ac:chgData name="Alejandro Paolini Godoy" userId="c3a6e11a-e51d-46b0-a788-b09d2b3af6f8" providerId="ADAL" clId="{B7889651-A165-48E0-9C20-D522C53D15EE}" dt="2022-04-25T06:48:37.076" v="548"/>
          <ac:spMkLst>
            <pc:docMk/>
            <pc:sldMk cId="1653637321" sldId="550"/>
            <ac:spMk id="58" creationId="{3370AFA0-83F3-4A79-B770-1A9B44B042F4}"/>
          </ac:spMkLst>
        </pc:spChg>
        <pc:grpChg chg="add mod">
          <ac:chgData name="Alejandro Paolini Godoy" userId="c3a6e11a-e51d-46b0-a788-b09d2b3af6f8" providerId="ADAL" clId="{B7889651-A165-48E0-9C20-D522C53D15EE}" dt="2022-04-25T06:52:24.776" v="619" actId="1076"/>
          <ac:grpSpMkLst>
            <pc:docMk/>
            <pc:sldMk cId="1653637321" sldId="550"/>
            <ac:grpSpMk id="11" creationId="{8E155B4A-6372-4A74-A64C-DB8D09B9CEED}"/>
          </ac:grpSpMkLst>
        </pc:grpChg>
      </pc:sldChg>
      <pc:sldChg chg="del">
        <pc:chgData name="Alejandro Paolini Godoy" userId="c3a6e11a-e51d-46b0-a788-b09d2b3af6f8" providerId="ADAL" clId="{B7889651-A165-48E0-9C20-D522C53D15EE}" dt="2022-04-25T07:03:40.644" v="669" actId="47"/>
        <pc:sldMkLst>
          <pc:docMk/>
          <pc:sldMk cId="2025213055" sldId="551"/>
        </pc:sldMkLst>
      </pc:sldChg>
      <pc:sldChg chg="del">
        <pc:chgData name="Alejandro Paolini Godoy" userId="c3a6e11a-e51d-46b0-a788-b09d2b3af6f8" providerId="ADAL" clId="{B7889651-A165-48E0-9C20-D522C53D15EE}" dt="2022-04-25T08:07:18.034" v="1185" actId="47"/>
        <pc:sldMkLst>
          <pc:docMk/>
          <pc:sldMk cId="843550662" sldId="552"/>
        </pc:sldMkLst>
      </pc:sldChg>
      <pc:sldChg chg="del">
        <pc:chgData name="Alejandro Paolini Godoy" userId="c3a6e11a-e51d-46b0-a788-b09d2b3af6f8" providerId="ADAL" clId="{B7889651-A165-48E0-9C20-D522C53D15EE}" dt="2022-04-25T08:07:18.034" v="1185" actId="47"/>
        <pc:sldMkLst>
          <pc:docMk/>
          <pc:sldMk cId="2611561120" sldId="553"/>
        </pc:sldMkLst>
      </pc:sldChg>
      <pc:sldChg chg="del">
        <pc:chgData name="Alejandro Paolini Godoy" userId="c3a6e11a-e51d-46b0-a788-b09d2b3af6f8" providerId="ADAL" clId="{B7889651-A165-48E0-9C20-D522C53D15EE}" dt="2022-04-25T08:07:18.034" v="1185" actId="47"/>
        <pc:sldMkLst>
          <pc:docMk/>
          <pc:sldMk cId="2644344399" sldId="554"/>
        </pc:sldMkLst>
      </pc:sldChg>
      <pc:sldChg chg="del">
        <pc:chgData name="Alejandro Paolini Godoy" userId="c3a6e11a-e51d-46b0-a788-b09d2b3af6f8" providerId="ADAL" clId="{B7889651-A165-48E0-9C20-D522C53D15EE}" dt="2022-04-25T08:07:18.034" v="1185" actId="47"/>
        <pc:sldMkLst>
          <pc:docMk/>
          <pc:sldMk cId="2575006887" sldId="555"/>
        </pc:sldMkLst>
      </pc:sldChg>
      <pc:sldChg chg="del">
        <pc:chgData name="Alejandro Paolini Godoy" userId="c3a6e11a-e51d-46b0-a788-b09d2b3af6f8" providerId="ADAL" clId="{B7889651-A165-48E0-9C20-D522C53D15EE}" dt="2022-04-25T08:07:13.655" v="1184" actId="47"/>
        <pc:sldMkLst>
          <pc:docMk/>
          <pc:sldMk cId="4236604425" sldId="556"/>
        </pc:sldMkLst>
      </pc:sldChg>
      <pc:sldChg chg="del">
        <pc:chgData name="Alejandro Paolini Godoy" userId="c3a6e11a-e51d-46b0-a788-b09d2b3af6f8" providerId="ADAL" clId="{B7889651-A165-48E0-9C20-D522C53D15EE}" dt="2022-04-25T08:07:11.563" v="1183" actId="47"/>
        <pc:sldMkLst>
          <pc:docMk/>
          <pc:sldMk cId="2930933360" sldId="557"/>
        </pc:sldMkLst>
      </pc:sldChg>
      <pc:sldChg chg="del">
        <pc:chgData name="Alejandro Paolini Godoy" userId="c3a6e11a-e51d-46b0-a788-b09d2b3af6f8" providerId="ADAL" clId="{B7889651-A165-48E0-9C20-D522C53D15EE}" dt="2022-04-25T08:07:10.067" v="1182" actId="47"/>
        <pc:sldMkLst>
          <pc:docMk/>
          <pc:sldMk cId="805775596" sldId="558"/>
        </pc:sldMkLst>
      </pc:sldChg>
      <pc:sldChg chg="del">
        <pc:chgData name="Alejandro Paolini Godoy" userId="c3a6e11a-e51d-46b0-a788-b09d2b3af6f8" providerId="ADAL" clId="{B7889651-A165-48E0-9C20-D522C53D15EE}" dt="2022-04-25T08:07:08.601" v="1181" actId="47"/>
        <pc:sldMkLst>
          <pc:docMk/>
          <pc:sldMk cId="4244496256" sldId="560"/>
        </pc:sldMkLst>
      </pc:sldChg>
      <pc:sldChg chg="modSp mod">
        <pc:chgData name="Alejandro Paolini Godoy" userId="c3a6e11a-e51d-46b0-a788-b09d2b3af6f8" providerId="ADAL" clId="{B7889651-A165-48E0-9C20-D522C53D15EE}" dt="2022-04-25T08:07:30.374" v="1186"/>
        <pc:sldMkLst>
          <pc:docMk/>
          <pc:sldMk cId="732089498" sldId="561"/>
        </pc:sldMkLst>
        <pc:spChg chg="mod">
          <ac:chgData name="Alejandro Paolini Godoy" userId="c3a6e11a-e51d-46b0-a788-b09d2b3af6f8" providerId="ADAL" clId="{B7889651-A165-48E0-9C20-D522C53D15EE}" dt="2022-04-25T08:07:30.374" v="1186"/>
          <ac:spMkLst>
            <pc:docMk/>
            <pc:sldMk cId="732089498" sldId="561"/>
            <ac:spMk id="58" creationId="{3370AFA0-83F3-4A79-B770-1A9B44B042F4}"/>
          </ac:spMkLst>
        </pc:spChg>
      </pc:sldChg>
      <pc:sldChg chg="addSp modSp add mod ord modAnim">
        <pc:chgData name="Alejandro Paolini Godoy" userId="c3a6e11a-e51d-46b0-a788-b09d2b3af6f8" providerId="ADAL" clId="{B7889651-A165-48E0-9C20-D522C53D15EE}" dt="2022-04-25T06:43:10.983" v="519"/>
        <pc:sldMkLst>
          <pc:docMk/>
          <pc:sldMk cId="3054741402" sldId="562"/>
        </pc:sldMkLst>
        <pc:spChg chg="mod">
          <ac:chgData name="Alejandro Paolini Godoy" userId="c3a6e11a-e51d-46b0-a788-b09d2b3af6f8" providerId="ADAL" clId="{B7889651-A165-48E0-9C20-D522C53D15EE}" dt="2022-04-25T06:43:09.981" v="518"/>
          <ac:spMkLst>
            <pc:docMk/>
            <pc:sldMk cId="3054741402" sldId="562"/>
            <ac:spMk id="9" creationId="{3817ADEE-A817-4D56-89B7-442952613BC8}"/>
          </ac:spMkLst>
        </pc:spChg>
        <pc:picChg chg="add mod">
          <ac:chgData name="Alejandro Paolini Godoy" userId="c3a6e11a-e51d-46b0-a788-b09d2b3af6f8" providerId="ADAL" clId="{B7889651-A165-48E0-9C20-D522C53D15EE}" dt="2022-04-25T00:05:13.099" v="264" actId="1076"/>
          <ac:picMkLst>
            <pc:docMk/>
            <pc:sldMk cId="3054741402" sldId="562"/>
            <ac:picMk id="5" creationId="{51D7F101-1BF0-43DE-BE34-37603CD7B053}"/>
          </ac:picMkLst>
        </pc:picChg>
      </pc:sldChg>
      <pc:sldChg chg="delSp modSp add mod ord delAnim modAnim">
        <pc:chgData name="Alejandro Paolini Godoy" userId="c3a6e11a-e51d-46b0-a788-b09d2b3af6f8" providerId="ADAL" clId="{B7889651-A165-48E0-9C20-D522C53D15EE}" dt="2022-04-25T05:29:42.499" v="469"/>
        <pc:sldMkLst>
          <pc:docMk/>
          <pc:sldMk cId="179775845" sldId="563"/>
        </pc:sldMkLst>
        <pc:spChg chg="del">
          <ac:chgData name="Alejandro Paolini Godoy" userId="c3a6e11a-e51d-46b0-a788-b09d2b3af6f8" providerId="ADAL" clId="{B7889651-A165-48E0-9C20-D522C53D15EE}" dt="2022-04-25T05:28:08.376" v="467" actId="478"/>
          <ac:spMkLst>
            <pc:docMk/>
            <pc:sldMk cId="179775845" sldId="563"/>
            <ac:spMk id="5" creationId="{4C55AF2D-40FA-4F9E-AA15-B9A857C3BC9F}"/>
          </ac:spMkLst>
        </pc:spChg>
        <pc:spChg chg="mod">
          <ac:chgData name="Alejandro Paolini Godoy" userId="c3a6e11a-e51d-46b0-a788-b09d2b3af6f8" providerId="ADAL" clId="{B7889651-A165-48E0-9C20-D522C53D15EE}" dt="2022-04-25T05:27:53.925" v="464"/>
          <ac:spMkLst>
            <pc:docMk/>
            <pc:sldMk cId="179775845" sldId="563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B7889651-A165-48E0-9C20-D522C53D15EE}" dt="2022-04-25T05:28:06.457" v="466" actId="14100"/>
          <ac:spMkLst>
            <pc:docMk/>
            <pc:sldMk cId="179775845" sldId="563"/>
            <ac:spMk id="9" creationId="{3817ADEE-A817-4D56-89B7-442952613BC8}"/>
          </ac:spMkLst>
        </pc:spChg>
      </pc:sldChg>
      <pc:sldChg chg="modSp add mod ord modAnim">
        <pc:chgData name="Alejandro Paolini Godoy" userId="c3a6e11a-e51d-46b0-a788-b09d2b3af6f8" providerId="ADAL" clId="{B7889651-A165-48E0-9C20-D522C53D15EE}" dt="2022-04-25T05:32:53.198" v="485"/>
        <pc:sldMkLst>
          <pc:docMk/>
          <pc:sldMk cId="1348896696" sldId="564"/>
        </pc:sldMkLst>
        <pc:spChg chg="mod">
          <ac:chgData name="Alejandro Paolini Godoy" userId="c3a6e11a-e51d-46b0-a788-b09d2b3af6f8" providerId="ADAL" clId="{B7889651-A165-48E0-9C20-D522C53D15EE}" dt="2022-04-25T05:32:53.198" v="485"/>
          <ac:spMkLst>
            <pc:docMk/>
            <pc:sldMk cId="1348896696" sldId="564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B7889651-A165-48E0-9C20-D522C53D15EE}" dt="2022-04-25T05:31:27.437" v="477" actId="14100"/>
          <ac:spMkLst>
            <pc:docMk/>
            <pc:sldMk cId="1348896696" sldId="564"/>
            <ac:spMk id="9" creationId="{3817ADEE-A817-4D56-89B7-442952613BC8}"/>
          </ac:spMkLst>
        </pc:spChg>
        <pc:picChg chg="mod">
          <ac:chgData name="Alejandro Paolini Godoy" userId="c3a6e11a-e51d-46b0-a788-b09d2b3af6f8" providerId="ADAL" clId="{B7889651-A165-48E0-9C20-D522C53D15EE}" dt="2022-04-25T05:31:37.463" v="479" actId="1076"/>
          <ac:picMkLst>
            <pc:docMk/>
            <pc:sldMk cId="1348896696" sldId="564"/>
            <ac:picMk id="5" creationId="{51D7F101-1BF0-43DE-BE34-37603CD7B053}"/>
          </ac:picMkLst>
        </pc:picChg>
      </pc:sldChg>
      <pc:sldChg chg="modSp add mod ord modAnim">
        <pc:chgData name="Alejandro Paolini Godoy" userId="c3a6e11a-e51d-46b0-a788-b09d2b3af6f8" providerId="ADAL" clId="{B7889651-A165-48E0-9C20-D522C53D15EE}" dt="2022-04-25T06:45:42.370" v="545" actId="113"/>
        <pc:sldMkLst>
          <pc:docMk/>
          <pc:sldMk cId="1600704482" sldId="565"/>
        </pc:sldMkLst>
        <pc:spChg chg="mod">
          <ac:chgData name="Alejandro Paolini Godoy" userId="c3a6e11a-e51d-46b0-a788-b09d2b3af6f8" providerId="ADAL" clId="{B7889651-A165-48E0-9C20-D522C53D15EE}" dt="2022-04-25T05:32:37.893" v="484"/>
          <ac:spMkLst>
            <pc:docMk/>
            <pc:sldMk cId="1600704482" sldId="565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B7889651-A165-48E0-9C20-D522C53D15EE}" dt="2022-04-25T06:45:42.370" v="545" actId="113"/>
          <ac:spMkLst>
            <pc:docMk/>
            <pc:sldMk cId="1600704482" sldId="565"/>
            <ac:spMk id="9" creationId="{3817ADEE-A817-4D56-89B7-442952613BC8}"/>
          </ac:spMkLst>
        </pc:spChg>
      </pc:sldChg>
      <pc:sldChg chg="delSp modSp add mod delAnim modAnim">
        <pc:chgData name="Alejandro Paolini Godoy" userId="c3a6e11a-e51d-46b0-a788-b09d2b3af6f8" providerId="ADAL" clId="{B7889651-A165-48E0-9C20-D522C53D15EE}" dt="2022-04-25T07:02:55.435" v="663" actId="313"/>
        <pc:sldMkLst>
          <pc:docMk/>
          <pc:sldMk cId="1977389082" sldId="566"/>
        </pc:sldMkLst>
        <pc:spChg chg="mod">
          <ac:chgData name="Alejandro Paolini Godoy" userId="c3a6e11a-e51d-46b0-a788-b09d2b3af6f8" providerId="ADAL" clId="{B7889651-A165-48E0-9C20-D522C53D15EE}" dt="2022-04-25T06:56:38.685" v="623"/>
          <ac:spMkLst>
            <pc:docMk/>
            <pc:sldMk cId="1977389082" sldId="56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B7889651-A165-48E0-9C20-D522C53D15EE}" dt="2022-04-25T06:56:50.977" v="625" actId="1076"/>
          <ac:spMkLst>
            <pc:docMk/>
            <pc:sldMk cId="1977389082" sldId="566"/>
            <ac:spMk id="7" creationId="{05C0F757-63CA-4B6F-B19D-5E787F50A4DC}"/>
          </ac:spMkLst>
        </pc:spChg>
        <pc:spChg chg="del">
          <ac:chgData name="Alejandro Paolini Godoy" userId="c3a6e11a-e51d-46b0-a788-b09d2b3af6f8" providerId="ADAL" clId="{B7889651-A165-48E0-9C20-D522C53D15EE}" dt="2022-04-25T06:56:44.175" v="624" actId="478"/>
          <ac:spMkLst>
            <pc:docMk/>
            <pc:sldMk cId="1977389082" sldId="566"/>
            <ac:spMk id="8" creationId="{2647A26A-F8E6-4AC2-97F1-3A342462B5DF}"/>
          </ac:spMkLst>
        </pc:spChg>
        <pc:spChg chg="mod">
          <ac:chgData name="Alejandro Paolini Godoy" userId="c3a6e11a-e51d-46b0-a788-b09d2b3af6f8" providerId="ADAL" clId="{B7889651-A165-48E0-9C20-D522C53D15EE}" dt="2022-04-25T07:02:53.105" v="662" actId="313"/>
          <ac:spMkLst>
            <pc:docMk/>
            <pc:sldMk cId="1977389082" sldId="566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B7889651-A165-48E0-9C20-D522C53D15EE}" dt="2022-04-25T07:01:22.559" v="646"/>
          <ac:spMkLst>
            <pc:docMk/>
            <pc:sldMk cId="1977389082" sldId="566"/>
            <ac:spMk id="10" creationId="{E53A4D0C-AD81-4324-AA8B-E3427284B5FF}"/>
          </ac:spMkLst>
        </pc:spChg>
        <pc:spChg chg="mod">
          <ac:chgData name="Alejandro Paolini Godoy" userId="c3a6e11a-e51d-46b0-a788-b09d2b3af6f8" providerId="ADAL" clId="{B7889651-A165-48E0-9C20-D522C53D15EE}" dt="2022-04-25T07:01:33.791" v="647" actId="688"/>
          <ac:spMkLst>
            <pc:docMk/>
            <pc:sldMk cId="1977389082" sldId="566"/>
            <ac:spMk id="12" creationId="{20E41354-DA47-4AD6-8113-CE61C50504C3}"/>
          </ac:spMkLst>
        </pc:spChg>
        <pc:spChg chg="mod">
          <ac:chgData name="Alejandro Paolini Godoy" userId="c3a6e11a-e51d-46b0-a788-b09d2b3af6f8" providerId="ADAL" clId="{B7889651-A165-48E0-9C20-D522C53D15EE}" dt="2022-04-25T07:01:33.791" v="647" actId="688"/>
          <ac:spMkLst>
            <pc:docMk/>
            <pc:sldMk cId="1977389082" sldId="566"/>
            <ac:spMk id="13" creationId="{4C7C508F-1D63-4FC5-91B8-82658F1AE754}"/>
          </ac:spMkLst>
        </pc:spChg>
        <pc:grpChg chg="mod">
          <ac:chgData name="Alejandro Paolini Godoy" userId="c3a6e11a-e51d-46b0-a788-b09d2b3af6f8" providerId="ADAL" clId="{B7889651-A165-48E0-9C20-D522C53D15EE}" dt="2022-04-25T07:01:33.791" v="647" actId="688"/>
          <ac:grpSpMkLst>
            <pc:docMk/>
            <pc:sldMk cId="1977389082" sldId="566"/>
            <ac:grpSpMk id="11" creationId="{8E155B4A-6372-4A74-A64C-DB8D09B9CEED}"/>
          </ac:grpSpMkLst>
        </pc:grpChg>
      </pc:sldChg>
      <pc:sldChg chg="modSp add mod ord">
        <pc:chgData name="Alejandro Paolini Godoy" userId="c3a6e11a-e51d-46b0-a788-b09d2b3af6f8" providerId="ADAL" clId="{B7889651-A165-48E0-9C20-D522C53D15EE}" dt="2022-04-25T07:04:21.271" v="676" actId="12"/>
        <pc:sldMkLst>
          <pc:docMk/>
          <pc:sldMk cId="2099886780" sldId="567"/>
        </pc:sldMkLst>
        <pc:spChg chg="mod">
          <ac:chgData name="Alejandro Paolini Godoy" userId="c3a6e11a-e51d-46b0-a788-b09d2b3af6f8" providerId="ADAL" clId="{B7889651-A165-48E0-9C20-D522C53D15EE}" dt="2022-04-25T07:04:21.271" v="676" actId="12"/>
          <ac:spMkLst>
            <pc:docMk/>
            <pc:sldMk cId="2099886780" sldId="567"/>
            <ac:spMk id="9" creationId="{3817ADEE-A817-4D56-89B7-442952613BC8}"/>
          </ac:spMkLst>
        </pc:spChg>
      </pc:sldChg>
      <pc:sldChg chg="delSp modSp add mod ord delAnim">
        <pc:chgData name="Alejandro Paolini Godoy" userId="c3a6e11a-e51d-46b0-a788-b09d2b3af6f8" providerId="ADAL" clId="{B7889651-A165-48E0-9C20-D522C53D15EE}" dt="2022-04-25T08:05:39.635" v="1180" actId="14100"/>
        <pc:sldMkLst>
          <pc:docMk/>
          <pc:sldMk cId="2732554209" sldId="568"/>
        </pc:sldMkLst>
        <pc:spChg chg="mod">
          <ac:chgData name="Alejandro Paolini Godoy" userId="c3a6e11a-e51d-46b0-a788-b09d2b3af6f8" providerId="ADAL" clId="{B7889651-A165-48E0-9C20-D522C53D15EE}" dt="2022-04-25T07:05:04.202" v="680"/>
          <ac:spMkLst>
            <pc:docMk/>
            <pc:sldMk cId="2732554209" sldId="568"/>
            <ac:spMk id="6" creationId="{F0ACAD3D-6F09-4D90-A5CF-7C56DC976CC4}"/>
          </ac:spMkLst>
        </pc:spChg>
        <pc:spChg chg="del mod">
          <ac:chgData name="Alejandro Paolini Godoy" userId="c3a6e11a-e51d-46b0-a788-b09d2b3af6f8" providerId="ADAL" clId="{B7889651-A165-48E0-9C20-D522C53D15EE}" dt="2022-04-25T07:09:07.150" v="696" actId="478"/>
          <ac:spMkLst>
            <pc:docMk/>
            <pc:sldMk cId="2732554209" sldId="568"/>
            <ac:spMk id="7" creationId="{05C0F757-63CA-4B6F-B19D-5E787F50A4DC}"/>
          </ac:spMkLst>
        </pc:spChg>
        <pc:spChg chg="del">
          <ac:chgData name="Alejandro Paolini Godoy" userId="c3a6e11a-e51d-46b0-a788-b09d2b3af6f8" providerId="ADAL" clId="{B7889651-A165-48E0-9C20-D522C53D15EE}" dt="2022-04-25T07:08:13.718" v="687" actId="478"/>
          <ac:spMkLst>
            <pc:docMk/>
            <pc:sldMk cId="2732554209" sldId="568"/>
            <ac:spMk id="8" creationId="{2647A26A-F8E6-4AC2-97F1-3A342462B5DF}"/>
          </ac:spMkLst>
        </pc:spChg>
        <pc:spChg chg="mod">
          <ac:chgData name="Alejandro Paolini Godoy" userId="c3a6e11a-e51d-46b0-a788-b09d2b3af6f8" providerId="ADAL" clId="{B7889651-A165-48E0-9C20-D522C53D15EE}" dt="2022-04-25T08:05:39.635" v="1180" actId="14100"/>
          <ac:spMkLst>
            <pc:docMk/>
            <pc:sldMk cId="2732554209" sldId="568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B7889651-A165-48E0-9C20-D522C53D15EE}" dt="2022-04-25T07:08:38.463" v="693" actId="1076"/>
          <ac:spMkLst>
            <pc:docMk/>
            <pc:sldMk cId="2732554209" sldId="568"/>
            <ac:spMk id="10" creationId="{E53A4D0C-AD81-4324-AA8B-E3427284B5FF}"/>
          </ac:spMkLst>
        </pc:spChg>
        <pc:spChg chg="mod">
          <ac:chgData name="Alejandro Paolini Godoy" userId="c3a6e11a-e51d-46b0-a788-b09d2b3af6f8" providerId="ADAL" clId="{B7889651-A165-48E0-9C20-D522C53D15EE}" dt="2022-04-25T07:08:47.683" v="695" actId="1076"/>
          <ac:spMkLst>
            <pc:docMk/>
            <pc:sldMk cId="2732554209" sldId="568"/>
            <ac:spMk id="12" creationId="{20E41354-DA47-4AD6-8113-CE61C50504C3}"/>
          </ac:spMkLst>
        </pc:spChg>
        <pc:spChg chg="mod">
          <ac:chgData name="Alejandro Paolini Godoy" userId="c3a6e11a-e51d-46b0-a788-b09d2b3af6f8" providerId="ADAL" clId="{B7889651-A165-48E0-9C20-D522C53D15EE}" dt="2022-04-25T07:08:47.683" v="695" actId="1076"/>
          <ac:spMkLst>
            <pc:docMk/>
            <pc:sldMk cId="2732554209" sldId="568"/>
            <ac:spMk id="13" creationId="{4C7C508F-1D63-4FC5-91B8-82658F1AE754}"/>
          </ac:spMkLst>
        </pc:spChg>
        <pc:grpChg chg="mod">
          <ac:chgData name="Alejandro Paolini Godoy" userId="c3a6e11a-e51d-46b0-a788-b09d2b3af6f8" providerId="ADAL" clId="{B7889651-A165-48E0-9C20-D522C53D15EE}" dt="2022-04-25T07:08:47.683" v="695" actId="1076"/>
          <ac:grpSpMkLst>
            <pc:docMk/>
            <pc:sldMk cId="2732554209" sldId="568"/>
            <ac:grpSpMk id="11" creationId="{8E155B4A-6372-4A74-A64C-DB8D09B9CEED}"/>
          </ac:grpSpMkLst>
        </pc:grpChg>
      </pc:sldChg>
      <pc:sldChg chg="addSp delSp modSp add mod modAnim">
        <pc:chgData name="Alejandro Paolini Godoy" userId="c3a6e11a-e51d-46b0-a788-b09d2b3af6f8" providerId="ADAL" clId="{B7889651-A165-48E0-9C20-D522C53D15EE}" dt="2022-04-25T07:50:03.705" v="1059"/>
        <pc:sldMkLst>
          <pc:docMk/>
          <pc:sldMk cId="267414636" sldId="569"/>
        </pc:sldMkLst>
        <pc:spChg chg="mod">
          <ac:chgData name="Alejandro Paolini Godoy" userId="c3a6e11a-e51d-46b0-a788-b09d2b3af6f8" providerId="ADAL" clId="{B7889651-A165-48E0-9C20-D522C53D15EE}" dt="2022-04-25T07:10:30.377" v="737" actId="20577"/>
          <ac:spMkLst>
            <pc:docMk/>
            <pc:sldMk cId="267414636" sldId="569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B7889651-A165-48E0-9C20-D522C53D15EE}" dt="2022-04-25T07:17:11.360" v="826" actId="164"/>
          <ac:spMkLst>
            <pc:docMk/>
            <pc:sldMk cId="267414636" sldId="569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B7889651-A165-48E0-9C20-D522C53D15EE}" dt="2022-04-25T07:20:20.891" v="859" actId="1076"/>
          <ac:spMkLst>
            <pc:docMk/>
            <pc:sldMk cId="267414636" sldId="569"/>
            <ac:spMk id="10" creationId="{E53A4D0C-AD81-4324-AA8B-E3427284B5FF}"/>
          </ac:spMkLst>
        </pc:spChg>
        <pc:spChg chg="mod">
          <ac:chgData name="Alejandro Paolini Godoy" userId="c3a6e11a-e51d-46b0-a788-b09d2b3af6f8" providerId="ADAL" clId="{B7889651-A165-48E0-9C20-D522C53D15EE}" dt="2022-04-25T07:20:18.188" v="858" actId="1076"/>
          <ac:spMkLst>
            <pc:docMk/>
            <pc:sldMk cId="267414636" sldId="569"/>
            <ac:spMk id="12" creationId="{20E41354-DA47-4AD6-8113-CE61C50504C3}"/>
          </ac:spMkLst>
        </pc:spChg>
        <pc:spChg chg="mod">
          <ac:chgData name="Alejandro Paolini Godoy" userId="c3a6e11a-e51d-46b0-a788-b09d2b3af6f8" providerId="ADAL" clId="{B7889651-A165-48E0-9C20-D522C53D15EE}" dt="2022-04-25T07:20:18.188" v="858" actId="1076"/>
          <ac:spMkLst>
            <pc:docMk/>
            <pc:sldMk cId="267414636" sldId="569"/>
            <ac:spMk id="13" creationId="{4C7C508F-1D63-4FC5-91B8-82658F1AE754}"/>
          </ac:spMkLst>
        </pc:spChg>
        <pc:spChg chg="add mod">
          <ac:chgData name="Alejandro Paolini Godoy" userId="c3a6e11a-e51d-46b0-a788-b09d2b3af6f8" providerId="ADAL" clId="{B7889651-A165-48E0-9C20-D522C53D15EE}" dt="2022-04-25T07:17:21" v="827" actId="14100"/>
          <ac:spMkLst>
            <pc:docMk/>
            <pc:sldMk cId="267414636" sldId="569"/>
            <ac:spMk id="14" creationId="{42D95A8F-796B-48FD-B6EC-8B50E99B95B7}"/>
          </ac:spMkLst>
        </pc:spChg>
        <pc:spChg chg="add mod">
          <ac:chgData name="Alejandro Paolini Godoy" userId="c3a6e11a-e51d-46b0-a788-b09d2b3af6f8" providerId="ADAL" clId="{B7889651-A165-48E0-9C20-D522C53D15EE}" dt="2022-04-25T07:16:08.346" v="825" actId="14100"/>
          <ac:spMkLst>
            <pc:docMk/>
            <pc:sldMk cId="267414636" sldId="569"/>
            <ac:spMk id="15" creationId="{00CA1C69-BC4B-4798-A93E-9370265C5997}"/>
          </ac:spMkLst>
        </pc:spChg>
        <pc:spChg chg="add del mod">
          <ac:chgData name="Alejandro Paolini Godoy" userId="c3a6e11a-e51d-46b0-a788-b09d2b3af6f8" providerId="ADAL" clId="{B7889651-A165-48E0-9C20-D522C53D15EE}" dt="2022-04-25T07:17:31.850" v="829"/>
          <ac:spMkLst>
            <pc:docMk/>
            <pc:sldMk cId="267414636" sldId="569"/>
            <ac:spMk id="16" creationId="{11FEC7DB-D428-4C49-8F75-3F32F0C9F858}"/>
          </ac:spMkLst>
        </pc:spChg>
        <pc:spChg chg="mod">
          <ac:chgData name="Alejandro Paolini Godoy" userId="c3a6e11a-e51d-46b0-a788-b09d2b3af6f8" providerId="ADAL" clId="{B7889651-A165-48E0-9C20-D522C53D15EE}" dt="2022-04-25T07:17:36.378" v="830"/>
          <ac:spMkLst>
            <pc:docMk/>
            <pc:sldMk cId="267414636" sldId="569"/>
            <ac:spMk id="18" creationId="{4E4AF962-DFF8-49D2-8A04-23B6B3C64E3F}"/>
          </ac:spMkLst>
        </pc:spChg>
        <pc:spChg chg="mod">
          <ac:chgData name="Alejandro Paolini Godoy" userId="c3a6e11a-e51d-46b0-a788-b09d2b3af6f8" providerId="ADAL" clId="{B7889651-A165-48E0-9C20-D522C53D15EE}" dt="2022-04-25T07:17:39.865" v="834" actId="20577"/>
          <ac:spMkLst>
            <pc:docMk/>
            <pc:sldMk cId="267414636" sldId="569"/>
            <ac:spMk id="19" creationId="{29A808F4-D185-42F5-A1D7-03674157B666}"/>
          </ac:spMkLst>
        </pc:spChg>
        <pc:spChg chg="add mod">
          <ac:chgData name="Alejandro Paolini Godoy" userId="c3a6e11a-e51d-46b0-a788-b09d2b3af6f8" providerId="ADAL" clId="{B7889651-A165-48E0-9C20-D522C53D15EE}" dt="2022-04-25T07:19:27.892" v="844"/>
          <ac:spMkLst>
            <pc:docMk/>
            <pc:sldMk cId="267414636" sldId="569"/>
            <ac:spMk id="20" creationId="{7484784E-60F7-4790-B5C2-3F58414F8704}"/>
          </ac:spMkLst>
        </pc:spChg>
        <pc:spChg chg="add mod">
          <ac:chgData name="Alejandro Paolini Godoy" userId="c3a6e11a-e51d-46b0-a788-b09d2b3af6f8" providerId="ADAL" clId="{B7889651-A165-48E0-9C20-D522C53D15EE}" dt="2022-04-25T07:23:03.028" v="876" actId="1076"/>
          <ac:spMkLst>
            <pc:docMk/>
            <pc:sldMk cId="267414636" sldId="569"/>
            <ac:spMk id="21" creationId="{B837E1F7-E8F1-46F6-9900-A2A6301CC9A4}"/>
          </ac:spMkLst>
        </pc:spChg>
        <pc:spChg chg="add mod modVis">
          <ac:chgData name="Alejandro Paolini Godoy" userId="c3a6e11a-e51d-46b0-a788-b09d2b3af6f8" providerId="ADAL" clId="{B7889651-A165-48E0-9C20-D522C53D15EE}" dt="2022-04-25T07:35:51.233" v="986" actId="14429"/>
          <ac:spMkLst>
            <pc:docMk/>
            <pc:sldMk cId="267414636" sldId="569"/>
            <ac:spMk id="22" creationId="{53F63789-2863-46BF-AB9C-816D9F149CEA}"/>
          </ac:spMkLst>
        </pc:spChg>
        <pc:spChg chg="add mod">
          <ac:chgData name="Alejandro Paolini Godoy" userId="c3a6e11a-e51d-46b0-a788-b09d2b3af6f8" providerId="ADAL" clId="{B7889651-A165-48E0-9C20-D522C53D15EE}" dt="2022-04-25T07:26:33.737" v="903" actId="14100"/>
          <ac:spMkLst>
            <pc:docMk/>
            <pc:sldMk cId="267414636" sldId="569"/>
            <ac:spMk id="23" creationId="{3E5514BA-DD49-4562-A5CE-A46DCF9AB899}"/>
          </ac:spMkLst>
        </pc:spChg>
        <pc:spChg chg="add mod">
          <ac:chgData name="Alejandro Paolini Godoy" userId="c3a6e11a-e51d-46b0-a788-b09d2b3af6f8" providerId="ADAL" clId="{B7889651-A165-48E0-9C20-D522C53D15EE}" dt="2022-04-25T07:26:56.331" v="909" actId="14100"/>
          <ac:spMkLst>
            <pc:docMk/>
            <pc:sldMk cId="267414636" sldId="569"/>
            <ac:spMk id="24" creationId="{4F6BFDA2-228B-49E7-BCCD-3390FBE3C453}"/>
          </ac:spMkLst>
        </pc:spChg>
        <pc:spChg chg="add mod">
          <ac:chgData name="Alejandro Paolini Godoy" userId="c3a6e11a-e51d-46b0-a788-b09d2b3af6f8" providerId="ADAL" clId="{B7889651-A165-48E0-9C20-D522C53D15EE}" dt="2022-04-25T07:27:02.240" v="911" actId="14100"/>
          <ac:spMkLst>
            <pc:docMk/>
            <pc:sldMk cId="267414636" sldId="569"/>
            <ac:spMk id="25" creationId="{2C56787C-759B-4970-B3C7-6E9749DAA123}"/>
          </ac:spMkLst>
        </pc:spChg>
        <pc:spChg chg="mod">
          <ac:chgData name="Alejandro Paolini Godoy" userId="c3a6e11a-e51d-46b0-a788-b09d2b3af6f8" providerId="ADAL" clId="{B7889651-A165-48E0-9C20-D522C53D15EE}" dt="2022-04-25T07:28:11.532" v="925" actId="1076"/>
          <ac:spMkLst>
            <pc:docMk/>
            <pc:sldMk cId="267414636" sldId="569"/>
            <ac:spMk id="27" creationId="{C234B397-9DAA-498F-A649-91693D1B4AE3}"/>
          </ac:spMkLst>
        </pc:spChg>
        <pc:spChg chg="mod">
          <ac:chgData name="Alejandro Paolini Godoy" userId="c3a6e11a-e51d-46b0-a788-b09d2b3af6f8" providerId="ADAL" clId="{B7889651-A165-48E0-9C20-D522C53D15EE}" dt="2022-04-25T07:28:11.532" v="925" actId="1076"/>
          <ac:spMkLst>
            <pc:docMk/>
            <pc:sldMk cId="267414636" sldId="569"/>
            <ac:spMk id="28" creationId="{6F68F322-5286-4395-880D-E813A5DBCE5A}"/>
          </ac:spMkLst>
        </pc:spChg>
        <pc:spChg chg="mod">
          <ac:chgData name="Alejandro Paolini Godoy" userId="c3a6e11a-e51d-46b0-a788-b09d2b3af6f8" providerId="ADAL" clId="{B7889651-A165-48E0-9C20-D522C53D15EE}" dt="2022-04-25T07:28:14.316" v="926" actId="1076"/>
          <ac:spMkLst>
            <pc:docMk/>
            <pc:sldMk cId="267414636" sldId="569"/>
            <ac:spMk id="30" creationId="{4A0466F4-E4CD-435A-B62E-DDAA37B6AE3F}"/>
          </ac:spMkLst>
        </pc:spChg>
        <pc:spChg chg="mod">
          <ac:chgData name="Alejandro Paolini Godoy" userId="c3a6e11a-e51d-46b0-a788-b09d2b3af6f8" providerId="ADAL" clId="{B7889651-A165-48E0-9C20-D522C53D15EE}" dt="2022-04-25T07:28:14.316" v="926" actId="1076"/>
          <ac:spMkLst>
            <pc:docMk/>
            <pc:sldMk cId="267414636" sldId="569"/>
            <ac:spMk id="31" creationId="{208BCF38-B062-4A47-BA5A-083DEE7FB00B}"/>
          </ac:spMkLst>
        </pc:spChg>
        <pc:spChg chg="mod">
          <ac:chgData name="Alejandro Paolini Godoy" userId="c3a6e11a-e51d-46b0-a788-b09d2b3af6f8" providerId="ADAL" clId="{B7889651-A165-48E0-9C20-D522C53D15EE}" dt="2022-04-25T07:28:21.399" v="928" actId="1076"/>
          <ac:spMkLst>
            <pc:docMk/>
            <pc:sldMk cId="267414636" sldId="569"/>
            <ac:spMk id="33" creationId="{168A89E8-BAE8-4403-997D-2BA638AEB6D1}"/>
          </ac:spMkLst>
        </pc:spChg>
        <pc:spChg chg="mod">
          <ac:chgData name="Alejandro Paolini Godoy" userId="c3a6e11a-e51d-46b0-a788-b09d2b3af6f8" providerId="ADAL" clId="{B7889651-A165-48E0-9C20-D522C53D15EE}" dt="2022-04-25T07:28:21.399" v="928" actId="1076"/>
          <ac:spMkLst>
            <pc:docMk/>
            <pc:sldMk cId="267414636" sldId="569"/>
            <ac:spMk id="34" creationId="{AFD4C83E-37C7-4679-9AF0-F2BE4A1C63C4}"/>
          </ac:spMkLst>
        </pc:spChg>
        <pc:spChg chg="mod">
          <ac:chgData name="Alejandro Paolini Godoy" userId="c3a6e11a-e51d-46b0-a788-b09d2b3af6f8" providerId="ADAL" clId="{B7889651-A165-48E0-9C20-D522C53D15EE}" dt="2022-04-25T07:28:54.697" v="941" actId="1076"/>
          <ac:spMkLst>
            <pc:docMk/>
            <pc:sldMk cId="267414636" sldId="569"/>
            <ac:spMk id="36" creationId="{AEBF6C31-5FA6-4528-8CB6-2F28ABEF6693}"/>
          </ac:spMkLst>
        </pc:spChg>
        <pc:spChg chg="mod">
          <ac:chgData name="Alejandro Paolini Godoy" userId="c3a6e11a-e51d-46b0-a788-b09d2b3af6f8" providerId="ADAL" clId="{B7889651-A165-48E0-9C20-D522C53D15EE}" dt="2022-04-25T07:28:54.697" v="941" actId="1076"/>
          <ac:spMkLst>
            <pc:docMk/>
            <pc:sldMk cId="267414636" sldId="569"/>
            <ac:spMk id="37" creationId="{E7292186-0CCB-4D0C-94C0-958BA19BBD74}"/>
          </ac:spMkLst>
        </pc:spChg>
        <pc:spChg chg="mod">
          <ac:chgData name="Alejandro Paolini Godoy" userId="c3a6e11a-e51d-46b0-a788-b09d2b3af6f8" providerId="ADAL" clId="{B7889651-A165-48E0-9C20-D522C53D15EE}" dt="2022-04-25T07:28:57.053" v="942"/>
          <ac:spMkLst>
            <pc:docMk/>
            <pc:sldMk cId="267414636" sldId="569"/>
            <ac:spMk id="39" creationId="{22D1295B-4CE5-431F-925E-E0B80DC90768}"/>
          </ac:spMkLst>
        </pc:spChg>
        <pc:spChg chg="mod">
          <ac:chgData name="Alejandro Paolini Godoy" userId="c3a6e11a-e51d-46b0-a788-b09d2b3af6f8" providerId="ADAL" clId="{B7889651-A165-48E0-9C20-D522C53D15EE}" dt="2022-04-25T07:28:57.053" v="942"/>
          <ac:spMkLst>
            <pc:docMk/>
            <pc:sldMk cId="267414636" sldId="569"/>
            <ac:spMk id="40" creationId="{3C1EAF5B-DAB5-49A3-8FAD-AABD98DA1B7A}"/>
          </ac:spMkLst>
        </pc:spChg>
        <pc:spChg chg="mod">
          <ac:chgData name="Alejandro Paolini Godoy" userId="c3a6e11a-e51d-46b0-a788-b09d2b3af6f8" providerId="ADAL" clId="{B7889651-A165-48E0-9C20-D522C53D15EE}" dt="2022-04-25T07:29:33.283" v="954" actId="1076"/>
          <ac:spMkLst>
            <pc:docMk/>
            <pc:sldMk cId="267414636" sldId="569"/>
            <ac:spMk id="42" creationId="{49B36BC5-6AF7-4E78-A787-6CC175C05354}"/>
          </ac:spMkLst>
        </pc:spChg>
        <pc:spChg chg="mod">
          <ac:chgData name="Alejandro Paolini Godoy" userId="c3a6e11a-e51d-46b0-a788-b09d2b3af6f8" providerId="ADAL" clId="{B7889651-A165-48E0-9C20-D522C53D15EE}" dt="2022-04-25T07:29:33.283" v="954" actId="1076"/>
          <ac:spMkLst>
            <pc:docMk/>
            <pc:sldMk cId="267414636" sldId="569"/>
            <ac:spMk id="43" creationId="{6479CD6D-BE06-47C0-9225-9707170575DD}"/>
          </ac:spMkLst>
        </pc:spChg>
        <pc:spChg chg="mod">
          <ac:chgData name="Alejandro Paolini Godoy" userId="c3a6e11a-e51d-46b0-a788-b09d2b3af6f8" providerId="ADAL" clId="{B7889651-A165-48E0-9C20-D522C53D15EE}" dt="2022-04-25T07:29:15.240" v="952" actId="1076"/>
          <ac:spMkLst>
            <pc:docMk/>
            <pc:sldMk cId="267414636" sldId="569"/>
            <ac:spMk id="45" creationId="{81BF53E0-0E08-42A9-829B-4800124096DA}"/>
          </ac:spMkLst>
        </pc:spChg>
        <pc:spChg chg="mod">
          <ac:chgData name="Alejandro Paolini Godoy" userId="c3a6e11a-e51d-46b0-a788-b09d2b3af6f8" providerId="ADAL" clId="{B7889651-A165-48E0-9C20-D522C53D15EE}" dt="2022-04-25T07:29:15.240" v="952" actId="1076"/>
          <ac:spMkLst>
            <pc:docMk/>
            <pc:sldMk cId="267414636" sldId="569"/>
            <ac:spMk id="46" creationId="{896E08DC-4BCB-4DC7-ADE0-B7D324802EEA}"/>
          </ac:spMkLst>
        </pc:spChg>
        <pc:spChg chg="add mod">
          <ac:chgData name="Alejandro Paolini Godoy" userId="c3a6e11a-e51d-46b0-a788-b09d2b3af6f8" providerId="ADAL" clId="{B7889651-A165-48E0-9C20-D522C53D15EE}" dt="2022-04-25T07:49:43.486" v="1056" actId="20577"/>
          <ac:spMkLst>
            <pc:docMk/>
            <pc:sldMk cId="267414636" sldId="569"/>
            <ac:spMk id="47" creationId="{0FA734CD-7464-482E-9913-6BEB89743ADD}"/>
          </ac:spMkLst>
        </pc:spChg>
        <pc:spChg chg="add mod">
          <ac:chgData name="Alejandro Paolini Godoy" userId="c3a6e11a-e51d-46b0-a788-b09d2b3af6f8" providerId="ADAL" clId="{B7889651-A165-48E0-9C20-D522C53D15EE}" dt="2022-04-25T07:37:56.021" v="1005"/>
          <ac:spMkLst>
            <pc:docMk/>
            <pc:sldMk cId="267414636" sldId="569"/>
            <ac:spMk id="48" creationId="{5AD99E71-B556-4A4B-A665-137CE74B467D}"/>
          </ac:spMkLst>
        </pc:spChg>
        <pc:spChg chg="add mod">
          <ac:chgData name="Alejandro Paolini Godoy" userId="c3a6e11a-e51d-46b0-a788-b09d2b3af6f8" providerId="ADAL" clId="{B7889651-A165-48E0-9C20-D522C53D15EE}" dt="2022-04-25T07:38:41.801" v="1010"/>
          <ac:spMkLst>
            <pc:docMk/>
            <pc:sldMk cId="267414636" sldId="569"/>
            <ac:spMk id="49" creationId="{C4E5785F-4E61-46D1-87A6-9246B63241CA}"/>
          </ac:spMkLst>
        </pc:spChg>
        <pc:spChg chg="add mod">
          <ac:chgData name="Alejandro Paolini Godoy" userId="c3a6e11a-e51d-46b0-a788-b09d2b3af6f8" providerId="ADAL" clId="{B7889651-A165-48E0-9C20-D522C53D15EE}" dt="2022-04-25T07:48:57.210" v="1050" actId="1076"/>
          <ac:spMkLst>
            <pc:docMk/>
            <pc:sldMk cId="267414636" sldId="569"/>
            <ac:spMk id="50" creationId="{706BB6B8-7C09-465C-B8E6-84BC02F8C49C}"/>
          </ac:spMkLst>
        </pc:spChg>
        <pc:spChg chg="mod">
          <ac:chgData name="Alejandro Paolini Godoy" userId="c3a6e11a-e51d-46b0-a788-b09d2b3af6f8" providerId="ADAL" clId="{B7889651-A165-48E0-9C20-D522C53D15EE}" dt="2022-04-25T07:48:57.210" v="1050" actId="1076"/>
          <ac:spMkLst>
            <pc:docMk/>
            <pc:sldMk cId="267414636" sldId="569"/>
            <ac:spMk id="52" creationId="{8ADB6660-1023-4664-B0E3-688AD0149B0C}"/>
          </ac:spMkLst>
        </pc:spChg>
        <pc:spChg chg="mod">
          <ac:chgData name="Alejandro Paolini Godoy" userId="c3a6e11a-e51d-46b0-a788-b09d2b3af6f8" providerId="ADAL" clId="{B7889651-A165-48E0-9C20-D522C53D15EE}" dt="2022-04-25T07:48:57.210" v="1050" actId="1076"/>
          <ac:spMkLst>
            <pc:docMk/>
            <pc:sldMk cId="267414636" sldId="569"/>
            <ac:spMk id="53" creationId="{6E14126D-A944-4412-A5A5-C8917459A984}"/>
          </ac:spMkLst>
        </pc:spChg>
        <pc:spChg chg="add mod">
          <ac:chgData name="Alejandro Paolini Godoy" userId="c3a6e11a-e51d-46b0-a788-b09d2b3af6f8" providerId="ADAL" clId="{B7889651-A165-48E0-9C20-D522C53D15EE}" dt="2022-04-25T07:48:57.210" v="1050" actId="1076"/>
          <ac:spMkLst>
            <pc:docMk/>
            <pc:sldMk cId="267414636" sldId="569"/>
            <ac:spMk id="54" creationId="{0F6BC5A4-3183-4A51-85F5-2BF8879C429D}"/>
          </ac:spMkLst>
        </pc:spChg>
        <pc:spChg chg="add mod">
          <ac:chgData name="Alejandro Paolini Godoy" userId="c3a6e11a-e51d-46b0-a788-b09d2b3af6f8" providerId="ADAL" clId="{B7889651-A165-48E0-9C20-D522C53D15EE}" dt="2022-04-25T07:45:15.189" v="1036"/>
          <ac:spMkLst>
            <pc:docMk/>
            <pc:sldMk cId="267414636" sldId="569"/>
            <ac:spMk id="55" creationId="{82D0A76E-6614-4512-925E-C3B61ACF92FB}"/>
          </ac:spMkLst>
        </pc:spChg>
        <pc:spChg chg="add mod">
          <ac:chgData name="Alejandro Paolini Godoy" userId="c3a6e11a-e51d-46b0-a788-b09d2b3af6f8" providerId="ADAL" clId="{B7889651-A165-48E0-9C20-D522C53D15EE}" dt="2022-04-25T07:46:11.761" v="1039"/>
          <ac:spMkLst>
            <pc:docMk/>
            <pc:sldMk cId="267414636" sldId="569"/>
            <ac:spMk id="56" creationId="{BBC4A563-123E-4C28-A368-DDE7C520653D}"/>
          </ac:spMkLst>
        </pc:spChg>
        <pc:spChg chg="add mod">
          <ac:chgData name="Alejandro Paolini Godoy" userId="c3a6e11a-e51d-46b0-a788-b09d2b3af6f8" providerId="ADAL" clId="{B7889651-A165-48E0-9C20-D522C53D15EE}" dt="2022-04-25T07:46:15.825" v="1040"/>
          <ac:spMkLst>
            <pc:docMk/>
            <pc:sldMk cId="267414636" sldId="569"/>
            <ac:spMk id="57" creationId="{7728BC45-E927-470A-8164-85D064AEECC3}"/>
          </ac:spMkLst>
        </pc:spChg>
        <pc:spChg chg="add mod">
          <ac:chgData name="Alejandro Paolini Godoy" userId="c3a6e11a-e51d-46b0-a788-b09d2b3af6f8" providerId="ADAL" clId="{B7889651-A165-48E0-9C20-D522C53D15EE}" dt="2022-04-25T07:46:20.298" v="1041"/>
          <ac:spMkLst>
            <pc:docMk/>
            <pc:sldMk cId="267414636" sldId="569"/>
            <ac:spMk id="59" creationId="{739F417A-3071-4EAE-A92A-41F13476C5BE}"/>
          </ac:spMkLst>
        </pc:spChg>
        <pc:spChg chg="mod">
          <ac:chgData name="Alejandro Paolini Godoy" userId="c3a6e11a-e51d-46b0-a788-b09d2b3af6f8" providerId="ADAL" clId="{B7889651-A165-48E0-9C20-D522C53D15EE}" dt="2022-04-25T07:45:58.180" v="1038" actId="1076"/>
          <ac:spMkLst>
            <pc:docMk/>
            <pc:sldMk cId="267414636" sldId="569"/>
            <ac:spMk id="61" creationId="{EA312814-FA3A-4127-8895-AA9E44A383EE}"/>
          </ac:spMkLst>
        </pc:spChg>
        <pc:spChg chg="mod">
          <ac:chgData name="Alejandro Paolini Godoy" userId="c3a6e11a-e51d-46b0-a788-b09d2b3af6f8" providerId="ADAL" clId="{B7889651-A165-48E0-9C20-D522C53D15EE}" dt="2022-04-25T07:45:58.180" v="1038" actId="1076"/>
          <ac:spMkLst>
            <pc:docMk/>
            <pc:sldMk cId="267414636" sldId="569"/>
            <ac:spMk id="62" creationId="{2E8D5EDB-AEBD-4E32-AC61-742796C2B09F}"/>
          </ac:spMkLst>
        </pc:spChg>
        <pc:spChg chg="mod">
          <ac:chgData name="Alejandro Paolini Godoy" userId="c3a6e11a-e51d-46b0-a788-b09d2b3af6f8" providerId="ADAL" clId="{B7889651-A165-48E0-9C20-D522C53D15EE}" dt="2022-04-25T07:45:58.180" v="1038" actId="1076"/>
          <ac:spMkLst>
            <pc:docMk/>
            <pc:sldMk cId="267414636" sldId="569"/>
            <ac:spMk id="64" creationId="{DB98D3C2-EE94-4501-A720-64C9F3055828}"/>
          </ac:spMkLst>
        </pc:spChg>
        <pc:spChg chg="mod">
          <ac:chgData name="Alejandro Paolini Godoy" userId="c3a6e11a-e51d-46b0-a788-b09d2b3af6f8" providerId="ADAL" clId="{B7889651-A165-48E0-9C20-D522C53D15EE}" dt="2022-04-25T07:45:58.180" v="1038" actId="1076"/>
          <ac:spMkLst>
            <pc:docMk/>
            <pc:sldMk cId="267414636" sldId="569"/>
            <ac:spMk id="65" creationId="{4AFD4384-F4CA-43F2-823B-91C8F4F016A9}"/>
          </ac:spMkLst>
        </pc:spChg>
        <pc:spChg chg="mod">
          <ac:chgData name="Alejandro Paolini Godoy" userId="c3a6e11a-e51d-46b0-a788-b09d2b3af6f8" providerId="ADAL" clId="{B7889651-A165-48E0-9C20-D522C53D15EE}" dt="2022-04-25T07:45:58.180" v="1038" actId="1076"/>
          <ac:spMkLst>
            <pc:docMk/>
            <pc:sldMk cId="267414636" sldId="569"/>
            <ac:spMk id="67" creationId="{FF90B6D3-E0AA-42FA-9EAB-29F8C426E194}"/>
          </ac:spMkLst>
        </pc:spChg>
        <pc:spChg chg="mod">
          <ac:chgData name="Alejandro Paolini Godoy" userId="c3a6e11a-e51d-46b0-a788-b09d2b3af6f8" providerId="ADAL" clId="{B7889651-A165-48E0-9C20-D522C53D15EE}" dt="2022-04-25T07:45:58.180" v="1038" actId="1076"/>
          <ac:spMkLst>
            <pc:docMk/>
            <pc:sldMk cId="267414636" sldId="569"/>
            <ac:spMk id="68" creationId="{7812406D-6D08-4066-A783-AE45B2423F70}"/>
          </ac:spMkLst>
        </pc:spChg>
        <pc:grpChg chg="add mod">
          <ac:chgData name="Alejandro Paolini Godoy" userId="c3a6e11a-e51d-46b0-a788-b09d2b3af6f8" providerId="ADAL" clId="{B7889651-A165-48E0-9C20-D522C53D15EE}" dt="2022-04-25T07:17:11.360" v="826" actId="164"/>
          <ac:grpSpMkLst>
            <pc:docMk/>
            <pc:sldMk cId="267414636" sldId="569"/>
            <ac:grpSpMk id="2" creationId="{82E8A8ED-3D81-4D57-9E0A-ECB5D6161B75}"/>
          </ac:grpSpMkLst>
        </pc:grpChg>
        <pc:grpChg chg="add mod modVis">
          <ac:chgData name="Alejandro Paolini Godoy" userId="c3a6e11a-e51d-46b0-a788-b09d2b3af6f8" providerId="ADAL" clId="{B7889651-A165-48E0-9C20-D522C53D15EE}" dt="2022-04-25T07:48:57.210" v="1050" actId="1076"/>
          <ac:grpSpMkLst>
            <pc:docMk/>
            <pc:sldMk cId="267414636" sldId="569"/>
            <ac:grpSpMk id="3" creationId="{5FD88E38-9968-484C-AE75-8A7590435B38}"/>
          </ac:grpSpMkLst>
        </pc:grpChg>
        <pc:grpChg chg="mod">
          <ac:chgData name="Alejandro Paolini Godoy" userId="c3a6e11a-e51d-46b0-a788-b09d2b3af6f8" providerId="ADAL" clId="{B7889651-A165-48E0-9C20-D522C53D15EE}" dt="2022-04-25T07:20:18.188" v="858" actId="1076"/>
          <ac:grpSpMkLst>
            <pc:docMk/>
            <pc:sldMk cId="267414636" sldId="569"/>
            <ac:grpSpMk id="11" creationId="{8E155B4A-6372-4A74-A64C-DB8D09B9CEED}"/>
          </ac:grpSpMkLst>
        </pc:grpChg>
        <pc:grpChg chg="add mod">
          <ac:chgData name="Alejandro Paolini Godoy" userId="c3a6e11a-e51d-46b0-a788-b09d2b3af6f8" providerId="ADAL" clId="{B7889651-A165-48E0-9C20-D522C53D15EE}" dt="2022-04-25T07:22:29.184" v="864" actId="1076"/>
          <ac:grpSpMkLst>
            <pc:docMk/>
            <pc:sldMk cId="267414636" sldId="569"/>
            <ac:grpSpMk id="17" creationId="{5BA8444B-F363-4270-8C3C-FA5CD869B7E3}"/>
          </ac:grpSpMkLst>
        </pc:grpChg>
        <pc:grpChg chg="add del mod">
          <ac:chgData name="Alejandro Paolini Godoy" userId="c3a6e11a-e51d-46b0-a788-b09d2b3af6f8" providerId="ADAL" clId="{B7889651-A165-48E0-9C20-D522C53D15EE}" dt="2022-04-25T07:28:25.658" v="931" actId="478"/>
          <ac:grpSpMkLst>
            <pc:docMk/>
            <pc:sldMk cId="267414636" sldId="569"/>
            <ac:grpSpMk id="26" creationId="{88FABCF0-B54D-448D-867B-9875B4777BCC}"/>
          </ac:grpSpMkLst>
        </pc:grpChg>
        <pc:grpChg chg="add del mod">
          <ac:chgData name="Alejandro Paolini Godoy" userId="c3a6e11a-e51d-46b0-a788-b09d2b3af6f8" providerId="ADAL" clId="{B7889651-A165-48E0-9C20-D522C53D15EE}" dt="2022-04-25T07:28:24.495" v="930" actId="478"/>
          <ac:grpSpMkLst>
            <pc:docMk/>
            <pc:sldMk cId="267414636" sldId="569"/>
            <ac:grpSpMk id="29" creationId="{77388CFC-CDC8-440E-B68D-3F996AF67887}"/>
          </ac:grpSpMkLst>
        </pc:grpChg>
        <pc:grpChg chg="add del mod">
          <ac:chgData name="Alejandro Paolini Godoy" userId="c3a6e11a-e51d-46b0-a788-b09d2b3af6f8" providerId="ADAL" clId="{B7889651-A165-48E0-9C20-D522C53D15EE}" dt="2022-04-25T07:28:23.447" v="929" actId="478"/>
          <ac:grpSpMkLst>
            <pc:docMk/>
            <pc:sldMk cId="267414636" sldId="569"/>
            <ac:grpSpMk id="32" creationId="{C9836175-0C45-4361-82AA-D2C5D5E94410}"/>
          </ac:grpSpMkLst>
        </pc:grpChg>
        <pc:grpChg chg="add mod">
          <ac:chgData name="Alejandro Paolini Godoy" userId="c3a6e11a-e51d-46b0-a788-b09d2b3af6f8" providerId="ADAL" clId="{B7889651-A165-48E0-9C20-D522C53D15EE}" dt="2022-04-25T07:28:54.697" v="941" actId="1076"/>
          <ac:grpSpMkLst>
            <pc:docMk/>
            <pc:sldMk cId="267414636" sldId="569"/>
            <ac:grpSpMk id="35" creationId="{95AF52BC-88DE-4416-8526-F1EC4F104B61}"/>
          </ac:grpSpMkLst>
        </pc:grpChg>
        <pc:grpChg chg="add del mod">
          <ac:chgData name="Alejandro Paolini Godoy" userId="c3a6e11a-e51d-46b0-a788-b09d2b3af6f8" providerId="ADAL" clId="{B7889651-A165-48E0-9C20-D522C53D15EE}" dt="2022-04-25T07:28:59.198" v="943"/>
          <ac:grpSpMkLst>
            <pc:docMk/>
            <pc:sldMk cId="267414636" sldId="569"/>
            <ac:grpSpMk id="38" creationId="{2C7AE62F-23C2-4BB0-914F-4CD1CE5FE105}"/>
          </ac:grpSpMkLst>
        </pc:grpChg>
        <pc:grpChg chg="add mod">
          <ac:chgData name="Alejandro Paolini Godoy" userId="c3a6e11a-e51d-46b0-a788-b09d2b3af6f8" providerId="ADAL" clId="{B7889651-A165-48E0-9C20-D522C53D15EE}" dt="2022-04-25T07:29:33.283" v="954" actId="1076"/>
          <ac:grpSpMkLst>
            <pc:docMk/>
            <pc:sldMk cId="267414636" sldId="569"/>
            <ac:grpSpMk id="41" creationId="{8C6BF5CB-62BC-4AB0-923B-6180B8825CF6}"/>
          </ac:grpSpMkLst>
        </pc:grpChg>
        <pc:grpChg chg="add mod">
          <ac:chgData name="Alejandro Paolini Godoy" userId="c3a6e11a-e51d-46b0-a788-b09d2b3af6f8" providerId="ADAL" clId="{B7889651-A165-48E0-9C20-D522C53D15EE}" dt="2022-04-25T07:29:15.240" v="952" actId="1076"/>
          <ac:grpSpMkLst>
            <pc:docMk/>
            <pc:sldMk cId="267414636" sldId="569"/>
            <ac:grpSpMk id="44" creationId="{2BC2994D-3CDB-4C38-B16F-59259B5FB123}"/>
          </ac:grpSpMkLst>
        </pc:grpChg>
        <pc:grpChg chg="add mod">
          <ac:chgData name="Alejandro Paolini Godoy" userId="c3a6e11a-e51d-46b0-a788-b09d2b3af6f8" providerId="ADAL" clId="{B7889651-A165-48E0-9C20-D522C53D15EE}" dt="2022-04-25T07:48:57.210" v="1050" actId="1076"/>
          <ac:grpSpMkLst>
            <pc:docMk/>
            <pc:sldMk cId="267414636" sldId="569"/>
            <ac:grpSpMk id="51" creationId="{CA6D80D8-2024-42E9-BF38-88E3F62AB924}"/>
          </ac:grpSpMkLst>
        </pc:grpChg>
        <pc:grpChg chg="add mod">
          <ac:chgData name="Alejandro Paolini Godoy" userId="c3a6e11a-e51d-46b0-a788-b09d2b3af6f8" providerId="ADAL" clId="{B7889651-A165-48E0-9C20-D522C53D15EE}" dt="2022-04-25T07:45:58.180" v="1038" actId="1076"/>
          <ac:grpSpMkLst>
            <pc:docMk/>
            <pc:sldMk cId="267414636" sldId="569"/>
            <ac:grpSpMk id="60" creationId="{3C8C068E-1BB3-454C-862F-4403E8804F2E}"/>
          </ac:grpSpMkLst>
        </pc:grpChg>
        <pc:grpChg chg="add mod">
          <ac:chgData name="Alejandro Paolini Godoy" userId="c3a6e11a-e51d-46b0-a788-b09d2b3af6f8" providerId="ADAL" clId="{B7889651-A165-48E0-9C20-D522C53D15EE}" dt="2022-04-25T07:45:58.180" v="1038" actId="1076"/>
          <ac:grpSpMkLst>
            <pc:docMk/>
            <pc:sldMk cId="267414636" sldId="569"/>
            <ac:grpSpMk id="63" creationId="{CE03633A-A822-4097-BFE4-86603E221C46}"/>
          </ac:grpSpMkLst>
        </pc:grpChg>
        <pc:grpChg chg="add mod">
          <ac:chgData name="Alejandro Paolini Godoy" userId="c3a6e11a-e51d-46b0-a788-b09d2b3af6f8" providerId="ADAL" clId="{B7889651-A165-48E0-9C20-D522C53D15EE}" dt="2022-04-25T07:45:58.180" v="1038" actId="1076"/>
          <ac:grpSpMkLst>
            <pc:docMk/>
            <pc:sldMk cId="267414636" sldId="569"/>
            <ac:grpSpMk id="66" creationId="{46B9EF45-1112-4FA4-AEDC-DBE3B011744A}"/>
          </ac:grpSpMkLst>
        </pc:grpChg>
      </pc:sldChg>
      <pc:sldChg chg="modSp add mod ord modAnim">
        <pc:chgData name="Alejandro Paolini Godoy" userId="c3a6e11a-e51d-46b0-a788-b09d2b3af6f8" providerId="ADAL" clId="{B7889651-A165-48E0-9C20-D522C53D15EE}" dt="2022-04-25T07:59:50.567" v="1179"/>
        <pc:sldMkLst>
          <pc:docMk/>
          <pc:sldMk cId="263282443" sldId="570"/>
        </pc:sldMkLst>
        <pc:spChg chg="mod">
          <ac:chgData name="Alejandro Paolini Godoy" userId="c3a6e11a-e51d-46b0-a788-b09d2b3af6f8" providerId="ADAL" clId="{B7889651-A165-48E0-9C20-D522C53D15EE}" dt="2022-04-25T07:54:31.451" v="1114"/>
          <ac:spMkLst>
            <pc:docMk/>
            <pc:sldMk cId="263282443" sldId="57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B7889651-A165-48E0-9C20-D522C53D15EE}" dt="2022-04-25T07:58:21.715" v="1144" actId="1076"/>
          <ac:spMkLst>
            <pc:docMk/>
            <pc:sldMk cId="263282443" sldId="570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B7889651-A165-48E0-9C20-D522C53D15EE}" dt="2022-04-25T07:59:27.511" v="1176" actId="1076"/>
          <ac:spMkLst>
            <pc:docMk/>
            <pc:sldMk cId="263282443" sldId="570"/>
            <ac:spMk id="10" creationId="{E53A4D0C-AD81-4324-AA8B-E3427284B5FF}"/>
          </ac:spMkLst>
        </pc:spChg>
        <pc:spChg chg="mod">
          <ac:chgData name="Alejandro Paolini Godoy" userId="c3a6e11a-e51d-46b0-a788-b09d2b3af6f8" providerId="ADAL" clId="{B7889651-A165-48E0-9C20-D522C53D15EE}" dt="2022-04-25T07:59:00.962" v="1171" actId="1076"/>
          <ac:spMkLst>
            <pc:docMk/>
            <pc:sldMk cId="263282443" sldId="570"/>
            <ac:spMk id="12" creationId="{20E41354-DA47-4AD6-8113-CE61C50504C3}"/>
          </ac:spMkLst>
        </pc:spChg>
        <pc:spChg chg="mod">
          <ac:chgData name="Alejandro Paolini Godoy" userId="c3a6e11a-e51d-46b0-a788-b09d2b3af6f8" providerId="ADAL" clId="{B7889651-A165-48E0-9C20-D522C53D15EE}" dt="2022-04-25T07:59:00.962" v="1171" actId="1076"/>
          <ac:spMkLst>
            <pc:docMk/>
            <pc:sldMk cId="263282443" sldId="570"/>
            <ac:spMk id="13" creationId="{4C7C508F-1D63-4FC5-91B8-82658F1AE754}"/>
          </ac:spMkLst>
        </pc:spChg>
        <pc:grpChg chg="mod">
          <ac:chgData name="Alejandro Paolini Godoy" userId="c3a6e11a-e51d-46b0-a788-b09d2b3af6f8" providerId="ADAL" clId="{B7889651-A165-48E0-9C20-D522C53D15EE}" dt="2022-04-25T07:59:00.962" v="1171" actId="1076"/>
          <ac:grpSpMkLst>
            <pc:docMk/>
            <pc:sldMk cId="263282443" sldId="570"/>
            <ac:grpSpMk id="11" creationId="{8E155B4A-6372-4A74-A64C-DB8D09B9CEED}"/>
          </ac:grpSpMkLst>
        </pc:grpChg>
      </pc:sldChg>
      <pc:sldChg chg="modSp add mod ord">
        <pc:chgData name="Alejandro Paolini Godoy" userId="c3a6e11a-e51d-46b0-a788-b09d2b3af6f8" providerId="ADAL" clId="{B7889651-A165-48E0-9C20-D522C53D15EE}" dt="2022-04-25T07:52:42.474" v="1100" actId="20577"/>
        <pc:sldMkLst>
          <pc:docMk/>
          <pc:sldMk cId="186571523" sldId="571"/>
        </pc:sldMkLst>
        <pc:spChg chg="mod">
          <ac:chgData name="Alejandro Paolini Godoy" userId="c3a6e11a-e51d-46b0-a788-b09d2b3af6f8" providerId="ADAL" clId="{B7889651-A165-48E0-9C20-D522C53D15EE}" dt="2022-04-25T07:52:42.474" v="1100" actId="20577"/>
          <ac:spMkLst>
            <pc:docMk/>
            <pc:sldMk cId="186571523" sldId="571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B7889651-A165-48E0-9C20-D522C53D15EE}" dt="2022-04-25T07:52:29.753" v="1081" actId="12"/>
          <ac:spMkLst>
            <pc:docMk/>
            <pc:sldMk cId="186571523" sldId="571"/>
            <ac:spMk id="9" creationId="{3817ADEE-A817-4D56-89B7-442952613BC8}"/>
          </ac:spMkLst>
        </pc:spChg>
      </pc:sldChg>
      <pc:sldChg chg="modSp add mod ord modAnim">
        <pc:chgData name="Alejandro Paolini Godoy" userId="c3a6e11a-e51d-46b0-a788-b09d2b3af6f8" providerId="ADAL" clId="{B7889651-A165-48E0-9C20-D522C53D15EE}" dt="2022-04-25T07:53:54.405" v="1113" actId="113"/>
        <pc:sldMkLst>
          <pc:docMk/>
          <pc:sldMk cId="641135769" sldId="572"/>
        </pc:sldMkLst>
        <pc:spChg chg="mod">
          <ac:chgData name="Alejandro Paolini Godoy" userId="c3a6e11a-e51d-46b0-a788-b09d2b3af6f8" providerId="ADAL" clId="{B7889651-A165-48E0-9C20-D522C53D15EE}" dt="2022-04-25T07:53:54.405" v="1113" actId="113"/>
          <ac:spMkLst>
            <pc:docMk/>
            <pc:sldMk cId="641135769" sldId="572"/>
            <ac:spMk id="9" creationId="{3817ADEE-A817-4D56-89B7-442952613BC8}"/>
          </ac:spMkLst>
        </pc:spChg>
      </pc:sldChg>
    </pc:docChg>
  </pc:docChgLst>
  <pc:docChgLst>
    <pc:chgData name="Alejandro Paolini Godoy" userId="c3a6e11a-e51d-46b0-a788-b09d2b3af6f8" providerId="ADAL" clId="{19E76DFD-8E55-42CD-8348-7880C86A35DF}"/>
    <pc:docChg chg="undo custSel addSld delSld modSld sldOrd">
      <pc:chgData name="Alejandro Paolini Godoy" userId="c3a6e11a-e51d-46b0-a788-b09d2b3af6f8" providerId="ADAL" clId="{19E76DFD-8E55-42CD-8348-7880C86A35DF}" dt="2022-05-09T06:35:52.810" v="1409" actId="20577"/>
      <pc:docMkLst>
        <pc:docMk/>
      </pc:docMkLst>
      <pc:sldChg chg="modSp add mod">
        <pc:chgData name="Alejandro Paolini Godoy" userId="c3a6e11a-e51d-46b0-a788-b09d2b3af6f8" providerId="ADAL" clId="{19E76DFD-8E55-42CD-8348-7880C86A35DF}" dt="2022-05-09T05:13:43.344" v="576"/>
        <pc:sldMkLst>
          <pc:docMk/>
          <pc:sldMk cId="3045625610" sldId="477"/>
        </pc:sldMkLst>
        <pc:spChg chg="mod">
          <ac:chgData name="Alejandro Paolini Godoy" userId="c3a6e11a-e51d-46b0-a788-b09d2b3af6f8" providerId="ADAL" clId="{19E76DFD-8E55-42CD-8348-7880C86A35DF}" dt="2022-05-09T05:12:55.003" v="575" actId="14100"/>
          <ac:spMkLst>
            <pc:docMk/>
            <pc:sldMk cId="3045625610" sldId="477"/>
            <ac:spMk id="6" creationId="{5D5D8DF2-946F-4CA1-AE4E-4F306F503796}"/>
          </ac:spMkLst>
        </pc:spChg>
        <pc:spChg chg="mod">
          <ac:chgData name="Alejandro Paolini Godoy" userId="c3a6e11a-e51d-46b0-a788-b09d2b3af6f8" providerId="ADAL" clId="{19E76DFD-8E55-42CD-8348-7880C86A35DF}" dt="2022-05-09T05:13:43.344" v="576"/>
          <ac:spMkLst>
            <pc:docMk/>
            <pc:sldMk cId="3045625610" sldId="477"/>
            <ac:spMk id="7" creationId="{09213D55-8C34-4BF9-BA89-3E74C5160CB8}"/>
          </ac:spMkLst>
        </pc:spChg>
      </pc:sldChg>
      <pc:sldChg chg="add del">
        <pc:chgData name="Alejandro Paolini Godoy" userId="c3a6e11a-e51d-46b0-a788-b09d2b3af6f8" providerId="ADAL" clId="{19E76DFD-8E55-42CD-8348-7880C86A35DF}" dt="2022-05-09T06:24:33.717" v="1369" actId="2696"/>
        <pc:sldMkLst>
          <pc:docMk/>
          <pc:sldMk cId="628169496" sldId="480"/>
        </pc:sldMkLst>
      </pc:sldChg>
      <pc:sldChg chg="modSp mod">
        <pc:chgData name="Alejandro Paolini Godoy" userId="c3a6e11a-e51d-46b0-a788-b09d2b3af6f8" providerId="ADAL" clId="{19E76DFD-8E55-42CD-8348-7880C86A35DF}" dt="2022-05-09T04:30:37.144" v="17" actId="1076"/>
        <pc:sldMkLst>
          <pc:docMk/>
          <pc:sldMk cId="684410775" sldId="495"/>
        </pc:sldMkLst>
        <pc:spChg chg="mod">
          <ac:chgData name="Alejandro Paolini Godoy" userId="c3a6e11a-e51d-46b0-a788-b09d2b3af6f8" providerId="ADAL" clId="{19E76DFD-8E55-42CD-8348-7880C86A35DF}" dt="2022-05-09T04:30:12.816" v="1" actId="20577"/>
          <ac:spMkLst>
            <pc:docMk/>
            <pc:sldMk cId="684410775" sldId="495"/>
            <ac:spMk id="4" creationId="{6522D129-816B-4FA8-9399-1DEEC8379173}"/>
          </ac:spMkLst>
        </pc:spChg>
        <pc:spChg chg="mod">
          <ac:chgData name="Alejandro Paolini Godoy" userId="c3a6e11a-e51d-46b0-a788-b09d2b3af6f8" providerId="ADAL" clId="{19E76DFD-8E55-42CD-8348-7880C86A35DF}" dt="2022-05-09T04:30:33.773" v="15" actId="20577"/>
          <ac:spMkLst>
            <pc:docMk/>
            <pc:sldMk cId="684410775" sldId="495"/>
            <ac:spMk id="6" creationId="{64C74DA4-5CCB-4E44-991D-DAD3253CB00B}"/>
          </ac:spMkLst>
        </pc:spChg>
        <pc:spChg chg="mod">
          <ac:chgData name="Alejandro Paolini Godoy" userId="c3a6e11a-e51d-46b0-a788-b09d2b3af6f8" providerId="ADAL" clId="{19E76DFD-8E55-42CD-8348-7880C86A35DF}" dt="2022-05-09T04:30:19.569" v="3" actId="20577"/>
          <ac:spMkLst>
            <pc:docMk/>
            <pc:sldMk cId="684410775" sldId="495"/>
            <ac:spMk id="187" creationId="{CFFCFB31-14BE-4A48-A5C6-43F99CAA4509}"/>
          </ac:spMkLst>
        </pc:spChg>
        <pc:grpChg chg="mod">
          <ac:chgData name="Alejandro Paolini Godoy" userId="c3a6e11a-e51d-46b0-a788-b09d2b3af6f8" providerId="ADAL" clId="{19E76DFD-8E55-42CD-8348-7880C86A35DF}" dt="2022-05-09T04:30:37.144" v="17" actId="1076"/>
          <ac:grpSpMkLst>
            <pc:docMk/>
            <pc:sldMk cId="684410775" sldId="495"/>
            <ac:grpSpMk id="2" creationId="{37F4EC2A-3FFD-4132-8142-BAB92037B1E4}"/>
          </ac:grpSpMkLst>
        </pc:grpChg>
      </pc:sldChg>
      <pc:sldChg chg="add del">
        <pc:chgData name="Alejandro Paolini Godoy" userId="c3a6e11a-e51d-46b0-a788-b09d2b3af6f8" providerId="ADAL" clId="{19E76DFD-8E55-42CD-8348-7880C86A35DF}" dt="2022-05-09T06:24:33.717" v="1369" actId="2696"/>
        <pc:sldMkLst>
          <pc:docMk/>
          <pc:sldMk cId="730356921" sldId="504"/>
        </pc:sldMkLst>
      </pc:sldChg>
      <pc:sldChg chg="add del">
        <pc:chgData name="Alejandro Paolini Godoy" userId="c3a6e11a-e51d-46b0-a788-b09d2b3af6f8" providerId="ADAL" clId="{19E76DFD-8E55-42CD-8348-7880C86A35DF}" dt="2022-05-09T06:24:33.717" v="1369" actId="2696"/>
        <pc:sldMkLst>
          <pc:docMk/>
          <pc:sldMk cId="2938554339" sldId="527"/>
        </pc:sldMkLst>
      </pc:sldChg>
      <pc:sldChg chg="addSp delSp modSp mod ord modClrScheme delAnim modAnim chgLayout">
        <pc:chgData name="Alejandro Paolini Godoy" userId="c3a6e11a-e51d-46b0-a788-b09d2b3af6f8" providerId="ADAL" clId="{19E76DFD-8E55-42CD-8348-7880C86A35DF}" dt="2022-05-09T06:02:06.890" v="1064" actId="20577"/>
        <pc:sldMkLst>
          <pc:docMk/>
          <pc:sldMk cId="1098424003" sldId="544"/>
        </pc:sldMkLst>
        <pc:spChg chg="del">
          <ac:chgData name="Alejandro Paolini Godoy" userId="c3a6e11a-e51d-46b0-a788-b09d2b3af6f8" providerId="ADAL" clId="{19E76DFD-8E55-42CD-8348-7880C86A35DF}" dt="2022-05-09T05:57:02.566" v="961" actId="478"/>
          <ac:spMkLst>
            <pc:docMk/>
            <pc:sldMk cId="1098424003" sldId="544"/>
            <ac:spMk id="4" creationId="{729C7748-9794-4E41-8D9E-EF7E907D9487}"/>
          </ac:spMkLst>
        </pc:spChg>
        <pc:spChg chg="add mod">
          <ac:chgData name="Alejandro Paolini Godoy" userId="c3a6e11a-e51d-46b0-a788-b09d2b3af6f8" providerId="ADAL" clId="{19E76DFD-8E55-42CD-8348-7880C86A35DF}" dt="2022-05-09T05:59:18.027" v="995" actId="1076"/>
          <ac:spMkLst>
            <pc:docMk/>
            <pc:sldMk cId="1098424003" sldId="544"/>
            <ac:spMk id="6" creationId="{F36F6AAF-3585-E53D-711B-BF3CE1CCEFA6}"/>
          </ac:spMkLst>
        </pc:spChg>
        <pc:spChg chg="add mod">
          <ac:chgData name="Alejandro Paolini Godoy" userId="c3a6e11a-e51d-46b0-a788-b09d2b3af6f8" providerId="ADAL" clId="{19E76DFD-8E55-42CD-8348-7880C86A35DF}" dt="2022-05-09T06:00:29.295" v="1025" actId="14100"/>
          <ac:spMkLst>
            <pc:docMk/>
            <pc:sldMk cId="1098424003" sldId="544"/>
            <ac:spMk id="7" creationId="{1A674D27-C484-076A-EAFF-3E3EE3ACA6E7}"/>
          </ac:spMkLst>
        </pc:spChg>
        <pc:spChg chg="add del mod">
          <ac:chgData name="Alejandro Paolini Godoy" userId="c3a6e11a-e51d-46b0-a788-b09d2b3af6f8" providerId="ADAL" clId="{19E76DFD-8E55-42CD-8348-7880C86A35DF}" dt="2022-05-09T06:01:17.262" v="1030" actId="478"/>
          <ac:spMkLst>
            <pc:docMk/>
            <pc:sldMk cId="1098424003" sldId="544"/>
            <ac:spMk id="17" creationId="{803C177F-1BEA-56CF-0BA8-6A93474B63F8}"/>
          </ac:spMkLst>
        </pc:spChg>
        <pc:spChg chg="add del mod">
          <ac:chgData name="Alejandro Paolini Godoy" userId="c3a6e11a-e51d-46b0-a788-b09d2b3af6f8" providerId="ADAL" clId="{19E76DFD-8E55-42CD-8348-7880C86A35DF}" dt="2022-05-09T06:01:19.765" v="1031" actId="478"/>
          <ac:spMkLst>
            <pc:docMk/>
            <pc:sldMk cId="1098424003" sldId="544"/>
            <ac:spMk id="18" creationId="{1C2A0008-9202-F53E-B35E-C37FF6D439B6}"/>
          </ac:spMkLst>
        </pc:spChg>
        <pc:spChg chg="add del mod">
          <ac:chgData name="Alejandro Paolini Godoy" userId="c3a6e11a-e51d-46b0-a788-b09d2b3af6f8" providerId="ADAL" clId="{19E76DFD-8E55-42CD-8348-7880C86A35DF}" dt="2022-05-09T06:01:22.047" v="1033"/>
          <ac:spMkLst>
            <pc:docMk/>
            <pc:sldMk cId="1098424003" sldId="544"/>
            <ac:spMk id="23" creationId="{7BE8D420-68FF-8A56-C7D0-25771A391BAC}"/>
          </ac:spMkLst>
        </pc:spChg>
        <pc:spChg chg="add del mod">
          <ac:chgData name="Alejandro Paolini Godoy" userId="c3a6e11a-e51d-46b0-a788-b09d2b3af6f8" providerId="ADAL" clId="{19E76DFD-8E55-42CD-8348-7880C86A35DF}" dt="2022-05-09T06:01:22.047" v="1033"/>
          <ac:spMkLst>
            <pc:docMk/>
            <pc:sldMk cId="1098424003" sldId="544"/>
            <ac:spMk id="24" creationId="{F2A05C96-2E3D-E7CE-B0D2-3E5BCAEA3395}"/>
          </ac:spMkLst>
        </pc:spChg>
        <pc:spChg chg="add del mod">
          <ac:chgData name="Alejandro Paolini Godoy" userId="c3a6e11a-e51d-46b0-a788-b09d2b3af6f8" providerId="ADAL" clId="{19E76DFD-8E55-42CD-8348-7880C86A35DF}" dt="2022-05-09T06:01:41.626" v="1037"/>
          <ac:spMkLst>
            <pc:docMk/>
            <pc:sldMk cId="1098424003" sldId="544"/>
            <ac:spMk id="25" creationId="{BFB71FC1-D949-FE70-3D09-3BC3878CB905}"/>
          </ac:spMkLst>
        </pc:spChg>
        <pc:spChg chg="add del mod">
          <ac:chgData name="Alejandro Paolini Godoy" userId="c3a6e11a-e51d-46b0-a788-b09d2b3af6f8" providerId="ADAL" clId="{19E76DFD-8E55-42CD-8348-7880C86A35DF}" dt="2022-05-09T06:01:41.626" v="1037"/>
          <ac:spMkLst>
            <pc:docMk/>
            <pc:sldMk cId="1098424003" sldId="544"/>
            <ac:spMk id="26" creationId="{80CD4303-E1DB-FFB9-F744-959C85729008}"/>
          </ac:spMkLst>
        </pc:spChg>
        <pc:spChg chg="add del mod ord">
          <ac:chgData name="Alejandro Paolini Godoy" userId="c3a6e11a-e51d-46b0-a788-b09d2b3af6f8" providerId="ADAL" clId="{19E76DFD-8E55-42CD-8348-7880C86A35DF}" dt="2022-05-09T06:01:41.220" v="1036" actId="700"/>
          <ac:spMkLst>
            <pc:docMk/>
            <pc:sldMk cId="1098424003" sldId="544"/>
            <ac:spMk id="27" creationId="{F71B4BD1-1FAB-E37A-96EC-4ADD5FF71042}"/>
          </ac:spMkLst>
        </pc:spChg>
        <pc:spChg chg="add mod ord">
          <ac:chgData name="Alejandro Paolini Godoy" userId="c3a6e11a-e51d-46b0-a788-b09d2b3af6f8" providerId="ADAL" clId="{19E76DFD-8E55-42CD-8348-7880C86A35DF}" dt="2022-05-09T06:02:06.890" v="1064" actId="20577"/>
          <ac:spMkLst>
            <pc:docMk/>
            <pc:sldMk cId="1098424003" sldId="544"/>
            <ac:spMk id="28" creationId="{F140D808-84A0-8B9C-70A0-9B33C38795EE}"/>
          </ac:spMkLst>
        </pc:spChg>
        <pc:spChg chg="add del mod">
          <ac:chgData name="Alejandro Paolini Godoy" userId="c3a6e11a-e51d-46b0-a788-b09d2b3af6f8" providerId="ADAL" clId="{19E76DFD-8E55-42CD-8348-7880C86A35DF}" dt="2022-05-09T06:01:58.607" v="1046" actId="478"/>
          <ac:spMkLst>
            <pc:docMk/>
            <pc:sldMk cId="1098424003" sldId="544"/>
            <ac:spMk id="29" creationId="{2B311FAB-C842-F59F-CD58-13C2D1EA1C0C}"/>
          </ac:spMkLst>
        </pc:spChg>
        <pc:spChg chg="add mod">
          <ac:chgData name="Alejandro Paolini Godoy" userId="c3a6e11a-e51d-46b0-a788-b09d2b3af6f8" providerId="ADAL" clId="{19E76DFD-8E55-42CD-8348-7880C86A35DF}" dt="2022-05-09T06:01:45.430" v="1039"/>
          <ac:spMkLst>
            <pc:docMk/>
            <pc:sldMk cId="1098424003" sldId="544"/>
            <ac:spMk id="30" creationId="{4F8AC966-A3D9-A177-C2C9-7DD8960E8FCA}"/>
          </ac:spMkLst>
        </pc:spChg>
        <pc:picChg chg="del">
          <ac:chgData name="Alejandro Paolini Godoy" userId="c3a6e11a-e51d-46b0-a788-b09d2b3af6f8" providerId="ADAL" clId="{19E76DFD-8E55-42CD-8348-7880C86A35DF}" dt="2022-05-09T05:57:01.746" v="960" actId="478"/>
          <ac:picMkLst>
            <pc:docMk/>
            <pc:sldMk cId="1098424003" sldId="544"/>
            <ac:picMk id="5" creationId="{43B6A04C-703D-46FA-9F7E-3D6E520BC886}"/>
          </ac:picMkLst>
        </pc:picChg>
        <pc:cxnChg chg="add mod">
          <ac:chgData name="Alejandro Paolini Godoy" userId="c3a6e11a-e51d-46b0-a788-b09d2b3af6f8" providerId="ADAL" clId="{19E76DFD-8E55-42CD-8348-7880C86A35DF}" dt="2022-05-09T06:00:35.278" v="1027" actId="14100"/>
          <ac:cxnSpMkLst>
            <pc:docMk/>
            <pc:sldMk cId="1098424003" sldId="544"/>
            <ac:cxnSpMk id="8" creationId="{0C21B308-4FC8-8A7B-A091-44A0C25E6F11}"/>
          </ac:cxnSpMkLst>
        </pc:cxnChg>
        <pc:cxnChg chg="add mod">
          <ac:chgData name="Alejandro Paolini Godoy" userId="c3a6e11a-e51d-46b0-a788-b09d2b3af6f8" providerId="ADAL" clId="{19E76DFD-8E55-42CD-8348-7880C86A35DF}" dt="2022-05-09T06:00:32.607" v="1026" actId="14100"/>
          <ac:cxnSpMkLst>
            <pc:docMk/>
            <pc:sldMk cId="1098424003" sldId="544"/>
            <ac:cxnSpMk id="9" creationId="{43CF3FEA-4334-64C4-3557-AFF11DA97C63}"/>
          </ac:cxnSpMkLst>
        </pc:cxnChg>
        <pc:cxnChg chg="add mod">
          <ac:chgData name="Alejandro Paolini Godoy" userId="c3a6e11a-e51d-46b0-a788-b09d2b3af6f8" providerId="ADAL" clId="{19E76DFD-8E55-42CD-8348-7880C86A35DF}" dt="2022-05-09T06:00:40.685" v="1029" actId="14100"/>
          <ac:cxnSpMkLst>
            <pc:docMk/>
            <pc:sldMk cId="1098424003" sldId="544"/>
            <ac:cxnSpMk id="10" creationId="{3AC75CF0-9AEA-7B58-32F2-21A3919AE067}"/>
          </ac:cxnSpMkLst>
        </pc:cxnChg>
        <pc:cxnChg chg="add mod">
          <ac:chgData name="Alejandro Paolini Godoy" userId="c3a6e11a-e51d-46b0-a788-b09d2b3af6f8" providerId="ADAL" clId="{19E76DFD-8E55-42CD-8348-7880C86A35DF}" dt="2022-05-09T06:00:38.153" v="1028" actId="14100"/>
          <ac:cxnSpMkLst>
            <pc:docMk/>
            <pc:sldMk cId="1098424003" sldId="544"/>
            <ac:cxnSpMk id="11" creationId="{9AD3BABF-D29F-EE5A-6CF3-EA6B98CA38E9}"/>
          </ac:cxnSpMkLst>
        </pc:cxnChg>
      </pc:sldChg>
      <pc:sldChg chg="add del">
        <pc:chgData name="Alejandro Paolini Godoy" userId="c3a6e11a-e51d-46b0-a788-b09d2b3af6f8" providerId="ADAL" clId="{19E76DFD-8E55-42CD-8348-7880C86A35DF}" dt="2022-05-09T06:24:33.717" v="1369" actId="2696"/>
        <pc:sldMkLst>
          <pc:docMk/>
          <pc:sldMk cId="1109672400" sldId="545"/>
        </pc:sldMkLst>
      </pc:sldChg>
      <pc:sldChg chg="modSp mod ord modAnim">
        <pc:chgData name="Alejandro Paolini Godoy" userId="c3a6e11a-e51d-46b0-a788-b09d2b3af6f8" providerId="ADAL" clId="{19E76DFD-8E55-42CD-8348-7880C86A35DF}" dt="2022-05-09T04:33:12.387" v="80" actId="113"/>
        <pc:sldMkLst>
          <pc:docMk/>
          <pc:sldMk cId="3874530532" sldId="548"/>
        </pc:sldMkLst>
        <pc:spChg chg="mod">
          <ac:chgData name="Alejandro Paolini Godoy" userId="c3a6e11a-e51d-46b0-a788-b09d2b3af6f8" providerId="ADAL" clId="{19E76DFD-8E55-42CD-8348-7880C86A35DF}" dt="2022-05-09T04:31:35.698" v="64" actId="20577"/>
          <ac:spMkLst>
            <pc:docMk/>
            <pc:sldMk cId="3874530532" sldId="54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19E76DFD-8E55-42CD-8348-7880C86A35DF}" dt="2022-05-09T04:33:12.387" v="80" actId="113"/>
          <ac:spMkLst>
            <pc:docMk/>
            <pc:sldMk cId="3874530532" sldId="548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19E76DFD-8E55-42CD-8348-7880C86A35DF}" dt="2022-05-09T04:31:28.061" v="52" actId="20577"/>
          <ac:spMkLst>
            <pc:docMk/>
            <pc:sldMk cId="3874530532" sldId="548"/>
            <ac:spMk id="58" creationId="{3370AFA0-83F3-4A79-B770-1A9B44B042F4}"/>
          </ac:spMkLst>
        </pc:spChg>
      </pc:sldChg>
      <pc:sldChg chg="add del">
        <pc:chgData name="Alejandro Paolini Godoy" userId="c3a6e11a-e51d-46b0-a788-b09d2b3af6f8" providerId="ADAL" clId="{19E76DFD-8E55-42CD-8348-7880C86A35DF}" dt="2022-05-09T06:24:33.717" v="1369" actId="2696"/>
        <pc:sldMkLst>
          <pc:docMk/>
          <pc:sldMk cId="1653637321" sldId="550"/>
        </pc:sldMkLst>
      </pc:sldChg>
      <pc:sldChg chg="add del">
        <pc:chgData name="Alejandro Paolini Godoy" userId="c3a6e11a-e51d-46b0-a788-b09d2b3af6f8" providerId="ADAL" clId="{19E76DFD-8E55-42CD-8348-7880C86A35DF}" dt="2022-05-09T06:24:25.474" v="1368" actId="47"/>
        <pc:sldMkLst>
          <pc:docMk/>
          <pc:sldMk cId="732089498" sldId="561"/>
        </pc:sldMkLst>
      </pc:sldChg>
      <pc:sldChg chg="add del">
        <pc:chgData name="Alejandro Paolini Godoy" userId="c3a6e11a-e51d-46b0-a788-b09d2b3af6f8" providerId="ADAL" clId="{19E76DFD-8E55-42CD-8348-7880C86A35DF}" dt="2022-05-09T06:24:33.717" v="1369" actId="2696"/>
        <pc:sldMkLst>
          <pc:docMk/>
          <pc:sldMk cId="3054741402" sldId="562"/>
        </pc:sldMkLst>
      </pc:sldChg>
      <pc:sldChg chg="modSp mod ord modAnim">
        <pc:chgData name="Alejandro Paolini Godoy" userId="c3a6e11a-e51d-46b0-a788-b09d2b3af6f8" providerId="ADAL" clId="{19E76DFD-8E55-42CD-8348-7880C86A35DF}" dt="2022-05-09T04:39:11.535" v="203"/>
        <pc:sldMkLst>
          <pc:docMk/>
          <pc:sldMk cId="179775845" sldId="563"/>
        </pc:sldMkLst>
        <pc:spChg chg="mod">
          <ac:chgData name="Alejandro Paolini Godoy" userId="c3a6e11a-e51d-46b0-a788-b09d2b3af6f8" providerId="ADAL" clId="{19E76DFD-8E55-42CD-8348-7880C86A35DF}" dt="2022-05-09T04:35:52.262" v="170" actId="20577"/>
          <ac:spMkLst>
            <pc:docMk/>
            <pc:sldMk cId="179775845" sldId="563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19E76DFD-8E55-42CD-8348-7880C86A35DF}" dt="2022-05-09T04:36:05.106" v="172" actId="14100"/>
          <ac:spMkLst>
            <pc:docMk/>
            <pc:sldMk cId="179775845" sldId="563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19E76DFD-8E55-42CD-8348-7880C86A35DF}" dt="2022-05-09T04:39:11.535" v="203"/>
          <ac:spMkLst>
            <pc:docMk/>
            <pc:sldMk cId="179775845" sldId="563"/>
            <ac:spMk id="58" creationId="{3370AFA0-83F3-4A79-B770-1A9B44B042F4}"/>
          </ac:spMkLst>
        </pc:spChg>
      </pc:sldChg>
      <pc:sldChg chg="add del">
        <pc:chgData name="Alejandro Paolini Godoy" userId="c3a6e11a-e51d-46b0-a788-b09d2b3af6f8" providerId="ADAL" clId="{19E76DFD-8E55-42CD-8348-7880C86A35DF}" dt="2022-05-09T06:24:33.717" v="1369" actId="2696"/>
        <pc:sldMkLst>
          <pc:docMk/>
          <pc:sldMk cId="1348896696" sldId="564"/>
        </pc:sldMkLst>
      </pc:sldChg>
      <pc:sldChg chg="add del">
        <pc:chgData name="Alejandro Paolini Godoy" userId="c3a6e11a-e51d-46b0-a788-b09d2b3af6f8" providerId="ADAL" clId="{19E76DFD-8E55-42CD-8348-7880C86A35DF}" dt="2022-05-09T06:24:33.717" v="1369" actId="2696"/>
        <pc:sldMkLst>
          <pc:docMk/>
          <pc:sldMk cId="1600704482" sldId="565"/>
        </pc:sldMkLst>
      </pc:sldChg>
      <pc:sldChg chg="addSp delSp modSp mod ord delAnim modAnim">
        <pc:chgData name="Alejandro Paolini Godoy" userId="c3a6e11a-e51d-46b0-a788-b09d2b3af6f8" providerId="ADAL" clId="{19E76DFD-8E55-42CD-8348-7880C86A35DF}" dt="2022-05-09T04:56:56.361" v="328"/>
        <pc:sldMkLst>
          <pc:docMk/>
          <pc:sldMk cId="1977389082" sldId="566"/>
        </pc:sldMkLst>
        <pc:spChg chg="mod">
          <ac:chgData name="Alejandro Paolini Godoy" userId="c3a6e11a-e51d-46b0-a788-b09d2b3af6f8" providerId="ADAL" clId="{19E76DFD-8E55-42CD-8348-7880C86A35DF}" dt="2022-05-09T04:54:44.974" v="321" actId="20577"/>
          <ac:spMkLst>
            <pc:docMk/>
            <pc:sldMk cId="1977389082" sldId="566"/>
            <ac:spMk id="6" creationId="{F0ACAD3D-6F09-4D90-A5CF-7C56DC976CC4}"/>
          </ac:spMkLst>
        </pc:spChg>
        <pc:spChg chg="del mod">
          <ac:chgData name="Alejandro Paolini Godoy" userId="c3a6e11a-e51d-46b0-a788-b09d2b3af6f8" providerId="ADAL" clId="{19E76DFD-8E55-42CD-8348-7880C86A35DF}" dt="2022-05-09T04:48:30.396" v="274" actId="478"/>
          <ac:spMkLst>
            <pc:docMk/>
            <pc:sldMk cId="1977389082" sldId="566"/>
            <ac:spMk id="7" creationId="{05C0F757-63CA-4B6F-B19D-5E787F50A4DC}"/>
          </ac:spMkLst>
        </pc:spChg>
        <pc:spChg chg="mod">
          <ac:chgData name="Alejandro Paolini Godoy" userId="c3a6e11a-e51d-46b0-a788-b09d2b3af6f8" providerId="ADAL" clId="{19E76DFD-8E55-42CD-8348-7880C86A35DF}" dt="2022-05-09T04:48:17.128" v="270" actId="14100"/>
          <ac:spMkLst>
            <pc:docMk/>
            <pc:sldMk cId="1977389082" sldId="566"/>
            <ac:spMk id="9" creationId="{3817ADEE-A817-4D56-89B7-442952613BC8}"/>
          </ac:spMkLst>
        </pc:spChg>
        <pc:spChg chg="del">
          <ac:chgData name="Alejandro Paolini Godoy" userId="c3a6e11a-e51d-46b0-a788-b09d2b3af6f8" providerId="ADAL" clId="{19E76DFD-8E55-42CD-8348-7880C86A35DF}" dt="2022-05-09T04:48:23.308" v="271" actId="478"/>
          <ac:spMkLst>
            <pc:docMk/>
            <pc:sldMk cId="1977389082" sldId="566"/>
            <ac:spMk id="10" creationId="{E53A4D0C-AD81-4324-AA8B-E3427284B5FF}"/>
          </ac:spMkLst>
        </pc:spChg>
        <pc:spChg chg="add mod">
          <ac:chgData name="Alejandro Paolini Godoy" userId="c3a6e11a-e51d-46b0-a788-b09d2b3af6f8" providerId="ADAL" clId="{19E76DFD-8E55-42CD-8348-7880C86A35DF}" dt="2022-05-09T04:53:38.347" v="301" actId="1076"/>
          <ac:spMkLst>
            <pc:docMk/>
            <pc:sldMk cId="1977389082" sldId="566"/>
            <ac:spMk id="14" creationId="{D4A30A86-1B8C-7129-706E-EC4984FF1B03}"/>
          </ac:spMkLst>
        </pc:spChg>
        <pc:spChg chg="add mod">
          <ac:chgData name="Alejandro Paolini Godoy" userId="c3a6e11a-e51d-46b0-a788-b09d2b3af6f8" providerId="ADAL" clId="{19E76DFD-8E55-42CD-8348-7880C86A35DF}" dt="2022-05-09T04:54:00.283" v="307" actId="113"/>
          <ac:spMkLst>
            <pc:docMk/>
            <pc:sldMk cId="1977389082" sldId="566"/>
            <ac:spMk id="15" creationId="{ADF3EA3B-92C6-1C82-AFDD-8E018F86DEBD}"/>
          </ac:spMkLst>
        </pc:spChg>
        <pc:spChg chg="mod">
          <ac:chgData name="Alejandro Paolini Godoy" userId="c3a6e11a-e51d-46b0-a788-b09d2b3af6f8" providerId="ADAL" clId="{19E76DFD-8E55-42CD-8348-7880C86A35DF}" dt="2022-05-09T04:56:56.361" v="328"/>
          <ac:spMkLst>
            <pc:docMk/>
            <pc:sldMk cId="1977389082" sldId="566"/>
            <ac:spMk id="58" creationId="{3370AFA0-83F3-4A79-B770-1A9B44B042F4}"/>
          </ac:spMkLst>
        </pc:spChg>
        <pc:grpChg chg="del">
          <ac:chgData name="Alejandro Paolini Godoy" userId="c3a6e11a-e51d-46b0-a788-b09d2b3af6f8" providerId="ADAL" clId="{19E76DFD-8E55-42CD-8348-7880C86A35DF}" dt="2022-05-09T04:48:24.333" v="272" actId="478"/>
          <ac:grpSpMkLst>
            <pc:docMk/>
            <pc:sldMk cId="1977389082" sldId="566"/>
            <ac:grpSpMk id="11" creationId="{8E155B4A-6372-4A74-A64C-DB8D09B9CEED}"/>
          </ac:grpSpMkLst>
        </pc:grpChg>
        <pc:picChg chg="add del mod modCrop">
          <ac:chgData name="Alejandro Paolini Godoy" userId="c3a6e11a-e51d-46b0-a788-b09d2b3af6f8" providerId="ADAL" clId="{19E76DFD-8E55-42CD-8348-7880C86A35DF}" dt="2022-05-09T04:52:22.982" v="286" actId="478"/>
          <ac:picMkLst>
            <pc:docMk/>
            <pc:sldMk cId="1977389082" sldId="566"/>
            <ac:picMk id="3" creationId="{630AEC8B-0CBC-C9ED-BF34-91482436D962}"/>
          </ac:picMkLst>
        </pc:picChg>
        <pc:picChg chg="add mod modCrop">
          <ac:chgData name="Alejandro Paolini Godoy" userId="c3a6e11a-e51d-46b0-a788-b09d2b3af6f8" providerId="ADAL" clId="{19E76DFD-8E55-42CD-8348-7880C86A35DF}" dt="2022-05-09T04:53:22.332" v="299" actId="1076"/>
          <ac:picMkLst>
            <pc:docMk/>
            <pc:sldMk cId="1977389082" sldId="566"/>
            <ac:picMk id="5" creationId="{ABE558F9-9A6A-8DE8-985C-BB50B259D3F0}"/>
          </ac:picMkLst>
        </pc:picChg>
      </pc:sldChg>
      <pc:sldChg chg="add del">
        <pc:chgData name="Alejandro Paolini Godoy" userId="c3a6e11a-e51d-46b0-a788-b09d2b3af6f8" providerId="ADAL" clId="{19E76DFD-8E55-42CD-8348-7880C86A35DF}" dt="2022-05-09T06:24:33.717" v="1369" actId="2696"/>
        <pc:sldMkLst>
          <pc:docMk/>
          <pc:sldMk cId="2099886780" sldId="567"/>
        </pc:sldMkLst>
      </pc:sldChg>
      <pc:sldChg chg="add del">
        <pc:chgData name="Alejandro Paolini Godoy" userId="c3a6e11a-e51d-46b0-a788-b09d2b3af6f8" providerId="ADAL" clId="{19E76DFD-8E55-42CD-8348-7880C86A35DF}" dt="2022-05-09T06:24:33.717" v="1369" actId="2696"/>
        <pc:sldMkLst>
          <pc:docMk/>
          <pc:sldMk cId="2732554209" sldId="568"/>
        </pc:sldMkLst>
      </pc:sldChg>
      <pc:sldChg chg="add del">
        <pc:chgData name="Alejandro Paolini Godoy" userId="c3a6e11a-e51d-46b0-a788-b09d2b3af6f8" providerId="ADAL" clId="{19E76DFD-8E55-42CD-8348-7880C86A35DF}" dt="2022-05-09T06:24:33.717" v="1369" actId="2696"/>
        <pc:sldMkLst>
          <pc:docMk/>
          <pc:sldMk cId="267414636" sldId="569"/>
        </pc:sldMkLst>
      </pc:sldChg>
      <pc:sldChg chg="add del">
        <pc:chgData name="Alejandro Paolini Godoy" userId="c3a6e11a-e51d-46b0-a788-b09d2b3af6f8" providerId="ADAL" clId="{19E76DFD-8E55-42CD-8348-7880C86A35DF}" dt="2022-05-09T06:24:33.717" v="1369" actId="2696"/>
        <pc:sldMkLst>
          <pc:docMk/>
          <pc:sldMk cId="263282443" sldId="570"/>
        </pc:sldMkLst>
      </pc:sldChg>
      <pc:sldChg chg="add del">
        <pc:chgData name="Alejandro Paolini Godoy" userId="c3a6e11a-e51d-46b0-a788-b09d2b3af6f8" providerId="ADAL" clId="{19E76DFD-8E55-42CD-8348-7880C86A35DF}" dt="2022-05-09T06:24:33.717" v="1369" actId="2696"/>
        <pc:sldMkLst>
          <pc:docMk/>
          <pc:sldMk cId="186571523" sldId="571"/>
        </pc:sldMkLst>
      </pc:sldChg>
      <pc:sldChg chg="add del">
        <pc:chgData name="Alejandro Paolini Godoy" userId="c3a6e11a-e51d-46b0-a788-b09d2b3af6f8" providerId="ADAL" clId="{19E76DFD-8E55-42CD-8348-7880C86A35DF}" dt="2022-05-09T06:24:33.717" v="1369" actId="2696"/>
        <pc:sldMkLst>
          <pc:docMk/>
          <pc:sldMk cId="641135769" sldId="572"/>
        </pc:sldMkLst>
      </pc:sldChg>
      <pc:sldChg chg="addSp delSp modSp add mod delAnim">
        <pc:chgData name="Alejandro Paolini Godoy" userId="c3a6e11a-e51d-46b0-a788-b09d2b3af6f8" providerId="ADAL" clId="{19E76DFD-8E55-42CD-8348-7880C86A35DF}" dt="2022-05-09T04:34:21.948" v="122" actId="5793"/>
        <pc:sldMkLst>
          <pc:docMk/>
          <pc:sldMk cId="3078216180" sldId="573"/>
        </pc:sldMkLst>
        <pc:spChg chg="mod">
          <ac:chgData name="Alejandro Paolini Godoy" userId="c3a6e11a-e51d-46b0-a788-b09d2b3af6f8" providerId="ADAL" clId="{19E76DFD-8E55-42CD-8348-7880C86A35DF}" dt="2022-05-09T04:34:21.948" v="122" actId="5793"/>
          <ac:spMkLst>
            <pc:docMk/>
            <pc:sldMk cId="3078216180" sldId="573"/>
            <ac:spMk id="6" creationId="{F0ACAD3D-6F09-4D90-A5CF-7C56DC976CC4}"/>
          </ac:spMkLst>
        </pc:spChg>
        <pc:spChg chg="del">
          <ac:chgData name="Alejandro Paolini Godoy" userId="c3a6e11a-e51d-46b0-a788-b09d2b3af6f8" providerId="ADAL" clId="{19E76DFD-8E55-42CD-8348-7880C86A35DF}" dt="2022-05-09T04:33:37.044" v="84" actId="478"/>
          <ac:spMkLst>
            <pc:docMk/>
            <pc:sldMk cId="3078216180" sldId="573"/>
            <ac:spMk id="9" creationId="{3817ADEE-A817-4D56-89B7-442952613BC8}"/>
          </ac:spMkLst>
        </pc:spChg>
        <pc:picChg chg="add mod">
          <ac:chgData name="Alejandro Paolini Godoy" userId="c3a6e11a-e51d-46b0-a788-b09d2b3af6f8" providerId="ADAL" clId="{19E76DFD-8E55-42CD-8348-7880C86A35DF}" dt="2022-05-09T04:33:58.467" v="88" actId="14100"/>
          <ac:picMkLst>
            <pc:docMk/>
            <pc:sldMk cId="3078216180" sldId="573"/>
            <ac:picMk id="5" creationId="{1D915FE4-58D0-B4EC-44EE-F429E89F6457}"/>
          </ac:picMkLst>
        </pc:picChg>
      </pc:sldChg>
      <pc:sldChg chg="addSp delSp modSp add mod modAnim">
        <pc:chgData name="Alejandro Paolini Godoy" userId="c3a6e11a-e51d-46b0-a788-b09d2b3af6f8" providerId="ADAL" clId="{19E76DFD-8E55-42CD-8348-7880C86A35DF}" dt="2022-05-09T04:35:03.292" v="132" actId="1076"/>
        <pc:sldMkLst>
          <pc:docMk/>
          <pc:sldMk cId="2177144786" sldId="574"/>
        </pc:sldMkLst>
        <pc:spChg chg="mod">
          <ac:chgData name="Alejandro Paolini Godoy" userId="c3a6e11a-e51d-46b0-a788-b09d2b3af6f8" providerId="ADAL" clId="{19E76DFD-8E55-42CD-8348-7880C86A35DF}" dt="2022-05-09T04:34:35.669" v="127" actId="20577"/>
          <ac:spMkLst>
            <pc:docMk/>
            <pc:sldMk cId="2177144786" sldId="574"/>
            <ac:spMk id="6" creationId="{F0ACAD3D-6F09-4D90-A5CF-7C56DC976CC4}"/>
          </ac:spMkLst>
        </pc:spChg>
        <pc:picChg chg="del">
          <ac:chgData name="Alejandro Paolini Godoy" userId="c3a6e11a-e51d-46b0-a788-b09d2b3af6f8" providerId="ADAL" clId="{19E76DFD-8E55-42CD-8348-7880C86A35DF}" dt="2022-05-09T04:34:43.285" v="128" actId="478"/>
          <ac:picMkLst>
            <pc:docMk/>
            <pc:sldMk cId="2177144786" sldId="574"/>
            <ac:picMk id="5" creationId="{1D915FE4-58D0-B4EC-44EE-F429E89F6457}"/>
          </ac:picMkLst>
        </pc:picChg>
        <pc:picChg chg="add mod">
          <ac:chgData name="Alejandro Paolini Godoy" userId="c3a6e11a-e51d-46b0-a788-b09d2b3af6f8" providerId="ADAL" clId="{19E76DFD-8E55-42CD-8348-7880C86A35DF}" dt="2022-05-09T04:35:03.292" v="132" actId="1076"/>
          <ac:picMkLst>
            <pc:docMk/>
            <pc:sldMk cId="2177144786" sldId="574"/>
            <ac:picMk id="7" creationId="{D9FB7441-BABE-8722-1D4D-28BB82C3ECF0}"/>
          </ac:picMkLst>
        </pc:picChg>
      </pc:sldChg>
      <pc:sldChg chg="addSp modSp add mod modAnim">
        <pc:chgData name="Alejandro Paolini Godoy" userId="c3a6e11a-e51d-46b0-a788-b09d2b3af6f8" providerId="ADAL" clId="{19E76DFD-8E55-42CD-8348-7880C86A35DF}" dt="2022-05-09T04:39:13.954" v="204"/>
        <pc:sldMkLst>
          <pc:docMk/>
          <pc:sldMk cId="1534077020" sldId="575"/>
        </pc:sldMkLst>
        <pc:spChg chg="mod">
          <ac:chgData name="Alejandro Paolini Godoy" userId="c3a6e11a-e51d-46b0-a788-b09d2b3af6f8" providerId="ADAL" clId="{19E76DFD-8E55-42CD-8348-7880C86A35DF}" dt="2022-05-09T04:37:20.918" v="189" actId="20577"/>
          <ac:spMkLst>
            <pc:docMk/>
            <pc:sldMk cId="1534077020" sldId="575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19E76DFD-8E55-42CD-8348-7880C86A35DF}" dt="2022-05-09T04:37:53.042" v="197" actId="14100"/>
          <ac:spMkLst>
            <pc:docMk/>
            <pc:sldMk cId="1534077020" sldId="575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19E76DFD-8E55-42CD-8348-7880C86A35DF}" dt="2022-05-09T04:39:13.954" v="204"/>
          <ac:spMkLst>
            <pc:docMk/>
            <pc:sldMk cId="1534077020" sldId="575"/>
            <ac:spMk id="58" creationId="{3370AFA0-83F3-4A79-B770-1A9B44B042F4}"/>
          </ac:spMkLst>
        </pc:spChg>
        <pc:picChg chg="add mod">
          <ac:chgData name="Alejandro Paolini Godoy" userId="c3a6e11a-e51d-46b0-a788-b09d2b3af6f8" providerId="ADAL" clId="{19E76DFD-8E55-42CD-8348-7880C86A35DF}" dt="2022-05-09T04:38:25.091" v="199" actId="14100"/>
          <ac:picMkLst>
            <pc:docMk/>
            <pc:sldMk cId="1534077020" sldId="575"/>
            <ac:picMk id="5" creationId="{51E7707E-04C0-E1AA-B755-2656D5A8663A}"/>
          </ac:picMkLst>
        </pc:picChg>
      </pc:sldChg>
      <pc:sldChg chg="modSp add mod ord modAnim">
        <pc:chgData name="Alejandro Paolini Godoy" userId="c3a6e11a-e51d-46b0-a788-b09d2b3af6f8" providerId="ADAL" clId="{19E76DFD-8E55-42CD-8348-7880C86A35DF}" dt="2022-05-09T04:39:38.310" v="217" actId="14100"/>
        <pc:sldMkLst>
          <pc:docMk/>
          <pc:sldMk cId="4092953299" sldId="576"/>
        </pc:sldMkLst>
        <pc:spChg chg="mod">
          <ac:chgData name="Alejandro Paolini Godoy" userId="c3a6e11a-e51d-46b0-a788-b09d2b3af6f8" providerId="ADAL" clId="{19E76DFD-8E55-42CD-8348-7880C86A35DF}" dt="2022-05-09T04:39:25.401" v="215" actId="20577"/>
          <ac:spMkLst>
            <pc:docMk/>
            <pc:sldMk cId="4092953299" sldId="57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19E76DFD-8E55-42CD-8348-7880C86A35DF}" dt="2022-05-09T04:39:38.310" v="217" actId="14100"/>
          <ac:spMkLst>
            <pc:docMk/>
            <pc:sldMk cId="4092953299" sldId="576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19E76DFD-8E55-42CD-8348-7880C86A35DF}" dt="2022-05-09T04:39:18.831" v="205"/>
          <ac:spMkLst>
            <pc:docMk/>
            <pc:sldMk cId="4092953299" sldId="576"/>
            <ac:spMk id="58" creationId="{3370AFA0-83F3-4A79-B770-1A9B44B042F4}"/>
          </ac:spMkLst>
        </pc:spChg>
      </pc:sldChg>
      <pc:sldChg chg="addSp modSp add mod modAnim">
        <pc:chgData name="Alejandro Paolini Godoy" userId="c3a6e11a-e51d-46b0-a788-b09d2b3af6f8" providerId="ADAL" clId="{19E76DFD-8E55-42CD-8348-7880C86A35DF}" dt="2022-05-09T04:43:23.030" v="245" actId="14100"/>
        <pc:sldMkLst>
          <pc:docMk/>
          <pc:sldMk cId="3136408570" sldId="577"/>
        </pc:sldMkLst>
        <pc:spChg chg="mod">
          <ac:chgData name="Alejandro Paolini Godoy" userId="c3a6e11a-e51d-46b0-a788-b09d2b3af6f8" providerId="ADAL" clId="{19E76DFD-8E55-42CD-8348-7880C86A35DF}" dt="2022-05-09T04:43:07.457" v="244" actId="27636"/>
          <ac:spMkLst>
            <pc:docMk/>
            <pc:sldMk cId="3136408570" sldId="577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19E76DFD-8E55-42CD-8348-7880C86A35DF}" dt="2022-05-09T04:42:54.533" v="240" actId="14100"/>
          <ac:spMkLst>
            <pc:docMk/>
            <pc:sldMk cId="3136408570" sldId="577"/>
            <ac:spMk id="9" creationId="{3817ADEE-A817-4D56-89B7-442952613BC8}"/>
          </ac:spMkLst>
        </pc:spChg>
        <pc:picChg chg="add mod">
          <ac:chgData name="Alejandro Paolini Godoy" userId="c3a6e11a-e51d-46b0-a788-b09d2b3af6f8" providerId="ADAL" clId="{19E76DFD-8E55-42CD-8348-7880C86A35DF}" dt="2022-05-09T04:43:23.030" v="245" actId="14100"/>
          <ac:picMkLst>
            <pc:docMk/>
            <pc:sldMk cId="3136408570" sldId="577"/>
            <ac:picMk id="5" creationId="{23527846-9311-304D-FB8D-5BE98F8E1814}"/>
          </ac:picMkLst>
        </pc:picChg>
        <pc:picChg chg="add mod">
          <ac:chgData name="Alejandro Paolini Godoy" userId="c3a6e11a-e51d-46b0-a788-b09d2b3af6f8" providerId="ADAL" clId="{19E76DFD-8E55-42CD-8348-7880C86A35DF}" dt="2022-05-09T04:42:17.169" v="228" actId="14100"/>
          <ac:picMkLst>
            <pc:docMk/>
            <pc:sldMk cId="3136408570" sldId="577"/>
            <ac:picMk id="7" creationId="{74B53347-7BD2-1B07-5F65-322DBB5C9E92}"/>
          </ac:picMkLst>
        </pc:picChg>
      </pc:sldChg>
      <pc:sldChg chg="addSp delSp modSp add mod delAnim modAnim">
        <pc:chgData name="Alejandro Paolini Godoy" userId="c3a6e11a-e51d-46b0-a788-b09d2b3af6f8" providerId="ADAL" clId="{19E76DFD-8E55-42CD-8348-7880C86A35DF}" dt="2022-05-09T04:44:28.168" v="262" actId="14100"/>
        <pc:sldMkLst>
          <pc:docMk/>
          <pc:sldMk cId="969752194" sldId="578"/>
        </pc:sldMkLst>
        <pc:spChg chg="mod">
          <ac:chgData name="Alejandro Paolini Godoy" userId="c3a6e11a-e51d-46b0-a788-b09d2b3af6f8" providerId="ADAL" clId="{19E76DFD-8E55-42CD-8348-7880C86A35DF}" dt="2022-05-09T04:44:09.794" v="255" actId="14100"/>
          <ac:spMkLst>
            <pc:docMk/>
            <pc:sldMk cId="969752194" sldId="578"/>
            <ac:spMk id="9" creationId="{3817ADEE-A817-4D56-89B7-442952613BC8}"/>
          </ac:spMkLst>
        </pc:spChg>
        <pc:picChg chg="del">
          <ac:chgData name="Alejandro Paolini Godoy" userId="c3a6e11a-e51d-46b0-a788-b09d2b3af6f8" providerId="ADAL" clId="{19E76DFD-8E55-42CD-8348-7880C86A35DF}" dt="2022-05-09T04:44:11.658" v="256" actId="478"/>
          <ac:picMkLst>
            <pc:docMk/>
            <pc:sldMk cId="969752194" sldId="578"/>
            <ac:picMk id="5" creationId="{23527846-9311-304D-FB8D-5BE98F8E1814}"/>
          </ac:picMkLst>
        </pc:picChg>
        <pc:picChg chg="del">
          <ac:chgData name="Alejandro Paolini Godoy" userId="c3a6e11a-e51d-46b0-a788-b09d2b3af6f8" providerId="ADAL" clId="{19E76DFD-8E55-42CD-8348-7880C86A35DF}" dt="2022-05-09T04:44:12.251" v="257" actId="478"/>
          <ac:picMkLst>
            <pc:docMk/>
            <pc:sldMk cId="969752194" sldId="578"/>
            <ac:picMk id="7" creationId="{74B53347-7BD2-1B07-5F65-322DBB5C9E92}"/>
          </ac:picMkLst>
        </pc:picChg>
        <pc:picChg chg="add mod">
          <ac:chgData name="Alejandro Paolini Godoy" userId="c3a6e11a-e51d-46b0-a788-b09d2b3af6f8" providerId="ADAL" clId="{19E76DFD-8E55-42CD-8348-7880C86A35DF}" dt="2022-05-09T04:44:28.168" v="262" actId="14100"/>
          <ac:picMkLst>
            <pc:docMk/>
            <pc:sldMk cId="969752194" sldId="578"/>
            <ac:picMk id="8" creationId="{2537DB8C-B0AD-28E8-0084-78FA77CCDC18}"/>
          </ac:picMkLst>
        </pc:picChg>
      </pc:sldChg>
      <pc:sldChg chg="addSp delSp modSp add mod delAnim modAnim">
        <pc:chgData name="Alejandro Paolini Godoy" userId="c3a6e11a-e51d-46b0-a788-b09d2b3af6f8" providerId="ADAL" clId="{19E76DFD-8E55-42CD-8348-7880C86A35DF}" dt="2022-05-09T05:06:43.337" v="487"/>
        <pc:sldMkLst>
          <pc:docMk/>
          <pc:sldMk cId="1035600058" sldId="579"/>
        </pc:sldMkLst>
        <pc:spChg chg="mod">
          <ac:chgData name="Alejandro Paolini Godoy" userId="c3a6e11a-e51d-46b0-a788-b09d2b3af6f8" providerId="ADAL" clId="{19E76DFD-8E55-42CD-8348-7880C86A35DF}" dt="2022-05-09T04:57:20.796" v="360" actId="20577"/>
          <ac:spMkLst>
            <pc:docMk/>
            <pc:sldMk cId="1035600058" sldId="579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19E76DFD-8E55-42CD-8348-7880C86A35DF}" dt="2022-05-09T05:03:52.042" v="431" actId="14100"/>
          <ac:spMkLst>
            <pc:docMk/>
            <pc:sldMk cId="1035600058" sldId="579"/>
            <ac:spMk id="9" creationId="{3817ADEE-A817-4D56-89B7-442952613BC8}"/>
          </ac:spMkLst>
        </pc:spChg>
        <pc:spChg chg="add del">
          <ac:chgData name="Alejandro Paolini Godoy" userId="c3a6e11a-e51d-46b0-a788-b09d2b3af6f8" providerId="ADAL" clId="{19E76DFD-8E55-42CD-8348-7880C86A35DF}" dt="2022-05-09T04:58:19.703" v="368" actId="22"/>
          <ac:spMkLst>
            <pc:docMk/>
            <pc:sldMk cId="1035600058" sldId="579"/>
            <ac:spMk id="10" creationId="{E11BA294-4122-8466-490E-EEB24F6C798F}"/>
          </ac:spMkLst>
        </pc:spChg>
        <pc:spChg chg="add mod">
          <ac:chgData name="Alejandro Paolini Godoy" userId="c3a6e11a-e51d-46b0-a788-b09d2b3af6f8" providerId="ADAL" clId="{19E76DFD-8E55-42CD-8348-7880C86A35DF}" dt="2022-05-09T05:03:46.137" v="430" actId="14100"/>
          <ac:spMkLst>
            <pc:docMk/>
            <pc:sldMk cId="1035600058" sldId="579"/>
            <ac:spMk id="11" creationId="{CB2E8D49-E4E6-6ED5-8EA0-2CF0C0D46D28}"/>
          </ac:spMkLst>
        </pc:spChg>
        <pc:spChg chg="add mod">
          <ac:chgData name="Alejandro Paolini Godoy" userId="c3a6e11a-e51d-46b0-a788-b09d2b3af6f8" providerId="ADAL" clId="{19E76DFD-8E55-42CD-8348-7880C86A35DF}" dt="2022-05-09T05:06:04.121" v="483" actId="1076"/>
          <ac:spMkLst>
            <pc:docMk/>
            <pc:sldMk cId="1035600058" sldId="579"/>
            <ac:spMk id="12" creationId="{8AB02A0C-FAC2-D0B6-E57D-57B87311DC29}"/>
          </ac:spMkLst>
        </pc:spChg>
        <pc:spChg chg="del">
          <ac:chgData name="Alejandro Paolini Godoy" userId="c3a6e11a-e51d-46b0-a788-b09d2b3af6f8" providerId="ADAL" clId="{19E76DFD-8E55-42CD-8348-7880C86A35DF}" dt="2022-05-09T04:57:31.734" v="363" actId="478"/>
          <ac:spMkLst>
            <pc:docMk/>
            <pc:sldMk cId="1035600058" sldId="579"/>
            <ac:spMk id="14" creationId="{D4A30A86-1B8C-7129-706E-EC4984FF1B03}"/>
          </ac:spMkLst>
        </pc:spChg>
        <pc:spChg chg="del">
          <ac:chgData name="Alejandro Paolini Godoy" userId="c3a6e11a-e51d-46b0-a788-b09d2b3af6f8" providerId="ADAL" clId="{19E76DFD-8E55-42CD-8348-7880C86A35DF}" dt="2022-05-09T04:57:30.019" v="362" actId="478"/>
          <ac:spMkLst>
            <pc:docMk/>
            <pc:sldMk cId="1035600058" sldId="579"/>
            <ac:spMk id="15" creationId="{ADF3EA3B-92C6-1C82-AFDD-8E018F86DEBD}"/>
          </ac:spMkLst>
        </pc:spChg>
        <pc:spChg chg="mod">
          <ac:chgData name="Alejandro Paolini Godoy" userId="c3a6e11a-e51d-46b0-a788-b09d2b3af6f8" providerId="ADAL" clId="{19E76DFD-8E55-42CD-8348-7880C86A35DF}" dt="2022-05-09T04:57:04.375" v="329"/>
          <ac:spMkLst>
            <pc:docMk/>
            <pc:sldMk cId="1035600058" sldId="579"/>
            <ac:spMk id="58" creationId="{3370AFA0-83F3-4A79-B770-1A9B44B042F4}"/>
          </ac:spMkLst>
        </pc:spChg>
        <pc:picChg chg="del">
          <ac:chgData name="Alejandro Paolini Godoy" userId="c3a6e11a-e51d-46b0-a788-b09d2b3af6f8" providerId="ADAL" clId="{19E76DFD-8E55-42CD-8348-7880C86A35DF}" dt="2022-05-09T04:57:27.772" v="361" actId="478"/>
          <ac:picMkLst>
            <pc:docMk/>
            <pc:sldMk cId="1035600058" sldId="579"/>
            <ac:picMk id="5" creationId="{ABE558F9-9A6A-8DE8-985C-BB50B259D3F0}"/>
          </ac:picMkLst>
        </pc:picChg>
      </pc:sldChg>
      <pc:sldChg chg="delSp modSp add mod delAnim modAnim">
        <pc:chgData name="Alejandro Paolini Godoy" userId="c3a6e11a-e51d-46b0-a788-b09d2b3af6f8" providerId="ADAL" clId="{19E76DFD-8E55-42CD-8348-7880C86A35DF}" dt="2022-05-09T05:10:18.249" v="516" actId="113"/>
        <pc:sldMkLst>
          <pc:docMk/>
          <pc:sldMk cId="1962124494" sldId="580"/>
        </pc:sldMkLst>
        <pc:spChg chg="mod">
          <ac:chgData name="Alejandro Paolini Godoy" userId="c3a6e11a-e51d-46b0-a788-b09d2b3af6f8" providerId="ADAL" clId="{19E76DFD-8E55-42CD-8348-7880C86A35DF}" dt="2022-05-09T05:07:07.392" v="497" actId="20577"/>
          <ac:spMkLst>
            <pc:docMk/>
            <pc:sldMk cId="1962124494" sldId="58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19E76DFD-8E55-42CD-8348-7880C86A35DF}" dt="2022-05-09T05:09:30.434" v="509" actId="1076"/>
          <ac:spMkLst>
            <pc:docMk/>
            <pc:sldMk cId="1962124494" sldId="580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19E76DFD-8E55-42CD-8348-7880C86A35DF}" dt="2022-05-09T05:10:18.249" v="516" actId="113"/>
          <ac:spMkLst>
            <pc:docMk/>
            <pc:sldMk cId="1962124494" sldId="580"/>
            <ac:spMk id="11" creationId="{CB2E8D49-E4E6-6ED5-8EA0-2CF0C0D46D28}"/>
          </ac:spMkLst>
        </pc:spChg>
        <pc:spChg chg="del">
          <ac:chgData name="Alejandro Paolini Godoy" userId="c3a6e11a-e51d-46b0-a788-b09d2b3af6f8" providerId="ADAL" clId="{19E76DFD-8E55-42CD-8348-7880C86A35DF}" dt="2022-05-09T05:09:04.924" v="501" actId="478"/>
          <ac:spMkLst>
            <pc:docMk/>
            <pc:sldMk cId="1962124494" sldId="580"/>
            <ac:spMk id="12" creationId="{8AB02A0C-FAC2-D0B6-E57D-57B87311DC29}"/>
          </ac:spMkLst>
        </pc:spChg>
      </pc:sldChg>
      <pc:sldChg chg="modSp add mod ord modAnim">
        <pc:chgData name="Alejandro Paolini Godoy" userId="c3a6e11a-e51d-46b0-a788-b09d2b3af6f8" providerId="ADAL" clId="{19E76DFD-8E55-42CD-8348-7880C86A35DF}" dt="2022-05-09T05:14:47.973" v="592"/>
        <pc:sldMkLst>
          <pc:docMk/>
          <pc:sldMk cId="325144941" sldId="581"/>
        </pc:sldMkLst>
        <pc:spChg chg="mod">
          <ac:chgData name="Alejandro Paolini Godoy" userId="c3a6e11a-e51d-46b0-a788-b09d2b3af6f8" providerId="ADAL" clId="{19E76DFD-8E55-42CD-8348-7880C86A35DF}" dt="2022-05-09T05:14:23.107" v="588" actId="20577"/>
          <ac:spMkLst>
            <pc:docMk/>
            <pc:sldMk cId="325144941" sldId="581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19E76DFD-8E55-42CD-8348-7880C86A35DF}" dt="2022-05-09T05:14:32.642" v="590" actId="14100"/>
          <ac:spMkLst>
            <pc:docMk/>
            <pc:sldMk cId="325144941" sldId="581"/>
            <ac:spMk id="9" creationId="{3817ADEE-A817-4D56-89B7-442952613BC8}"/>
          </ac:spMkLst>
        </pc:spChg>
      </pc:sldChg>
      <pc:sldChg chg="addSp delSp modSp add del mod">
        <pc:chgData name="Alejandro Paolini Godoy" userId="c3a6e11a-e51d-46b0-a788-b09d2b3af6f8" providerId="ADAL" clId="{19E76DFD-8E55-42CD-8348-7880C86A35DF}" dt="2022-05-09T05:12:09.237" v="548"/>
        <pc:sldMkLst>
          <pc:docMk/>
          <pc:sldMk cId="1257944330" sldId="581"/>
        </pc:sldMkLst>
        <pc:spChg chg="mod">
          <ac:chgData name="Alejandro Paolini Godoy" userId="c3a6e11a-e51d-46b0-a788-b09d2b3af6f8" providerId="ADAL" clId="{19E76DFD-8E55-42CD-8348-7880C86A35DF}" dt="2022-05-09T05:12:09.001" v="547" actId="20577"/>
          <ac:spMkLst>
            <pc:docMk/>
            <pc:sldMk cId="1257944330" sldId="581"/>
            <ac:spMk id="4" creationId="{6522D129-816B-4FA8-9399-1DEEC8379173}"/>
          </ac:spMkLst>
        </pc:spChg>
        <pc:grpChg chg="add del">
          <ac:chgData name="Alejandro Paolini Godoy" userId="c3a6e11a-e51d-46b0-a788-b09d2b3af6f8" providerId="ADAL" clId="{19E76DFD-8E55-42CD-8348-7880C86A35DF}" dt="2022-05-09T05:12:08.083" v="544" actId="478"/>
          <ac:grpSpMkLst>
            <pc:docMk/>
            <pc:sldMk cId="1257944330" sldId="581"/>
            <ac:grpSpMk id="2" creationId="{37F4EC2A-3FFD-4132-8142-BAB92037B1E4}"/>
          </ac:grpSpMkLst>
        </pc:grpChg>
      </pc:sldChg>
      <pc:sldChg chg="addSp modSp add mod modAnim">
        <pc:chgData name="Alejandro Paolini Godoy" userId="c3a6e11a-e51d-46b0-a788-b09d2b3af6f8" providerId="ADAL" clId="{19E76DFD-8E55-42CD-8348-7880C86A35DF}" dt="2022-05-09T05:18:01.434" v="644" actId="403"/>
        <pc:sldMkLst>
          <pc:docMk/>
          <pc:sldMk cId="3158649155" sldId="582"/>
        </pc:sldMkLst>
        <pc:spChg chg="add mod">
          <ac:chgData name="Alejandro Paolini Godoy" userId="c3a6e11a-e51d-46b0-a788-b09d2b3af6f8" providerId="ADAL" clId="{19E76DFD-8E55-42CD-8348-7880C86A35DF}" dt="2022-05-09T05:18:01.434" v="644" actId="403"/>
          <ac:spMkLst>
            <pc:docMk/>
            <pc:sldMk cId="3158649155" sldId="582"/>
            <ac:spMk id="5" creationId="{F5BB2280-12FC-7600-9E9D-65D65A6FEA12}"/>
          </ac:spMkLst>
        </pc:spChg>
        <pc:spChg chg="mod">
          <ac:chgData name="Alejandro Paolini Godoy" userId="c3a6e11a-e51d-46b0-a788-b09d2b3af6f8" providerId="ADAL" clId="{19E76DFD-8E55-42CD-8348-7880C86A35DF}" dt="2022-05-09T05:15:28.576" v="626" actId="20577"/>
          <ac:spMkLst>
            <pc:docMk/>
            <pc:sldMk cId="3158649155" sldId="582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19E76DFD-8E55-42CD-8348-7880C86A35DF}" dt="2022-05-09T05:16:15.855" v="634" actId="14100"/>
          <ac:spMkLst>
            <pc:docMk/>
            <pc:sldMk cId="3158649155" sldId="582"/>
            <ac:spMk id="9" creationId="{3817ADEE-A817-4D56-89B7-442952613BC8}"/>
          </ac:spMkLst>
        </pc:spChg>
      </pc:sldChg>
      <pc:sldChg chg="modSp add mod modAnim">
        <pc:chgData name="Alejandro Paolini Godoy" userId="c3a6e11a-e51d-46b0-a788-b09d2b3af6f8" providerId="ADAL" clId="{19E76DFD-8E55-42CD-8348-7880C86A35DF}" dt="2022-05-09T05:21:07.276" v="760" actId="20577"/>
        <pc:sldMkLst>
          <pc:docMk/>
          <pc:sldMk cId="3611688644" sldId="583"/>
        </pc:sldMkLst>
        <pc:spChg chg="mod">
          <ac:chgData name="Alejandro Paolini Godoy" userId="c3a6e11a-e51d-46b0-a788-b09d2b3af6f8" providerId="ADAL" clId="{19E76DFD-8E55-42CD-8348-7880C86A35DF}" dt="2022-05-09T05:21:07.276" v="760" actId="20577"/>
          <ac:spMkLst>
            <pc:docMk/>
            <pc:sldMk cId="3611688644" sldId="583"/>
            <ac:spMk id="5" creationId="{F5BB2280-12FC-7600-9E9D-65D65A6FEA12}"/>
          </ac:spMkLst>
        </pc:spChg>
        <pc:spChg chg="mod">
          <ac:chgData name="Alejandro Paolini Godoy" userId="c3a6e11a-e51d-46b0-a788-b09d2b3af6f8" providerId="ADAL" clId="{19E76DFD-8E55-42CD-8348-7880C86A35DF}" dt="2022-05-09T05:18:43.090" v="654" actId="20577"/>
          <ac:spMkLst>
            <pc:docMk/>
            <pc:sldMk cId="3611688644" sldId="583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19E76DFD-8E55-42CD-8348-7880C86A35DF}" dt="2022-05-09T05:19:20.210" v="658"/>
          <ac:spMkLst>
            <pc:docMk/>
            <pc:sldMk cId="3611688644" sldId="583"/>
            <ac:spMk id="9" creationId="{3817ADEE-A817-4D56-89B7-442952613BC8}"/>
          </ac:spMkLst>
        </pc:spChg>
      </pc:sldChg>
      <pc:sldChg chg="delSp modSp add mod delAnim modAnim">
        <pc:chgData name="Alejandro Paolini Godoy" userId="c3a6e11a-e51d-46b0-a788-b09d2b3af6f8" providerId="ADAL" clId="{19E76DFD-8E55-42CD-8348-7880C86A35DF}" dt="2022-05-09T05:37:28.668" v="814" actId="20577"/>
        <pc:sldMkLst>
          <pc:docMk/>
          <pc:sldMk cId="1159965991" sldId="584"/>
        </pc:sldMkLst>
        <pc:spChg chg="mod">
          <ac:chgData name="Alejandro Paolini Godoy" userId="c3a6e11a-e51d-46b0-a788-b09d2b3af6f8" providerId="ADAL" clId="{19E76DFD-8E55-42CD-8348-7880C86A35DF}" dt="2022-05-09T05:23:02.433" v="783" actId="20577"/>
          <ac:spMkLst>
            <pc:docMk/>
            <pc:sldMk cId="1159965991" sldId="584"/>
            <ac:spMk id="5" creationId="{F5BB2280-12FC-7600-9E9D-65D65A6FEA12}"/>
          </ac:spMkLst>
        </pc:spChg>
        <pc:spChg chg="mod">
          <ac:chgData name="Alejandro Paolini Godoy" userId="c3a6e11a-e51d-46b0-a788-b09d2b3af6f8" providerId="ADAL" clId="{19E76DFD-8E55-42CD-8348-7880C86A35DF}" dt="2022-05-09T05:37:28.668" v="814" actId="20577"/>
          <ac:spMkLst>
            <pc:docMk/>
            <pc:sldMk cId="1159965991" sldId="584"/>
            <ac:spMk id="6" creationId="{F0ACAD3D-6F09-4D90-A5CF-7C56DC976CC4}"/>
          </ac:spMkLst>
        </pc:spChg>
        <pc:spChg chg="del">
          <ac:chgData name="Alejandro Paolini Godoy" userId="c3a6e11a-e51d-46b0-a788-b09d2b3af6f8" providerId="ADAL" clId="{19E76DFD-8E55-42CD-8348-7880C86A35DF}" dt="2022-05-09T05:21:21.803" v="762" actId="478"/>
          <ac:spMkLst>
            <pc:docMk/>
            <pc:sldMk cId="1159965991" sldId="584"/>
            <ac:spMk id="9" creationId="{3817ADEE-A817-4D56-89B7-442952613BC8}"/>
          </ac:spMkLst>
        </pc:spChg>
      </pc:sldChg>
      <pc:sldChg chg="modSp add mod ord modAnim">
        <pc:chgData name="Alejandro Paolini Godoy" userId="c3a6e11a-e51d-46b0-a788-b09d2b3af6f8" providerId="ADAL" clId="{19E76DFD-8E55-42CD-8348-7880C86A35DF}" dt="2022-05-09T05:38:42.359" v="822" actId="113"/>
        <pc:sldMkLst>
          <pc:docMk/>
          <pc:sldMk cId="1063152166" sldId="585"/>
        </pc:sldMkLst>
        <pc:spChg chg="mod">
          <ac:chgData name="Alejandro Paolini Godoy" userId="c3a6e11a-e51d-46b0-a788-b09d2b3af6f8" providerId="ADAL" clId="{19E76DFD-8E55-42CD-8348-7880C86A35DF}" dt="2022-05-09T05:38:15.885" v="818"/>
          <ac:spMkLst>
            <pc:docMk/>
            <pc:sldMk cId="1063152166" sldId="585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19E76DFD-8E55-42CD-8348-7880C86A35DF}" dt="2022-05-09T05:38:42.359" v="822" actId="113"/>
          <ac:spMkLst>
            <pc:docMk/>
            <pc:sldMk cId="1063152166" sldId="585"/>
            <ac:spMk id="9" creationId="{3817ADEE-A817-4D56-89B7-442952613BC8}"/>
          </ac:spMkLst>
        </pc:spChg>
      </pc:sldChg>
      <pc:sldChg chg="modSp add mod ord modAnim">
        <pc:chgData name="Alejandro Paolini Godoy" userId="c3a6e11a-e51d-46b0-a788-b09d2b3af6f8" providerId="ADAL" clId="{19E76DFD-8E55-42CD-8348-7880C86A35DF}" dt="2022-05-09T06:35:52.810" v="1409" actId="20577"/>
        <pc:sldMkLst>
          <pc:docMk/>
          <pc:sldMk cId="2427256451" sldId="586"/>
        </pc:sldMkLst>
        <pc:spChg chg="mod">
          <ac:chgData name="Alejandro Paolini Godoy" userId="c3a6e11a-e51d-46b0-a788-b09d2b3af6f8" providerId="ADAL" clId="{19E76DFD-8E55-42CD-8348-7880C86A35DF}" dt="2022-05-09T05:40:45.543" v="848" actId="2710"/>
          <ac:spMkLst>
            <pc:docMk/>
            <pc:sldMk cId="2427256451" sldId="586"/>
            <ac:spMk id="5" creationId="{F5BB2280-12FC-7600-9E9D-65D65A6FEA12}"/>
          </ac:spMkLst>
        </pc:spChg>
        <pc:spChg chg="mod">
          <ac:chgData name="Alejandro Paolini Godoy" userId="c3a6e11a-e51d-46b0-a788-b09d2b3af6f8" providerId="ADAL" clId="{19E76DFD-8E55-42CD-8348-7880C86A35DF}" dt="2022-05-09T06:35:52.810" v="1409" actId="20577"/>
          <ac:spMkLst>
            <pc:docMk/>
            <pc:sldMk cId="2427256451" sldId="586"/>
            <ac:spMk id="6" creationId="{F0ACAD3D-6F09-4D90-A5CF-7C56DC976CC4}"/>
          </ac:spMkLst>
        </pc:spChg>
      </pc:sldChg>
      <pc:sldChg chg="addSp modSp add mod modAnim">
        <pc:chgData name="Alejandro Paolini Godoy" userId="c3a6e11a-e51d-46b0-a788-b09d2b3af6f8" providerId="ADAL" clId="{19E76DFD-8E55-42CD-8348-7880C86A35DF}" dt="2022-05-09T05:50:14.211" v="893"/>
        <pc:sldMkLst>
          <pc:docMk/>
          <pc:sldMk cId="4242128544" sldId="587"/>
        </pc:sldMkLst>
        <pc:spChg chg="mod">
          <ac:chgData name="Alejandro Paolini Godoy" userId="c3a6e11a-e51d-46b0-a788-b09d2b3af6f8" providerId="ADAL" clId="{19E76DFD-8E55-42CD-8348-7880C86A35DF}" dt="2022-05-09T05:47:28.469" v="870" actId="1076"/>
          <ac:spMkLst>
            <pc:docMk/>
            <pc:sldMk cId="4242128544" sldId="587"/>
            <ac:spMk id="5" creationId="{F5BB2280-12FC-7600-9E9D-65D65A6FEA12}"/>
          </ac:spMkLst>
        </pc:spChg>
        <pc:spChg chg="mod">
          <ac:chgData name="Alejandro Paolini Godoy" userId="c3a6e11a-e51d-46b0-a788-b09d2b3af6f8" providerId="ADAL" clId="{19E76DFD-8E55-42CD-8348-7880C86A35DF}" dt="2022-05-09T05:42:12.685" v="862" actId="20577"/>
          <ac:spMkLst>
            <pc:docMk/>
            <pc:sldMk cId="4242128544" sldId="587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19E76DFD-8E55-42CD-8348-7880C86A35DF}" dt="2022-05-09T05:48:14.560" v="878" actId="1582"/>
          <ac:spMkLst>
            <pc:docMk/>
            <pc:sldMk cId="4242128544" sldId="587"/>
            <ac:spMk id="7" creationId="{BB811C95-AB62-3B6C-41C2-C630C1818B36}"/>
          </ac:spMkLst>
        </pc:spChg>
        <pc:spChg chg="mod">
          <ac:chgData name="Alejandro Paolini Godoy" userId="c3a6e11a-e51d-46b0-a788-b09d2b3af6f8" providerId="ADAL" clId="{19E76DFD-8E55-42CD-8348-7880C86A35DF}" dt="2022-05-09T05:48:51.093" v="884" actId="1076"/>
          <ac:spMkLst>
            <pc:docMk/>
            <pc:sldMk cId="4242128544" sldId="587"/>
            <ac:spMk id="9" creationId="{C8F7BF25-62D7-CDA3-6E92-12FD5ED01BA2}"/>
          </ac:spMkLst>
        </pc:spChg>
        <pc:spChg chg="mod">
          <ac:chgData name="Alejandro Paolini Godoy" userId="c3a6e11a-e51d-46b0-a788-b09d2b3af6f8" providerId="ADAL" clId="{19E76DFD-8E55-42CD-8348-7880C86A35DF}" dt="2022-05-09T05:48:51.093" v="884" actId="1076"/>
          <ac:spMkLst>
            <pc:docMk/>
            <pc:sldMk cId="4242128544" sldId="587"/>
            <ac:spMk id="10" creationId="{1B1E18E5-0A76-7D97-BE92-301CC6F611AB}"/>
          </ac:spMkLst>
        </pc:spChg>
        <pc:spChg chg="mod">
          <ac:chgData name="Alejandro Paolini Godoy" userId="c3a6e11a-e51d-46b0-a788-b09d2b3af6f8" providerId="ADAL" clId="{19E76DFD-8E55-42CD-8348-7880C86A35DF}" dt="2022-05-09T05:48:40.186" v="882" actId="1076"/>
          <ac:spMkLst>
            <pc:docMk/>
            <pc:sldMk cId="4242128544" sldId="587"/>
            <ac:spMk id="12" creationId="{775483D8-53ED-2FFB-FFC6-EDE459BBEA73}"/>
          </ac:spMkLst>
        </pc:spChg>
        <pc:spChg chg="mod">
          <ac:chgData name="Alejandro Paolini Godoy" userId="c3a6e11a-e51d-46b0-a788-b09d2b3af6f8" providerId="ADAL" clId="{19E76DFD-8E55-42CD-8348-7880C86A35DF}" dt="2022-05-09T05:48:40.186" v="882" actId="1076"/>
          <ac:spMkLst>
            <pc:docMk/>
            <pc:sldMk cId="4242128544" sldId="587"/>
            <ac:spMk id="13" creationId="{4ECAE0F4-AAEE-9220-751A-752241EB6A6C}"/>
          </ac:spMkLst>
        </pc:spChg>
        <pc:grpChg chg="add mod">
          <ac:chgData name="Alejandro Paolini Godoy" userId="c3a6e11a-e51d-46b0-a788-b09d2b3af6f8" providerId="ADAL" clId="{19E76DFD-8E55-42CD-8348-7880C86A35DF}" dt="2022-05-09T05:48:51.093" v="884" actId="1076"/>
          <ac:grpSpMkLst>
            <pc:docMk/>
            <pc:sldMk cId="4242128544" sldId="587"/>
            <ac:grpSpMk id="8" creationId="{4A8685F6-71A8-8E3D-C52C-911254011FF0}"/>
          </ac:grpSpMkLst>
        </pc:grpChg>
        <pc:grpChg chg="add mod">
          <ac:chgData name="Alejandro Paolini Godoy" userId="c3a6e11a-e51d-46b0-a788-b09d2b3af6f8" providerId="ADAL" clId="{19E76DFD-8E55-42CD-8348-7880C86A35DF}" dt="2022-05-09T05:48:40.186" v="882" actId="1076"/>
          <ac:grpSpMkLst>
            <pc:docMk/>
            <pc:sldMk cId="4242128544" sldId="587"/>
            <ac:grpSpMk id="11" creationId="{67D05DE7-ABC6-E4F5-0C36-FD00905E539A}"/>
          </ac:grpSpMkLst>
        </pc:grpChg>
      </pc:sldChg>
      <pc:sldChg chg="delSp modSp add mod modAnim">
        <pc:chgData name="Alejandro Paolini Godoy" userId="c3a6e11a-e51d-46b0-a788-b09d2b3af6f8" providerId="ADAL" clId="{19E76DFD-8E55-42CD-8348-7880C86A35DF}" dt="2022-05-09T05:52:16.787" v="905"/>
        <pc:sldMkLst>
          <pc:docMk/>
          <pc:sldMk cId="165756760" sldId="588"/>
        </pc:sldMkLst>
        <pc:spChg chg="mod">
          <ac:chgData name="Alejandro Paolini Godoy" userId="c3a6e11a-e51d-46b0-a788-b09d2b3af6f8" providerId="ADAL" clId="{19E76DFD-8E55-42CD-8348-7880C86A35DF}" dt="2022-05-09T05:50:56.949" v="898" actId="14100"/>
          <ac:spMkLst>
            <pc:docMk/>
            <pc:sldMk cId="165756760" sldId="588"/>
            <ac:spMk id="5" creationId="{F5BB2280-12FC-7600-9E9D-65D65A6FEA12}"/>
          </ac:spMkLst>
        </pc:spChg>
        <pc:spChg chg="mod">
          <ac:chgData name="Alejandro Paolini Godoy" userId="c3a6e11a-e51d-46b0-a788-b09d2b3af6f8" providerId="ADAL" clId="{19E76DFD-8E55-42CD-8348-7880C86A35DF}" dt="2022-05-09T05:52:12.091" v="904" actId="1076"/>
          <ac:spMkLst>
            <pc:docMk/>
            <pc:sldMk cId="165756760" sldId="588"/>
            <ac:spMk id="7" creationId="{BB811C95-AB62-3B6C-41C2-C630C1818B36}"/>
          </ac:spMkLst>
        </pc:spChg>
        <pc:grpChg chg="del">
          <ac:chgData name="Alejandro Paolini Godoy" userId="c3a6e11a-e51d-46b0-a788-b09d2b3af6f8" providerId="ADAL" clId="{19E76DFD-8E55-42CD-8348-7880C86A35DF}" dt="2022-05-09T05:51:01.831" v="900" actId="478"/>
          <ac:grpSpMkLst>
            <pc:docMk/>
            <pc:sldMk cId="165756760" sldId="588"/>
            <ac:grpSpMk id="8" creationId="{4A8685F6-71A8-8E3D-C52C-911254011FF0}"/>
          </ac:grpSpMkLst>
        </pc:grpChg>
        <pc:grpChg chg="del">
          <ac:chgData name="Alejandro Paolini Godoy" userId="c3a6e11a-e51d-46b0-a788-b09d2b3af6f8" providerId="ADAL" clId="{19E76DFD-8E55-42CD-8348-7880C86A35DF}" dt="2022-05-09T05:51:01.084" v="899" actId="478"/>
          <ac:grpSpMkLst>
            <pc:docMk/>
            <pc:sldMk cId="165756760" sldId="588"/>
            <ac:grpSpMk id="11" creationId="{67D05DE7-ABC6-E4F5-0C36-FD00905E539A}"/>
          </ac:grpSpMkLst>
        </pc:grpChg>
      </pc:sldChg>
      <pc:sldChg chg="modSp add mod ord modAnim">
        <pc:chgData name="Alejandro Paolini Godoy" userId="c3a6e11a-e51d-46b0-a788-b09d2b3af6f8" providerId="ADAL" clId="{19E76DFD-8E55-42CD-8348-7880C86A35DF}" dt="2022-05-09T05:54:03.648" v="957"/>
        <pc:sldMkLst>
          <pc:docMk/>
          <pc:sldMk cId="1176127829" sldId="589"/>
        </pc:sldMkLst>
        <pc:spChg chg="mod">
          <ac:chgData name="Alejandro Paolini Godoy" userId="c3a6e11a-e51d-46b0-a788-b09d2b3af6f8" providerId="ADAL" clId="{19E76DFD-8E55-42CD-8348-7880C86A35DF}" dt="2022-05-09T05:53:51.579" v="954" actId="113"/>
          <ac:spMkLst>
            <pc:docMk/>
            <pc:sldMk cId="1176127829" sldId="589"/>
            <ac:spMk id="5" creationId="{F5BB2280-12FC-7600-9E9D-65D65A6FEA12}"/>
          </ac:spMkLst>
        </pc:spChg>
        <pc:spChg chg="mod">
          <ac:chgData name="Alejandro Paolini Godoy" userId="c3a6e11a-e51d-46b0-a788-b09d2b3af6f8" providerId="ADAL" clId="{19E76DFD-8E55-42CD-8348-7880C86A35DF}" dt="2022-05-09T05:53:11.593" v="944" actId="20577"/>
          <ac:spMkLst>
            <pc:docMk/>
            <pc:sldMk cId="1176127829" sldId="589"/>
            <ac:spMk id="6" creationId="{F0ACAD3D-6F09-4D90-A5CF-7C56DC976CC4}"/>
          </ac:spMkLst>
        </pc:spChg>
      </pc:sldChg>
      <pc:sldChg chg="modSp add mod ord modAnim">
        <pc:chgData name="Alejandro Paolini Godoy" userId="c3a6e11a-e51d-46b0-a788-b09d2b3af6f8" providerId="ADAL" clId="{19E76DFD-8E55-42CD-8348-7880C86A35DF}" dt="2022-05-09T06:09:45.386" v="1140" actId="14100"/>
        <pc:sldMkLst>
          <pc:docMk/>
          <pc:sldMk cId="199398527" sldId="590"/>
        </pc:sldMkLst>
        <pc:spChg chg="mod">
          <ac:chgData name="Alejandro Paolini Godoy" userId="c3a6e11a-e51d-46b0-a788-b09d2b3af6f8" providerId="ADAL" clId="{19E76DFD-8E55-42CD-8348-7880C86A35DF}" dt="2022-05-09T06:03:40.952" v="1103" actId="20577"/>
          <ac:spMkLst>
            <pc:docMk/>
            <pc:sldMk cId="199398527" sldId="59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19E76DFD-8E55-42CD-8348-7880C86A35DF}" dt="2022-05-09T06:09:39.165" v="1138" actId="14100"/>
          <ac:spMkLst>
            <pc:docMk/>
            <pc:sldMk cId="199398527" sldId="590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19E76DFD-8E55-42CD-8348-7880C86A35DF}" dt="2022-05-09T06:09:45.386" v="1140" actId="14100"/>
          <ac:spMkLst>
            <pc:docMk/>
            <pc:sldMk cId="199398527" sldId="590"/>
            <ac:spMk id="11" creationId="{CB2E8D49-E4E6-6ED5-8EA0-2CF0C0D46D28}"/>
          </ac:spMkLst>
        </pc:spChg>
      </pc:sldChg>
      <pc:sldChg chg="modSp add mod modAnim">
        <pc:chgData name="Alejandro Paolini Godoy" userId="c3a6e11a-e51d-46b0-a788-b09d2b3af6f8" providerId="ADAL" clId="{19E76DFD-8E55-42CD-8348-7880C86A35DF}" dt="2022-05-09T06:09:23.671" v="1137" actId="207"/>
        <pc:sldMkLst>
          <pc:docMk/>
          <pc:sldMk cId="1561271121" sldId="591"/>
        </pc:sldMkLst>
        <pc:spChg chg="mod">
          <ac:chgData name="Alejandro Paolini Godoy" userId="c3a6e11a-e51d-46b0-a788-b09d2b3af6f8" providerId="ADAL" clId="{19E76DFD-8E55-42CD-8348-7880C86A35DF}" dt="2022-05-09T06:06:38.981" v="1126" actId="20577"/>
          <ac:spMkLst>
            <pc:docMk/>
            <pc:sldMk cId="1561271121" sldId="591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19E76DFD-8E55-42CD-8348-7880C86A35DF}" dt="2022-05-09T06:08:48.013" v="1131" actId="14100"/>
          <ac:spMkLst>
            <pc:docMk/>
            <pc:sldMk cId="1561271121" sldId="591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19E76DFD-8E55-42CD-8348-7880C86A35DF}" dt="2022-05-09T06:09:23.671" v="1137" actId="207"/>
          <ac:spMkLst>
            <pc:docMk/>
            <pc:sldMk cId="1561271121" sldId="591"/>
            <ac:spMk id="11" creationId="{CB2E8D49-E4E6-6ED5-8EA0-2CF0C0D46D28}"/>
          </ac:spMkLst>
        </pc:spChg>
      </pc:sldChg>
      <pc:sldChg chg="delSp modSp add mod delAnim modAnim">
        <pc:chgData name="Alejandro Paolini Godoy" userId="c3a6e11a-e51d-46b0-a788-b09d2b3af6f8" providerId="ADAL" clId="{19E76DFD-8E55-42CD-8348-7880C86A35DF}" dt="2022-05-09T06:15:00.145" v="1206"/>
        <pc:sldMkLst>
          <pc:docMk/>
          <pc:sldMk cId="1909440421" sldId="592"/>
        </pc:sldMkLst>
        <pc:spChg chg="mod">
          <ac:chgData name="Alejandro Paolini Godoy" userId="c3a6e11a-e51d-46b0-a788-b09d2b3af6f8" providerId="ADAL" clId="{19E76DFD-8E55-42CD-8348-7880C86A35DF}" dt="2022-05-09T06:13:28.277" v="1197" actId="2710"/>
          <ac:spMkLst>
            <pc:docMk/>
            <pc:sldMk cId="1909440421" sldId="592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19E76DFD-8E55-42CD-8348-7880C86A35DF}" dt="2022-05-09T06:13:39.810" v="1198" actId="1076"/>
          <ac:spMkLst>
            <pc:docMk/>
            <pc:sldMk cId="1909440421" sldId="592"/>
            <ac:spMk id="9" creationId="{3817ADEE-A817-4D56-89B7-442952613BC8}"/>
          </ac:spMkLst>
        </pc:spChg>
        <pc:spChg chg="del">
          <ac:chgData name="Alejandro Paolini Godoy" userId="c3a6e11a-e51d-46b0-a788-b09d2b3af6f8" providerId="ADAL" clId="{19E76DFD-8E55-42CD-8348-7880C86A35DF}" dt="2022-05-09T06:10:18.693" v="1142" actId="478"/>
          <ac:spMkLst>
            <pc:docMk/>
            <pc:sldMk cId="1909440421" sldId="592"/>
            <ac:spMk id="11" creationId="{CB2E8D49-E4E6-6ED5-8EA0-2CF0C0D46D28}"/>
          </ac:spMkLst>
        </pc:spChg>
      </pc:sldChg>
      <pc:sldChg chg="delSp modSp add mod ord modAnim">
        <pc:chgData name="Alejandro Paolini Godoy" userId="c3a6e11a-e51d-46b0-a788-b09d2b3af6f8" providerId="ADAL" clId="{19E76DFD-8E55-42CD-8348-7880C86A35DF}" dt="2022-05-09T06:18:21.051" v="1321" actId="2085"/>
        <pc:sldMkLst>
          <pc:docMk/>
          <pc:sldMk cId="1628121568" sldId="593"/>
        </pc:sldMkLst>
        <pc:spChg chg="mod">
          <ac:chgData name="Alejandro Paolini Godoy" userId="c3a6e11a-e51d-46b0-a788-b09d2b3af6f8" providerId="ADAL" clId="{19E76DFD-8E55-42CD-8348-7880C86A35DF}" dt="2022-05-09T06:16:43.356" v="1311" actId="14100"/>
          <ac:spMkLst>
            <pc:docMk/>
            <pc:sldMk cId="1628121568" sldId="593"/>
            <ac:spMk id="5" creationId="{F5BB2280-12FC-7600-9E9D-65D65A6FEA12}"/>
          </ac:spMkLst>
        </pc:spChg>
        <pc:spChg chg="mod">
          <ac:chgData name="Alejandro Paolini Godoy" userId="c3a6e11a-e51d-46b0-a788-b09d2b3af6f8" providerId="ADAL" clId="{19E76DFD-8E55-42CD-8348-7880C86A35DF}" dt="2022-05-09T06:16:19.325" v="1309" actId="20577"/>
          <ac:spMkLst>
            <pc:docMk/>
            <pc:sldMk cId="1628121568" sldId="593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19E76DFD-8E55-42CD-8348-7880C86A35DF}" dt="2022-05-09T06:18:21.051" v="1321" actId="2085"/>
          <ac:spMkLst>
            <pc:docMk/>
            <pc:sldMk cId="1628121568" sldId="593"/>
            <ac:spMk id="7" creationId="{BB811C95-AB62-3B6C-41C2-C630C1818B36}"/>
          </ac:spMkLst>
        </pc:spChg>
        <pc:grpChg chg="del">
          <ac:chgData name="Alejandro Paolini Godoy" userId="c3a6e11a-e51d-46b0-a788-b09d2b3af6f8" providerId="ADAL" clId="{19E76DFD-8E55-42CD-8348-7880C86A35DF}" dt="2022-05-09T06:17:54.891" v="1316" actId="478"/>
          <ac:grpSpMkLst>
            <pc:docMk/>
            <pc:sldMk cId="1628121568" sldId="593"/>
            <ac:grpSpMk id="8" creationId="{4A8685F6-71A8-8E3D-C52C-911254011FF0}"/>
          </ac:grpSpMkLst>
        </pc:grpChg>
        <pc:grpChg chg="del">
          <ac:chgData name="Alejandro Paolini Godoy" userId="c3a6e11a-e51d-46b0-a788-b09d2b3af6f8" providerId="ADAL" clId="{19E76DFD-8E55-42CD-8348-7880C86A35DF}" dt="2022-05-09T06:17:55.739" v="1317" actId="478"/>
          <ac:grpSpMkLst>
            <pc:docMk/>
            <pc:sldMk cId="1628121568" sldId="593"/>
            <ac:grpSpMk id="11" creationId="{67D05DE7-ABC6-E4F5-0C36-FD00905E539A}"/>
          </ac:grpSpMkLst>
        </pc:grpChg>
      </pc:sldChg>
      <pc:sldChg chg="modSp add mod ord">
        <pc:chgData name="Alejandro Paolini Godoy" userId="c3a6e11a-e51d-46b0-a788-b09d2b3af6f8" providerId="ADAL" clId="{19E76DFD-8E55-42CD-8348-7880C86A35DF}" dt="2022-05-09T06:19:38.246" v="1327" actId="14100"/>
        <pc:sldMkLst>
          <pc:docMk/>
          <pc:sldMk cId="3799852775" sldId="594"/>
        </pc:sldMkLst>
        <pc:spChg chg="mod">
          <ac:chgData name="Alejandro Paolini Godoy" userId="c3a6e11a-e51d-46b0-a788-b09d2b3af6f8" providerId="ADAL" clId="{19E76DFD-8E55-42CD-8348-7880C86A35DF}" dt="2022-05-09T06:19:25.987" v="1325"/>
          <ac:spMkLst>
            <pc:docMk/>
            <pc:sldMk cId="3799852775" sldId="594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19E76DFD-8E55-42CD-8348-7880C86A35DF}" dt="2022-05-09T06:19:38.246" v="1327" actId="14100"/>
          <ac:spMkLst>
            <pc:docMk/>
            <pc:sldMk cId="3799852775" sldId="594"/>
            <ac:spMk id="11" creationId="{CB2E8D49-E4E6-6ED5-8EA0-2CF0C0D46D28}"/>
          </ac:spMkLst>
        </pc:spChg>
      </pc:sldChg>
      <pc:sldChg chg="modSp add mod ord modAnim">
        <pc:chgData name="Alejandro Paolini Godoy" userId="c3a6e11a-e51d-46b0-a788-b09d2b3af6f8" providerId="ADAL" clId="{19E76DFD-8E55-42CD-8348-7880C86A35DF}" dt="2022-05-09T06:22:18.122" v="1349" actId="20577"/>
        <pc:sldMkLst>
          <pc:docMk/>
          <pc:sldMk cId="3168509856" sldId="595"/>
        </pc:sldMkLst>
        <pc:spChg chg="mod">
          <ac:chgData name="Alejandro Paolini Godoy" userId="c3a6e11a-e51d-46b0-a788-b09d2b3af6f8" providerId="ADAL" clId="{19E76DFD-8E55-42CD-8348-7880C86A35DF}" dt="2022-05-09T06:22:18.122" v="1349" actId="20577"/>
          <ac:spMkLst>
            <pc:docMk/>
            <pc:sldMk cId="3168509856" sldId="595"/>
            <ac:spMk id="5" creationId="{F5BB2280-12FC-7600-9E9D-65D65A6FEA12}"/>
          </ac:spMkLst>
        </pc:spChg>
        <pc:spChg chg="mod">
          <ac:chgData name="Alejandro Paolini Godoy" userId="c3a6e11a-e51d-46b0-a788-b09d2b3af6f8" providerId="ADAL" clId="{19E76DFD-8E55-42CD-8348-7880C86A35DF}" dt="2022-05-09T06:21:32.533" v="1340" actId="20577"/>
          <ac:spMkLst>
            <pc:docMk/>
            <pc:sldMk cId="3168509856" sldId="595"/>
            <ac:spMk id="6" creationId="{F0ACAD3D-6F09-4D90-A5CF-7C56DC976CC4}"/>
          </ac:spMkLst>
        </pc:spChg>
      </pc:sldChg>
      <pc:sldChg chg="addSp modSp add mod ord modAnim">
        <pc:chgData name="Alejandro Paolini Godoy" userId="c3a6e11a-e51d-46b0-a788-b09d2b3af6f8" providerId="ADAL" clId="{19E76DFD-8E55-42CD-8348-7880C86A35DF}" dt="2022-05-09T06:26:28.324" v="1391" actId="14100"/>
        <pc:sldMkLst>
          <pc:docMk/>
          <pc:sldMk cId="1199309032" sldId="596"/>
        </pc:sldMkLst>
        <pc:spChg chg="mod">
          <ac:chgData name="Alejandro Paolini Godoy" userId="c3a6e11a-e51d-46b0-a788-b09d2b3af6f8" providerId="ADAL" clId="{19E76DFD-8E55-42CD-8348-7880C86A35DF}" dt="2022-05-09T06:23:33.699" v="1362" actId="20577"/>
          <ac:spMkLst>
            <pc:docMk/>
            <pc:sldMk cId="1199309032" sldId="59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19E76DFD-8E55-42CD-8348-7880C86A35DF}" dt="2022-05-09T06:25:57.403" v="1385" actId="6549"/>
          <ac:spMkLst>
            <pc:docMk/>
            <pc:sldMk cId="1199309032" sldId="596"/>
            <ac:spMk id="11" creationId="{CB2E8D49-E4E6-6ED5-8EA0-2CF0C0D46D28}"/>
          </ac:spMkLst>
        </pc:spChg>
        <pc:cxnChg chg="add mod">
          <ac:chgData name="Alejandro Paolini Godoy" userId="c3a6e11a-e51d-46b0-a788-b09d2b3af6f8" providerId="ADAL" clId="{19E76DFD-8E55-42CD-8348-7880C86A35DF}" dt="2022-05-09T06:26:20.138" v="1388" actId="14100"/>
          <ac:cxnSpMkLst>
            <pc:docMk/>
            <pc:sldMk cId="1199309032" sldId="596"/>
            <ac:cxnSpMk id="7" creationId="{5F0526D0-393C-62FF-3E98-305954BDC16A}"/>
          </ac:cxnSpMkLst>
        </pc:cxnChg>
        <pc:cxnChg chg="add mod">
          <ac:chgData name="Alejandro Paolini Godoy" userId="c3a6e11a-e51d-46b0-a788-b09d2b3af6f8" providerId="ADAL" clId="{19E76DFD-8E55-42CD-8348-7880C86A35DF}" dt="2022-05-09T06:26:28.324" v="1391" actId="14100"/>
          <ac:cxnSpMkLst>
            <pc:docMk/>
            <pc:sldMk cId="1199309032" sldId="596"/>
            <ac:cxnSpMk id="8" creationId="{96846FDB-C5B4-B3C8-6686-34E5F163C6AC}"/>
          </ac:cxnSpMkLst>
        </pc:cxnChg>
      </pc:sldChg>
    </pc:docChg>
  </pc:docChgLst>
  <pc:docChgLst>
    <pc:chgData name="Alejandro Paolini Godoy" userId="c3a6e11a-e51d-46b0-a788-b09d2b3af6f8" providerId="ADAL" clId="{220FC8B3-1318-4D51-9343-065D7C988255}"/>
    <pc:docChg chg="undo custSel addSld delSld modSld sldOrd">
      <pc:chgData name="Alejandro Paolini Godoy" userId="c3a6e11a-e51d-46b0-a788-b09d2b3af6f8" providerId="ADAL" clId="{220FC8B3-1318-4D51-9343-065D7C988255}" dt="2022-05-23T06:56:41.016" v="1466"/>
      <pc:docMkLst>
        <pc:docMk/>
      </pc:docMkLst>
      <pc:sldChg chg="modSp mod ord">
        <pc:chgData name="Alejandro Paolini Godoy" userId="c3a6e11a-e51d-46b0-a788-b09d2b3af6f8" providerId="ADAL" clId="{220FC8B3-1318-4D51-9343-065D7C988255}" dt="2022-05-23T05:47:16.570" v="395"/>
        <pc:sldMkLst>
          <pc:docMk/>
          <pc:sldMk cId="3045625610" sldId="477"/>
        </pc:sldMkLst>
        <pc:spChg chg="mod">
          <ac:chgData name="Alejandro Paolini Godoy" userId="c3a6e11a-e51d-46b0-a788-b09d2b3af6f8" providerId="ADAL" clId="{220FC8B3-1318-4D51-9343-065D7C988255}" dt="2022-05-23T05:47:16.570" v="395"/>
          <ac:spMkLst>
            <pc:docMk/>
            <pc:sldMk cId="3045625610" sldId="477"/>
            <ac:spMk id="6" creationId="{5D5D8DF2-946F-4CA1-AE4E-4F306F503796}"/>
          </ac:spMkLst>
        </pc:spChg>
        <pc:spChg chg="mod">
          <ac:chgData name="Alejandro Paolini Godoy" userId="c3a6e11a-e51d-46b0-a788-b09d2b3af6f8" providerId="ADAL" clId="{220FC8B3-1318-4D51-9343-065D7C988255}" dt="2022-05-23T05:46:50.165" v="393" actId="20577"/>
          <ac:spMkLst>
            <pc:docMk/>
            <pc:sldMk cId="3045625610" sldId="477"/>
            <ac:spMk id="7" creationId="{09213D55-8C34-4BF9-BA89-3E74C5160CB8}"/>
          </ac:spMkLst>
        </pc:spChg>
      </pc:sldChg>
      <pc:sldChg chg="modSp mod">
        <pc:chgData name="Alejandro Paolini Godoy" userId="c3a6e11a-e51d-46b0-a788-b09d2b3af6f8" providerId="ADAL" clId="{220FC8B3-1318-4D51-9343-065D7C988255}" dt="2022-05-23T05:25:45.140" v="5" actId="20577"/>
        <pc:sldMkLst>
          <pc:docMk/>
          <pc:sldMk cId="684410775" sldId="495"/>
        </pc:sldMkLst>
        <pc:spChg chg="mod">
          <ac:chgData name="Alejandro Paolini Godoy" userId="c3a6e11a-e51d-46b0-a788-b09d2b3af6f8" providerId="ADAL" clId="{220FC8B3-1318-4D51-9343-065D7C988255}" dt="2022-05-23T05:25:45.140" v="5" actId="20577"/>
          <ac:spMkLst>
            <pc:docMk/>
            <pc:sldMk cId="684410775" sldId="495"/>
            <ac:spMk id="4" creationId="{6522D129-816B-4FA8-9399-1DEEC8379173}"/>
          </ac:spMkLst>
        </pc:spChg>
        <pc:spChg chg="mod">
          <ac:chgData name="Alejandro Paolini Godoy" userId="c3a6e11a-e51d-46b0-a788-b09d2b3af6f8" providerId="ADAL" clId="{220FC8B3-1318-4D51-9343-065D7C988255}" dt="2022-05-23T05:25:39.968" v="3" actId="20577"/>
          <ac:spMkLst>
            <pc:docMk/>
            <pc:sldMk cId="684410775" sldId="495"/>
            <ac:spMk id="6" creationId="{64C74DA4-5CCB-4E44-991D-DAD3253CB00B}"/>
          </ac:spMkLst>
        </pc:spChg>
      </pc:sldChg>
      <pc:sldChg chg="add del">
        <pc:chgData name="Alejandro Paolini Godoy" userId="c3a6e11a-e51d-46b0-a788-b09d2b3af6f8" providerId="ADAL" clId="{220FC8B3-1318-4D51-9343-065D7C988255}" dt="2022-05-23T05:46:12.637" v="389" actId="47"/>
        <pc:sldMkLst>
          <pc:docMk/>
          <pc:sldMk cId="1319704703" sldId="505"/>
        </pc:sldMkLst>
      </pc:sldChg>
      <pc:sldChg chg="del">
        <pc:chgData name="Alejandro Paolini Godoy" userId="c3a6e11a-e51d-46b0-a788-b09d2b3af6f8" providerId="ADAL" clId="{220FC8B3-1318-4D51-9343-065D7C988255}" dt="2022-05-23T06:42:47.841" v="1371" actId="47"/>
        <pc:sldMkLst>
          <pc:docMk/>
          <pc:sldMk cId="1098424003" sldId="544"/>
        </pc:sldMkLst>
      </pc:sldChg>
      <pc:sldChg chg="modSp mod modAnim">
        <pc:chgData name="Alejandro Paolini Godoy" userId="c3a6e11a-e51d-46b0-a788-b09d2b3af6f8" providerId="ADAL" clId="{220FC8B3-1318-4D51-9343-065D7C988255}" dt="2022-05-23T06:45:18.557" v="1378"/>
        <pc:sldMkLst>
          <pc:docMk/>
          <pc:sldMk cId="3874530532" sldId="548"/>
        </pc:sldMkLst>
        <pc:spChg chg="mod">
          <ac:chgData name="Alejandro Paolini Godoy" userId="c3a6e11a-e51d-46b0-a788-b09d2b3af6f8" providerId="ADAL" clId="{220FC8B3-1318-4D51-9343-065D7C988255}" dt="2022-05-23T05:26:10.549" v="28" actId="20577"/>
          <ac:spMkLst>
            <pc:docMk/>
            <pc:sldMk cId="3874530532" sldId="54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20FC8B3-1318-4D51-9343-065D7C988255}" dt="2022-05-23T05:28:02.190" v="62" actId="12"/>
          <ac:spMkLst>
            <pc:docMk/>
            <pc:sldMk cId="3874530532" sldId="548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220FC8B3-1318-4D51-9343-065D7C988255}" dt="2022-05-23T05:25:57.372" v="7" actId="20577"/>
          <ac:spMkLst>
            <pc:docMk/>
            <pc:sldMk cId="3874530532" sldId="548"/>
            <ac:spMk id="58" creationId="{3370AFA0-83F3-4A79-B770-1A9B44B042F4}"/>
          </ac:spMkLst>
        </pc:spChg>
      </pc:sldChg>
      <pc:sldChg chg="modSp mod">
        <pc:chgData name="Alejandro Paolini Godoy" userId="c3a6e11a-e51d-46b0-a788-b09d2b3af6f8" providerId="ADAL" clId="{220FC8B3-1318-4D51-9343-065D7C988255}" dt="2022-05-23T06:43:02.374" v="1372"/>
        <pc:sldMkLst>
          <pc:docMk/>
          <pc:sldMk cId="732089498" sldId="561"/>
        </pc:sldMkLst>
        <pc:spChg chg="mod">
          <ac:chgData name="Alejandro Paolini Godoy" userId="c3a6e11a-e51d-46b0-a788-b09d2b3af6f8" providerId="ADAL" clId="{220FC8B3-1318-4D51-9343-065D7C988255}" dt="2022-05-23T06:43:02.374" v="1372"/>
          <ac:spMkLst>
            <pc:docMk/>
            <pc:sldMk cId="732089498" sldId="561"/>
            <ac:spMk id="58" creationId="{3370AFA0-83F3-4A79-B770-1A9B44B042F4}"/>
          </ac:spMkLst>
        </pc:spChg>
      </pc:sldChg>
      <pc:sldChg chg="del">
        <pc:chgData name="Alejandro Paolini Godoy" userId="c3a6e11a-e51d-46b0-a788-b09d2b3af6f8" providerId="ADAL" clId="{220FC8B3-1318-4D51-9343-065D7C988255}" dt="2022-05-23T06:42:47.841" v="1371" actId="47"/>
        <pc:sldMkLst>
          <pc:docMk/>
          <pc:sldMk cId="179775845" sldId="563"/>
        </pc:sldMkLst>
      </pc:sldChg>
      <pc:sldChg chg="del">
        <pc:chgData name="Alejandro Paolini Godoy" userId="c3a6e11a-e51d-46b0-a788-b09d2b3af6f8" providerId="ADAL" clId="{220FC8B3-1318-4D51-9343-065D7C988255}" dt="2022-05-23T06:42:47.841" v="1371" actId="47"/>
        <pc:sldMkLst>
          <pc:docMk/>
          <pc:sldMk cId="1977389082" sldId="566"/>
        </pc:sldMkLst>
      </pc:sldChg>
      <pc:sldChg chg="del">
        <pc:chgData name="Alejandro Paolini Godoy" userId="c3a6e11a-e51d-46b0-a788-b09d2b3af6f8" providerId="ADAL" clId="{220FC8B3-1318-4D51-9343-065D7C988255}" dt="2022-05-23T06:42:47.841" v="1371" actId="47"/>
        <pc:sldMkLst>
          <pc:docMk/>
          <pc:sldMk cId="3078216180" sldId="573"/>
        </pc:sldMkLst>
      </pc:sldChg>
      <pc:sldChg chg="del">
        <pc:chgData name="Alejandro Paolini Godoy" userId="c3a6e11a-e51d-46b0-a788-b09d2b3af6f8" providerId="ADAL" clId="{220FC8B3-1318-4D51-9343-065D7C988255}" dt="2022-05-23T06:42:47.841" v="1371" actId="47"/>
        <pc:sldMkLst>
          <pc:docMk/>
          <pc:sldMk cId="2177144786" sldId="574"/>
        </pc:sldMkLst>
      </pc:sldChg>
      <pc:sldChg chg="del">
        <pc:chgData name="Alejandro Paolini Godoy" userId="c3a6e11a-e51d-46b0-a788-b09d2b3af6f8" providerId="ADAL" clId="{220FC8B3-1318-4D51-9343-065D7C988255}" dt="2022-05-23T06:42:47.841" v="1371" actId="47"/>
        <pc:sldMkLst>
          <pc:docMk/>
          <pc:sldMk cId="1534077020" sldId="575"/>
        </pc:sldMkLst>
      </pc:sldChg>
      <pc:sldChg chg="del">
        <pc:chgData name="Alejandro Paolini Godoy" userId="c3a6e11a-e51d-46b0-a788-b09d2b3af6f8" providerId="ADAL" clId="{220FC8B3-1318-4D51-9343-065D7C988255}" dt="2022-05-23T06:42:47.841" v="1371" actId="47"/>
        <pc:sldMkLst>
          <pc:docMk/>
          <pc:sldMk cId="4092953299" sldId="576"/>
        </pc:sldMkLst>
      </pc:sldChg>
      <pc:sldChg chg="del">
        <pc:chgData name="Alejandro Paolini Godoy" userId="c3a6e11a-e51d-46b0-a788-b09d2b3af6f8" providerId="ADAL" clId="{220FC8B3-1318-4D51-9343-065D7C988255}" dt="2022-05-23T06:42:47.841" v="1371" actId="47"/>
        <pc:sldMkLst>
          <pc:docMk/>
          <pc:sldMk cId="3136408570" sldId="577"/>
        </pc:sldMkLst>
      </pc:sldChg>
      <pc:sldChg chg="del">
        <pc:chgData name="Alejandro Paolini Godoy" userId="c3a6e11a-e51d-46b0-a788-b09d2b3af6f8" providerId="ADAL" clId="{220FC8B3-1318-4D51-9343-065D7C988255}" dt="2022-05-23T06:42:47.841" v="1371" actId="47"/>
        <pc:sldMkLst>
          <pc:docMk/>
          <pc:sldMk cId="969752194" sldId="578"/>
        </pc:sldMkLst>
      </pc:sldChg>
      <pc:sldChg chg="del">
        <pc:chgData name="Alejandro Paolini Godoy" userId="c3a6e11a-e51d-46b0-a788-b09d2b3af6f8" providerId="ADAL" clId="{220FC8B3-1318-4D51-9343-065D7C988255}" dt="2022-05-23T06:42:47.841" v="1371" actId="47"/>
        <pc:sldMkLst>
          <pc:docMk/>
          <pc:sldMk cId="1035600058" sldId="579"/>
        </pc:sldMkLst>
      </pc:sldChg>
      <pc:sldChg chg="addSp modSp mod ord modAnim">
        <pc:chgData name="Alejandro Paolini Godoy" userId="c3a6e11a-e51d-46b0-a788-b09d2b3af6f8" providerId="ADAL" clId="{220FC8B3-1318-4D51-9343-065D7C988255}" dt="2022-05-23T06:52:24.656" v="1417"/>
        <pc:sldMkLst>
          <pc:docMk/>
          <pc:sldMk cId="1962124494" sldId="580"/>
        </pc:sldMkLst>
        <pc:spChg chg="mod">
          <ac:chgData name="Alejandro Paolini Godoy" userId="c3a6e11a-e51d-46b0-a788-b09d2b3af6f8" providerId="ADAL" clId="{220FC8B3-1318-4D51-9343-065D7C988255}" dt="2022-05-23T06:07:07.843" v="681" actId="20577"/>
          <ac:spMkLst>
            <pc:docMk/>
            <pc:sldMk cId="1962124494" sldId="580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220FC8B3-1318-4D51-9343-065D7C988255}" dt="2022-05-23T06:08:38.237" v="699" actId="14100"/>
          <ac:spMkLst>
            <pc:docMk/>
            <pc:sldMk cId="1962124494" sldId="580"/>
            <ac:spMk id="7" creationId="{BE4FA06A-FC1A-BA5E-7A1F-F83948FB513A}"/>
          </ac:spMkLst>
        </pc:spChg>
        <pc:spChg chg="mod">
          <ac:chgData name="Alejandro Paolini Godoy" userId="c3a6e11a-e51d-46b0-a788-b09d2b3af6f8" providerId="ADAL" clId="{220FC8B3-1318-4D51-9343-065D7C988255}" dt="2022-05-23T06:06:46.817" v="663" actId="14100"/>
          <ac:spMkLst>
            <pc:docMk/>
            <pc:sldMk cId="1962124494" sldId="580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220FC8B3-1318-4D51-9343-065D7C988255}" dt="2022-05-23T06:08:56.967" v="700" actId="14100"/>
          <ac:spMkLst>
            <pc:docMk/>
            <pc:sldMk cId="1962124494" sldId="580"/>
            <ac:spMk id="11" creationId="{CB2E8D49-E4E6-6ED5-8EA0-2CF0C0D46D28}"/>
          </ac:spMkLst>
        </pc:spChg>
        <pc:spChg chg="mod">
          <ac:chgData name="Alejandro Paolini Godoy" userId="c3a6e11a-e51d-46b0-a788-b09d2b3af6f8" providerId="ADAL" clId="{220FC8B3-1318-4D51-9343-065D7C988255}" dt="2022-05-23T06:07:10.451" v="683" actId="20577"/>
          <ac:spMkLst>
            <pc:docMk/>
            <pc:sldMk cId="1962124494" sldId="580"/>
            <ac:spMk id="58" creationId="{3370AFA0-83F3-4A79-B770-1A9B44B042F4}"/>
          </ac:spMkLst>
        </pc:spChg>
      </pc:sldChg>
      <pc:sldChg chg="del">
        <pc:chgData name="Alejandro Paolini Godoy" userId="c3a6e11a-e51d-46b0-a788-b09d2b3af6f8" providerId="ADAL" clId="{220FC8B3-1318-4D51-9343-065D7C988255}" dt="2022-05-23T06:42:47.841" v="1371" actId="47"/>
        <pc:sldMkLst>
          <pc:docMk/>
          <pc:sldMk cId="325144941" sldId="581"/>
        </pc:sldMkLst>
      </pc:sldChg>
      <pc:sldChg chg="del">
        <pc:chgData name="Alejandro Paolini Godoy" userId="c3a6e11a-e51d-46b0-a788-b09d2b3af6f8" providerId="ADAL" clId="{220FC8B3-1318-4D51-9343-065D7C988255}" dt="2022-05-23T06:42:47.841" v="1371" actId="47"/>
        <pc:sldMkLst>
          <pc:docMk/>
          <pc:sldMk cId="3158649155" sldId="582"/>
        </pc:sldMkLst>
      </pc:sldChg>
      <pc:sldChg chg="del">
        <pc:chgData name="Alejandro Paolini Godoy" userId="c3a6e11a-e51d-46b0-a788-b09d2b3af6f8" providerId="ADAL" clId="{220FC8B3-1318-4D51-9343-065D7C988255}" dt="2022-05-23T06:42:47.841" v="1371" actId="47"/>
        <pc:sldMkLst>
          <pc:docMk/>
          <pc:sldMk cId="3611688644" sldId="583"/>
        </pc:sldMkLst>
      </pc:sldChg>
      <pc:sldChg chg="del">
        <pc:chgData name="Alejandro Paolini Godoy" userId="c3a6e11a-e51d-46b0-a788-b09d2b3af6f8" providerId="ADAL" clId="{220FC8B3-1318-4D51-9343-065D7C988255}" dt="2022-05-23T06:42:47.841" v="1371" actId="47"/>
        <pc:sldMkLst>
          <pc:docMk/>
          <pc:sldMk cId="1159965991" sldId="584"/>
        </pc:sldMkLst>
      </pc:sldChg>
      <pc:sldChg chg="del">
        <pc:chgData name="Alejandro Paolini Godoy" userId="c3a6e11a-e51d-46b0-a788-b09d2b3af6f8" providerId="ADAL" clId="{220FC8B3-1318-4D51-9343-065D7C988255}" dt="2022-05-23T06:42:47.841" v="1371" actId="47"/>
        <pc:sldMkLst>
          <pc:docMk/>
          <pc:sldMk cId="1063152166" sldId="585"/>
        </pc:sldMkLst>
      </pc:sldChg>
      <pc:sldChg chg="del">
        <pc:chgData name="Alejandro Paolini Godoy" userId="c3a6e11a-e51d-46b0-a788-b09d2b3af6f8" providerId="ADAL" clId="{220FC8B3-1318-4D51-9343-065D7C988255}" dt="2022-05-23T06:42:47.841" v="1371" actId="47"/>
        <pc:sldMkLst>
          <pc:docMk/>
          <pc:sldMk cId="2427256451" sldId="586"/>
        </pc:sldMkLst>
      </pc:sldChg>
      <pc:sldChg chg="del">
        <pc:chgData name="Alejandro Paolini Godoy" userId="c3a6e11a-e51d-46b0-a788-b09d2b3af6f8" providerId="ADAL" clId="{220FC8B3-1318-4D51-9343-065D7C988255}" dt="2022-05-23T06:42:47.841" v="1371" actId="47"/>
        <pc:sldMkLst>
          <pc:docMk/>
          <pc:sldMk cId="4242128544" sldId="587"/>
        </pc:sldMkLst>
      </pc:sldChg>
      <pc:sldChg chg="del">
        <pc:chgData name="Alejandro Paolini Godoy" userId="c3a6e11a-e51d-46b0-a788-b09d2b3af6f8" providerId="ADAL" clId="{220FC8B3-1318-4D51-9343-065D7C988255}" dt="2022-05-23T06:42:47.841" v="1371" actId="47"/>
        <pc:sldMkLst>
          <pc:docMk/>
          <pc:sldMk cId="165756760" sldId="588"/>
        </pc:sldMkLst>
      </pc:sldChg>
      <pc:sldChg chg="del">
        <pc:chgData name="Alejandro Paolini Godoy" userId="c3a6e11a-e51d-46b0-a788-b09d2b3af6f8" providerId="ADAL" clId="{220FC8B3-1318-4D51-9343-065D7C988255}" dt="2022-05-23T06:42:47.841" v="1371" actId="47"/>
        <pc:sldMkLst>
          <pc:docMk/>
          <pc:sldMk cId="1176127829" sldId="589"/>
        </pc:sldMkLst>
      </pc:sldChg>
      <pc:sldChg chg="del">
        <pc:chgData name="Alejandro Paolini Godoy" userId="c3a6e11a-e51d-46b0-a788-b09d2b3af6f8" providerId="ADAL" clId="{220FC8B3-1318-4D51-9343-065D7C988255}" dt="2022-05-23T06:42:47.841" v="1371" actId="47"/>
        <pc:sldMkLst>
          <pc:docMk/>
          <pc:sldMk cId="199398527" sldId="590"/>
        </pc:sldMkLst>
      </pc:sldChg>
      <pc:sldChg chg="del">
        <pc:chgData name="Alejandro Paolini Godoy" userId="c3a6e11a-e51d-46b0-a788-b09d2b3af6f8" providerId="ADAL" clId="{220FC8B3-1318-4D51-9343-065D7C988255}" dt="2022-05-23T06:42:47.841" v="1371" actId="47"/>
        <pc:sldMkLst>
          <pc:docMk/>
          <pc:sldMk cId="1561271121" sldId="591"/>
        </pc:sldMkLst>
      </pc:sldChg>
      <pc:sldChg chg="del">
        <pc:chgData name="Alejandro Paolini Godoy" userId="c3a6e11a-e51d-46b0-a788-b09d2b3af6f8" providerId="ADAL" clId="{220FC8B3-1318-4D51-9343-065D7C988255}" dt="2022-05-23T06:42:47.841" v="1371" actId="47"/>
        <pc:sldMkLst>
          <pc:docMk/>
          <pc:sldMk cId="1909440421" sldId="592"/>
        </pc:sldMkLst>
      </pc:sldChg>
      <pc:sldChg chg="del">
        <pc:chgData name="Alejandro Paolini Godoy" userId="c3a6e11a-e51d-46b0-a788-b09d2b3af6f8" providerId="ADAL" clId="{220FC8B3-1318-4D51-9343-065D7C988255}" dt="2022-05-23T06:42:47.841" v="1371" actId="47"/>
        <pc:sldMkLst>
          <pc:docMk/>
          <pc:sldMk cId="1628121568" sldId="593"/>
        </pc:sldMkLst>
      </pc:sldChg>
      <pc:sldChg chg="del">
        <pc:chgData name="Alejandro Paolini Godoy" userId="c3a6e11a-e51d-46b0-a788-b09d2b3af6f8" providerId="ADAL" clId="{220FC8B3-1318-4D51-9343-065D7C988255}" dt="2022-05-23T06:42:47.841" v="1371" actId="47"/>
        <pc:sldMkLst>
          <pc:docMk/>
          <pc:sldMk cId="3799852775" sldId="594"/>
        </pc:sldMkLst>
      </pc:sldChg>
      <pc:sldChg chg="del">
        <pc:chgData name="Alejandro Paolini Godoy" userId="c3a6e11a-e51d-46b0-a788-b09d2b3af6f8" providerId="ADAL" clId="{220FC8B3-1318-4D51-9343-065D7C988255}" dt="2022-05-23T06:42:47.841" v="1371" actId="47"/>
        <pc:sldMkLst>
          <pc:docMk/>
          <pc:sldMk cId="3168509856" sldId="595"/>
        </pc:sldMkLst>
      </pc:sldChg>
      <pc:sldChg chg="del">
        <pc:chgData name="Alejandro Paolini Godoy" userId="c3a6e11a-e51d-46b0-a788-b09d2b3af6f8" providerId="ADAL" clId="{220FC8B3-1318-4D51-9343-065D7C988255}" dt="2022-05-23T06:42:47.841" v="1371" actId="47"/>
        <pc:sldMkLst>
          <pc:docMk/>
          <pc:sldMk cId="1199309032" sldId="596"/>
        </pc:sldMkLst>
      </pc:sldChg>
      <pc:sldChg chg="modSp add mod modAnim">
        <pc:chgData name="Alejandro Paolini Godoy" userId="c3a6e11a-e51d-46b0-a788-b09d2b3af6f8" providerId="ADAL" clId="{220FC8B3-1318-4D51-9343-065D7C988255}" dt="2022-05-23T06:45:54.432" v="1381"/>
        <pc:sldMkLst>
          <pc:docMk/>
          <pc:sldMk cId="3233010499" sldId="597"/>
        </pc:sldMkLst>
        <pc:spChg chg="mod">
          <ac:chgData name="Alejandro Paolini Godoy" userId="c3a6e11a-e51d-46b0-a788-b09d2b3af6f8" providerId="ADAL" clId="{220FC8B3-1318-4D51-9343-065D7C988255}" dt="2022-05-23T05:33:21.675" v="167" actId="20577"/>
          <ac:spMkLst>
            <pc:docMk/>
            <pc:sldMk cId="3233010499" sldId="597"/>
            <ac:spMk id="9" creationId="{3817ADEE-A817-4D56-89B7-442952613BC8}"/>
          </ac:spMkLst>
        </pc:spChg>
      </pc:sldChg>
      <pc:sldChg chg="addSp modSp add mod modAnim">
        <pc:chgData name="Alejandro Paolini Godoy" userId="c3a6e11a-e51d-46b0-a788-b09d2b3af6f8" providerId="ADAL" clId="{220FC8B3-1318-4D51-9343-065D7C988255}" dt="2022-05-23T06:47:03.493" v="1391"/>
        <pc:sldMkLst>
          <pc:docMk/>
          <pc:sldMk cId="1912128216" sldId="598"/>
        </pc:sldMkLst>
        <pc:spChg chg="add mod">
          <ac:chgData name="Alejandro Paolini Godoy" userId="c3a6e11a-e51d-46b0-a788-b09d2b3af6f8" providerId="ADAL" clId="{220FC8B3-1318-4D51-9343-065D7C988255}" dt="2022-05-23T05:35:57.037" v="217" actId="14100"/>
          <ac:spMkLst>
            <pc:docMk/>
            <pc:sldMk cId="1912128216" sldId="598"/>
            <ac:spMk id="5" creationId="{97B45FAC-FEB8-A801-E5A1-92EC8D96F2F1}"/>
          </ac:spMkLst>
        </pc:spChg>
        <pc:spChg chg="mod">
          <ac:chgData name="Alejandro Paolini Godoy" userId="c3a6e11a-e51d-46b0-a788-b09d2b3af6f8" providerId="ADAL" clId="{220FC8B3-1318-4D51-9343-065D7C988255}" dt="2022-05-23T05:33:49.988" v="200" actId="20577"/>
          <ac:spMkLst>
            <pc:docMk/>
            <pc:sldMk cId="1912128216" sldId="598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220FC8B3-1318-4D51-9343-065D7C988255}" dt="2022-05-23T05:36:51.042" v="243" actId="14100"/>
          <ac:spMkLst>
            <pc:docMk/>
            <pc:sldMk cId="1912128216" sldId="598"/>
            <ac:spMk id="7" creationId="{3EA1BCE5-D499-C2FF-9A41-F2D470BEC1C8}"/>
          </ac:spMkLst>
        </pc:spChg>
        <pc:spChg chg="mod">
          <ac:chgData name="Alejandro Paolini Godoy" userId="c3a6e11a-e51d-46b0-a788-b09d2b3af6f8" providerId="ADAL" clId="{220FC8B3-1318-4D51-9343-065D7C988255}" dt="2022-05-23T05:35:54.002" v="216" actId="1076"/>
          <ac:spMkLst>
            <pc:docMk/>
            <pc:sldMk cId="1912128216" sldId="598"/>
            <ac:spMk id="9" creationId="{3817ADEE-A817-4D56-89B7-442952613BC8}"/>
          </ac:spMkLst>
        </pc:spChg>
      </pc:sldChg>
      <pc:sldChg chg="addSp delSp modSp add mod delAnim">
        <pc:chgData name="Alejandro Paolini Godoy" userId="c3a6e11a-e51d-46b0-a788-b09d2b3af6f8" providerId="ADAL" clId="{220FC8B3-1318-4D51-9343-065D7C988255}" dt="2022-05-23T05:46:07.264" v="388" actId="1076"/>
        <pc:sldMkLst>
          <pc:docMk/>
          <pc:sldMk cId="2203944589" sldId="599"/>
        </pc:sldMkLst>
        <pc:spChg chg="del">
          <ac:chgData name="Alejandro Paolini Godoy" userId="c3a6e11a-e51d-46b0-a788-b09d2b3af6f8" providerId="ADAL" clId="{220FC8B3-1318-4D51-9343-065D7C988255}" dt="2022-05-23T05:42:04.136" v="273" actId="478"/>
          <ac:spMkLst>
            <pc:docMk/>
            <pc:sldMk cId="2203944589" sldId="599"/>
            <ac:spMk id="5" creationId="{97B45FAC-FEB8-A801-E5A1-92EC8D96F2F1}"/>
          </ac:spMkLst>
        </pc:spChg>
        <pc:spChg chg="mod">
          <ac:chgData name="Alejandro Paolini Godoy" userId="c3a6e11a-e51d-46b0-a788-b09d2b3af6f8" providerId="ADAL" clId="{220FC8B3-1318-4D51-9343-065D7C988255}" dt="2022-05-23T05:39:01.759" v="269" actId="20577"/>
          <ac:spMkLst>
            <pc:docMk/>
            <pc:sldMk cId="2203944589" sldId="599"/>
            <ac:spMk id="6" creationId="{F0ACAD3D-6F09-4D90-A5CF-7C56DC976CC4}"/>
          </ac:spMkLst>
        </pc:spChg>
        <pc:spChg chg="del">
          <ac:chgData name="Alejandro Paolini Godoy" userId="c3a6e11a-e51d-46b0-a788-b09d2b3af6f8" providerId="ADAL" clId="{220FC8B3-1318-4D51-9343-065D7C988255}" dt="2022-05-23T05:42:03.356" v="272" actId="478"/>
          <ac:spMkLst>
            <pc:docMk/>
            <pc:sldMk cId="2203944589" sldId="599"/>
            <ac:spMk id="7" creationId="{3EA1BCE5-D499-C2FF-9A41-F2D470BEC1C8}"/>
          </ac:spMkLst>
        </pc:spChg>
        <pc:spChg chg="add mod">
          <ac:chgData name="Alejandro Paolini Godoy" userId="c3a6e11a-e51d-46b0-a788-b09d2b3af6f8" providerId="ADAL" clId="{220FC8B3-1318-4D51-9343-065D7C988255}" dt="2022-05-23T05:46:07.264" v="388" actId="1076"/>
          <ac:spMkLst>
            <pc:docMk/>
            <pc:sldMk cId="2203944589" sldId="599"/>
            <ac:spMk id="8" creationId="{46D0BC0C-247D-8E17-CECF-3E1EE0FFF15C}"/>
          </ac:spMkLst>
        </pc:spChg>
        <pc:spChg chg="del">
          <ac:chgData name="Alejandro Paolini Godoy" userId="c3a6e11a-e51d-46b0-a788-b09d2b3af6f8" providerId="ADAL" clId="{220FC8B3-1318-4D51-9343-065D7C988255}" dt="2022-05-23T05:42:01.898" v="271" actId="478"/>
          <ac:spMkLst>
            <pc:docMk/>
            <pc:sldMk cId="2203944589" sldId="599"/>
            <ac:spMk id="9" creationId="{3817ADEE-A817-4D56-89B7-442952613BC8}"/>
          </ac:spMkLst>
        </pc:spChg>
        <pc:spChg chg="add mod">
          <ac:chgData name="Alejandro Paolini Godoy" userId="c3a6e11a-e51d-46b0-a788-b09d2b3af6f8" providerId="ADAL" clId="{220FC8B3-1318-4D51-9343-065D7C988255}" dt="2022-05-23T05:46:07.264" v="388" actId="1076"/>
          <ac:spMkLst>
            <pc:docMk/>
            <pc:sldMk cId="2203944589" sldId="599"/>
            <ac:spMk id="10" creationId="{63C0CC84-9210-5D62-87FF-E32110D38D72}"/>
          </ac:spMkLst>
        </pc:spChg>
        <pc:graphicFrameChg chg="add mod modGraphic">
          <ac:chgData name="Alejandro Paolini Godoy" userId="c3a6e11a-e51d-46b0-a788-b09d2b3af6f8" providerId="ADAL" clId="{220FC8B3-1318-4D51-9343-065D7C988255}" dt="2022-05-23T05:46:07.264" v="388" actId="1076"/>
          <ac:graphicFrameMkLst>
            <pc:docMk/>
            <pc:sldMk cId="2203944589" sldId="599"/>
            <ac:graphicFrameMk id="11" creationId="{2BBEA671-7F66-4FB9-C63A-A79CA9A4B596}"/>
          </ac:graphicFrameMkLst>
        </pc:graphicFrameChg>
      </pc:sldChg>
      <pc:sldChg chg="addSp delSp modSp add mod ord addAnim delAnim modAnim">
        <pc:chgData name="Alejandro Paolini Godoy" userId="c3a6e11a-e51d-46b0-a788-b09d2b3af6f8" providerId="ADAL" clId="{220FC8B3-1318-4D51-9343-065D7C988255}" dt="2022-05-23T05:50:44.139" v="437" actId="14100"/>
        <pc:sldMkLst>
          <pc:docMk/>
          <pc:sldMk cId="4143847813" sldId="600"/>
        </pc:sldMkLst>
        <pc:spChg chg="del">
          <ac:chgData name="Alejandro Paolini Godoy" userId="c3a6e11a-e51d-46b0-a788-b09d2b3af6f8" providerId="ADAL" clId="{220FC8B3-1318-4D51-9343-065D7C988255}" dt="2022-05-23T05:49:41.939" v="426" actId="478"/>
          <ac:spMkLst>
            <pc:docMk/>
            <pc:sldMk cId="4143847813" sldId="600"/>
            <ac:spMk id="5" creationId="{97B45FAC-FEB8-A801-E5A1-92EC8D96F2F1}"/>
          </ac:spMkLst>
        </pc:spChg>
        <pc:spChg chg="mod">
          <ac:chgData name="Alejandro Paolini Godoy" userId="c3a6e11a-e51d-46b0-a788-b09d2b3af6f8" providerId="ADAL" clId="{220FC8B3-1318-4D51-9343-065D7C988255}" dt="2022-05-23T05:48:25.299" v="415" actId="20577"/>
          <ac:spMkLst>
            <pc:docMk/>
            <pc:sldMk cId="4143847813" sldId="600"/>
            <ac:spMk id="6" creationId="{F0ACAD3D-6F09-4D90-A5CF-7C56DC976CC4}"/>
          </ac:spMkLst>
        </pc:spChg>
        <pc:spChg chg="add del">
          <ac:chgData name="Alejandro Paolini Godoy" userId="c3a6e11a-e51d-46b0-a788-b09d2b3af6f8" providerId="ADAL" clId="{220FC8B3-1318-4D51-9343-065D7C988255}" dt="2022-05-23T05:49:20.532" v="423" actId="478"/>
          <ac:spMkLst>
            <pc:docMk/>
            <pc:sldMk cId="4143847813" sldId="600"/>
            <ac:spMk id="7" creationId="{3EA1BCE5-D499-C2FF-9A41-F2D470BEC1C8}"/>
          </ac:spMkLst>
        </pc:spChg>
        <pc:spChg chg="add del mod">
          <ac:chgData name="Alejandro Paolini Godoy" userId="c3a6e11a-e51d-46b0-a788-b09d2b3af6f8" providerId="ADAL" clId="{220FC8B3-1318-4D51-9343-065D7C988255}" dt="2022-05-23T05:50:34.014" v="436" actId="478"/>
          <ac:spMkLst>
            <pc:docMk/>
            <pc:sldMk cId="4143847813" sldId="600"/>
            <ac:spMk id="8" creationId="{30AB3710-57EB-B4BD-FA32-6DA217613745}"/>
          </ac:spMkLst>
        </pc:spChg>
        <pc:spChg chg="mod">
          <ac:chgData name="Alejandro Paolini Godoy" userId="c3a6e11a-e51d-46b0-a788-b09d2b3af6f8" providerId="ADAL" clId="{220FC8B3-1318-4D51-9343-065D7C988255}" dt="2022-05-23T05:50:44.139" v="437" actId="14100"/>
          <ac:spMkLst>
            <pc:docMk/>
            <pc:sldMk cId="4143847813" sldId="600"/>
            <ac:spMk id="9" creationId="{3817ADEE-A817-4D56-89B7-442952613BC8}"/>
          </ac:spMkLst>
        </pc:spChg>
        <pc:spChg chg="add mod">
          <ac:chgData name="Alejandro Paolini Godoy" userId="c3a6e11a-e51d-46b0-a788-b09d2b3af6f8" providerId="ADAL" clId="{220FC8B3-1318-4D51-9343-065D7C988255}" dt="2022-05-23T05:50:00.197" v="430" actId="404"/>
          <ac:spMkLst>
            <pc:docMk/>
            <pc:sldMk cId="4143847813" sldId="600"/>
            <ac:spMk id="10" creationId="{FF8FC006-D5D8-AA89-9653-55CE45B1BCF5}"/>
          </ac:spMkLst>
        </pc:spChg>
        <pc:spChg chg="add mod">
          <ac:chgData name="Alejandro Paolini Godoy" userId="c3a6e11a-e51d-46b0-a788-b09d2b3af6f8" providerId="ADAL" clId="{220FC8B3-1318-4D51-9343-065D7C988255}" dt="2022-05-23T05:50:11.874" v="433" actId="404"/>
          <ac:spMkLst>
            <pc:docMk/>
            <pc:sldMk cId="4143847813" sldId="600"/>
            <ac:spMk id="13" creationId="{EA30362D-B7E6-5B87-7E42-CBE73E02CE4D}"/>
          </ac:spMkLst>
        </pc:spChg>
        <pc:spChg chg="add mod">
          <ac:chgData name="Alejandro Paolini Godoy" userId="c3a6e11a-e51d-46b0-a788-b09d2b3af6f8" providerId="ADAL" clId="{220FC8B3-1318-4D51-9343-065D7C988255}" dt="2022-05-23T05:50:16.618" v="434" actId="404"/>
          <ac:spMkLst>
            <pc:docMk/>
            <pc:sldMk cId="4143847813" sldId="600"/>
            <ac:spMk id="14" creationId="{AFCCAF3D-6430-EE6F-EEEF-2E29999A681F}"/>
          </ac:spMkLst>
        </pc:spChg>
        <pc:spChg chg="add mod">
          <ac:chgData name="Alejandro Paolini Godoy" userId="c3a6e11a-e51d-46b0-a788-b09d2b3af6f8" providerId="ADAL" clId="{220FC8B3-1318-4D51-9343-065D7C988255}" dt="2022-05-23T05:50:23.532" v="435" actId="207"/>
          <ac:spMkLst>
            <pc:docMk/>
            <pc:sldMk cId="4143847813" sldId="600"/>
            <ac:spMk id="15" creationId="{3DAD1F0F-F7AA-FD15-7CAB-A9C08159367D}"/>
          </ac:spMkLst>
        </pc:spChg>
        <pc:cxnChg chg="add mod">
          <ac:chgData name="Alejandro Paolini Godoy" userId="c3a6e11a-e51d-46b0-a788-b09d2b3af6f8" providerId="ADAL" clId="{220FC8B3-1318-4D51-9343-065D7C988255}" dt="2022-05-23T05:49:54.825" v="428" actId="1076"/>
          <ac:cxnSpMkLst>
            <pc:docMk/>
            <pc:sldMk cId="4143847813" sldId="600"/>
            <ac:cxnSpMk id="11" creationId="{B3451ABD-DA05-82CB-FEF7-38631B7C196C}"/>
          </ac:cxnSpMkLst>
        </pc:cxnChg>
        <pc:cxnChg chg="add mod">
          <ac:chgData name="Alejandro Paolini Godoy" userId="c3a6e11a-e51d-46b0-a788-b09d2b3af6f8" providerId="ADAL" clId="{220FC8B3-1318-4D51-9343-065D7C988255}" dt="2022-05-23T05:49:54.825" v="428" actId="1076"/>
          <ac:cxnSpMkLst>
            <pc:docMk/>
            <pc:sldMk cId="4143847813" sldId="600"/>
            <ac:cxnSpMk id="12" creationId="{99CAA269-CAA6-C626-F8B6-96DA689BA854}"/>
          </ac:cxnSpMkLst>
        </pc:cxnChg>
        <pc:cxnChg chg="add mod">
          <ac:chgData name="Alejandro Paolini Godoy" userId="c3a6e11a-e51d-46b0-a788-b09d2b3af6f8" providerId="ADAL" clId="{220FC8B3-1318-4D51-9343-065D7C988255}" dt="2022-05-23T05:49:54.825" v="428" actId="1076"/>
          <ac:cxnSpMkLst>
            <pc:docMk/>
            <pc:sldMk cId="4143847813" sldId="600"/>
            <ac:cxnSpMk id="16" creationId="{A19ADDC0-6CFF-9245-E953-74EA2C0836FF}"/>
          </ac:cxnSpMkLst>
        </pc:cxnChg>
      </pc:sldChg>
      <pc:sldChg chg="delSp modSp add mod ord delAnim modAnim">
        <pc:chgData name="Alejandro Paolini Godoy" userId="c3a6e11a-e51d-46b0-a788-b09d2b3af6f8" providerId="ADAL" clId="{220FC8B3-1318-4D51-9343-065D7C988255}" dt="2022-05-23T06:48:41.681" v="1402"/>
        <pc:sldMkLst>
          <pc:docMk/>
          <pc:sldMk cId="406937705" sldId="601"/>
        </pc:sldMkLst>
        <pc:spChg chg="mod">
          <ac:chgData name="Alejandro Paolini Godoy" userId="c3a6e11a-e51d-46b0-a788-b09d2b3af6f8" providerId="ADAL" clId="{220FC8B3-1318-4D51-9343-065D7C988255}" dt="2022-05-23T05:53:57.834" v="489" actId="14100"/>
          <ac:spMkLst>
            <pc:docMk/>
            <pc:sldMk cId="406937705" sldId="601"/>
            <ac:spMk id="5" creationId="{97B45FAC-FEB8-A801-E5A1-92EC8D96F2F1}"/>
          </ac:spMkLst>
        </pc:spChg>
        <pc:spChg chg="mod">
          <ac:chgData name="Alejandro Paolini Godoy" userId="c3a6e11a-e51d-46b0-a788-b09d2b3af6f8" providerId="ADAL" clId="{220FC8B3-1318-4D51-9343-065D7C988255}" dt="2022-05-23T05:51:42.725" v="463" actId="20577"/>
          <ac:spMkLst>
            <pc:docMk/>
            <pc:sldMk cId="406937705" sldId="601"/>
            <ac:spMk id="6" creationId="{F0ACAD3D-6F09-4D90-A5CF-7C56DC976CC4}"/>
          </ac:spMkLst>
        </pc:spChg>
        <pc:spChg chg="del">
          <ac:chgData name="Alejandro Paolini Godoy" userId="c3a6e11a-e51d-46b0-a788-b09d2b3af6f8" providerId="ADAL" clId="{220FC8B3-1318-4D51-9343-065D7C988255}" dt="2022-05-23T05:51:58.384" v="465" actId="478"/>
          <ac:spMkLst>
            <pc:docMk/>
            <pc:sldMk cId="406937705" sldId="601"/>
            <ac:spMk id="7" creationId="{3EA1BCE5-D499-C2FF-9A41-F2D470BEC1C8}"/>
          </ac:spMkLst>
        </pc:spChg>
        <pc:spChg chg="mod">
          <ac:chgData name="Alejandro Paolini Godoy" userId="c3a6e11a-e51d-46b0-a788-b09d2b3af6f8" providerId="ADAL" clId="{220FC8B3-1318-4D51-9343-065D7C988255}" dt="2022-05-23T05:54:00.612" v="490" actId="14100"/>
          <ac:spMkLst>
            <pc:docMk/>
            <pc:sldMk cId="406937705" sldId="601"/>
            <ac:spMk id="9" creationId="{3817ADEE-A817-4D56-89B7-442952613BC8}"/>
          </ac:spMkLst>
        </pc:spChg>
      </pc:sldChg>
      <pc:sldChg chg="modSp add mod modAnim">
        <pc:chgData name="Alejandro Paolini Godoy" userId="c3a6e11a-e51d-46b0-a788-b09d2b3af6f8" providerId="ADAL" clId="{220FC8B3-1318-4D51-9343-065D7C988255}" dt="2022-05-23T06:49:43.603" v="1409"/>
        <pc:sldMkLst>
          <pc:docMk/>
          <pc:sldMk cId="3601958771" sldId="602"/>
        </pc:sldMkLst>
        <pc:spChg chg="mod">
          <ac:chgData name="Alejandro Paolini Godoy" userId="c3a6e11a-e51d-46b0-a788-b09d2b3af6f8" providerId="ADAL" clId="{220FC8B3-1318-4D51-9343-065D7C988255}" dt="2022-05-23T05:56:00.922" v="526" actId="207"/>
          <ac:spMkLst>
            <pc:docMk/>
            <pc:sldMk cId="3601958771" sldId="602"/>
            <ac:spMk id="5" creationId="{97B45FAC-FEB8-A801-E5A1-92EC8D96F2F1}"/>
          </ac:spMkLst>
        </pc:spChg>
        <pc:spChg chg="mod">
          <ac:chgData name="Alejandro Paolini Godoy" userId="c3a6e11a-e51d-46b0-a788-b09d2b3af6f8" providerId="ADAL" clId="{220FC8B3-1318-4D51-9343-065D7C988255}" dt="2022-05-23T05:54:39.861" v="508" actId="20577"/>
          <ac:spMkLst>
            <pc:docMk/>
            <pc:sldMk cId="3601958771" sldId="602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20FC8B3-1318-4D51-9343-065D7C988255}" dt="2022-05-23T05:55:08.486" v="511" actId="14100"/>
          <ac:spMkLst>
            <pc:docMk/>
            <pc:sldMk cId="3601958771" sldId="602"/>
            <ac:spMk id="9" creationId="{3817ADEE-A817-4D56-89B7-442952613BC8}"/>
          </ac:spMkLst>
        </pc:spChg>
      </pc:sldChg>
      <pc:sldChg chg="addSp modSp add mod modAnim">
        <pc:chgData name="Alejandro Paolini Godoy" userId="c3a6e11a-e51d-46b0-a788-b09d2b3af6f8" providerId="ADAL" clId="{220FC8B3-1318-4D51-9343-065D7C988255}" dt="2022-05-23T05:59:54.865" v="564" actId="14100"/>
        <pc:sldMkLst>
          <pc:docMk/>
          <pc:sldMk cId="3607135094" sldId="603"/>
        </pc:sldMkLst>
        <pc:spChg chg="mod">
          <ac:chgData name="Alejandro Paolini Godoy" userId="c3a6e11a-e51d-46b0-a788-b09d2b3af6f8" providerId="ADAL" clId="{220FC8B3-1318-4D51-9343-065D7C988255}" dt="2022-05-23T05:58:06.911" v="539" actId="1076"/>
          <ac:spMkLst>
            <pc:docMk/>
            <pc:sldMk cId="3607135094" sldId="603"/>
            <ac:spMk id="5" creationId="{97B45FAC-FEB8-A801-E5A1-92EC8D96F2F1}"/>
          </ac:spMkLst>
        </pc:spChg>
        <pc:spChg chg="add mod">
          <ac:chgData name="Alejandro Paolini Godoy" userId="c3a6e11a-e51d-46b0-a788-b09d2b3af6f8" providerId="ADAL" clId="{220FC8B3-1318-4D51-9343-065D7C988255}" dt="2022-05-23T05:58:49.536" v="549" actId="1076"/>
          <ac:spMkLst>
            <pc:docMk/>
            <pc:sldMk cId="3607135094" sldId="603"/>
            <ac:spMk id="7" creationId="{BCA07AA4-6852-83FB-9711-3602817E67E6}"/>
          </ac:spMkLst>
        </pc:spChg>
        <pc:spChg chg="mod">
          <ac:chgData name="Alejandro Paolini Godoy" userId="c3a6e11a-e51d-46b0-a788-b09d2b3af6f8" providerId="ADAL" clId="{220FC8B3-1318-4D51-9343-065D7C988255}" dt="2022-05-23T05:56:44.377" v="529" actId="14100"/>
          <ac:spMkLst>
            <pc:docMk/>
            <pc:sldMk cId="3607135094" sldId="603"/>
            <ac:spMk id="9" creationId="{3817ADEE-A817-4D56-89B7-442952613BC8}"/>
          </ac:spMkLst>
        </pc:spChg>
        <pc:spChg chg="add mod">
          <ac:chgData name="Alejandro Paolini Godoy" userId="c3a6e11a-e51d-46b0-a788-b09d2b3af6f8" providerId="ADAL" clId="{220FC8B3-1318-4D51-9343-065D7C988255}" dt="2022-05-23T05:59:37.179" v="561" actId="1036"/>
          <ac:spMkLst>
            <pc:docMk/>
            <pc:sldMk cId="3607135094" sldId="603"/>
            <ac:spMk id="11" creationId="{DF9623DE-60C0-F94C-C8CF-137569EE672E}"/>
          </ac:spMkLst>
        </pc:spChg>
        <pc:spChg chg="add mod">
          <ac:chgData name="Alejandro Paolini Godoy" userId="c3a6e11a-e51d-46b0-a788-b09d2b3af6f8" providerId="ADAL" clId="{220FC8B3-1318-4D51-9343-065D7C988255}" dt="2022-05-23T05:59:16.001" v="555" actId="1076"/>
          <ac:spMkLst>
            <pc:docMk/>
            <pc:sldMk cId="3607135094" sldId="603"/>
            <ac:spMk id="12" creationId="{C3CCCE6D-B095-F346-34D7-8B0E7B613FD3}"/>
          </ac:spMkLst>
        </pc:spChg>
        <pc:spChg chg="add mod">
          <ac:chgData name="Alejandro Paolini Godoy" userId="c3a6e11a-e51d-46b0-a788-b09d2b3af6f8" providerId="ADAL" clId="{220FC8B3-1318-4D51-9343-065D7C988255}" dt="2022-05-23T05:59:52.757" v="563" actId="1076"/>
          <ac:spMkLst>
            <pc:docMk/>
            <pc:sldMk cId="3607135094" sldId="603"/>
            <ac:spMk id="15" creationId="{BCAAB3DA-65BB-5A7C-3DEC-EAB9EA985B71}"/>
          </ac:spMkLst>
        </pc:spChg>
        <pc:cxnChg chg="add mod">
          <ac:chgData name="Alejandro Paolini Godoy" userId="c3a6e11a-e51d-46b0-a788-b09d2b3af6f8" providerId="ADAL" clId="{220FC8B3-1318-4D51-9343-065D7C988255}" dt="2022-05-23T05:58:44.899" v="547" actId="1076"/>
          <ac:cxnSpMkLst>
            <pc:docMk/>
            <pc:sldMk cId="3607135094" sldId="603"/>
            <ac:cxnSpMk id="8" creationId="{466FAFFF-2AE2-F09C-6EBB-EB82BC40F99F}"/>
          </ac:cxnSpMkLst>
        </pc:cxnChg>
        <pc:cxnChg chg="add mod">
          <ac:chgData name="Alejandro Paolini Godoy" userId="c3a6e11a-e51d-46b0-a788-b09d2b3af6f8" providerId="ADAL" clId="{220FC8B3-1318-4D51-9343-065D7C988255}" dt="2022-05-23T05:58:51.240" v="550" actId="1076"/>
          <ac:cxnSpMkLst>
            <pc:docMk/>
            <pc:sldMk cId="3607135094" sldId="603"/>
            <ac:cxnSpMk id="10" creationId="{0B8CB426-60B1-A730-0977-EF08682BEAD0}"/>
          </ac:cxnSpMkLst>
        </pc:cxnChg>
        <pc:cxnChg chg="add mod">
          <ac:chgData name="Alejandro Paolini Godoy" userId="c3a6e11a-e51d-46b0-a788-b09d2b3af6f8" providerId="ADAL" clId="{220FC8B3-1318-4D51-9343-065D7C988255}" dt="2022-05-23T05:59:17.776" v="556" actId="14100"/>
          <ac:cxnSpMkLst>
            <pc:docMk/>
            <pc:sldMk cId="3607135094" sldId="603"/>
            <ac:cxnSpMk id="13" creationId="{76B0C759-3781-34DB-8F8D-5331402ACFE9}"/>
          </ac:cxnSpMkLst>
        </pc:cxnChg>
        <pc:cxnChg chg="add mod">
          <ac:chgData name="Alejandro Paolini Godoy" userId="c3a6e11a-e51d-46b0-a788-b09d2b3af6f8" providerId="ADAL" clId="{220FC8B3-1318-4D51-9343-065D7C988255}" dt="2022-05-23T05:59:54.865" v="564" actId="14100"/>
          <ac:cxnSpMkLst>
            <pc:docMk/>
            <pc:sldMk cId="3607135094" sldId="603"/>
            <ac:cxnSpMk id="14" creationId="{4E0BF05B-7E83-123F-8EE0-0DCBF2E7B50D}"/>
          </ac:cxnSpMkLst>
        </pc:cxnChg>
        <pc:cxnChg chg="add mod">
          <ac:chgData name="Alejandro Paolini Godoy" userId="c3a6e11a-e51d-46b0-a788-b09d2b3af6f8" providerId="ADAL" clId="{220FC8B3-1318-4D51-9343-065D7C988255}" dt="2022-05-23T05:59:28.563" v="559" actId="1076"/>
          <ac:cxnSpMkLst>
            <pc:docMk/>
            <pc:sldMk cId="3607135094" sldId="603"/>
            <ac:cxnSpMk id="16" creationId="{8F55FFCD-EA3B-7EFA-B9DF-379B303D2A45}"/>
          </ac:cxnSpMkLst>
        </pc:cxnChg>
      </pc:sldChg>
      <pc:sldChg chg="delSp modSp add mod delAnim modAnim">
        <pc:chgData name="Alejandro Paolini Godoy" userId="c3a6e11a-e51d-46b0-a788-b09d2b3af6f8" providerId="ADAL" clId="{220FC8B3-1318-4D51-9343-065D7C988255}" dt="2022-05-23T06:51:04.203" v="1411"/>
        <pc:sldMkLst>
          <pc:docMk/>
          <pc:sldMk cId="4199124336" sldId="604"/>
        </pc:sldMkLst>
        <pc:spChg chg="del">
          <ac:chgData name="Alejandro Paolini Godoy" userId="c3a6e11a-e51d-46b0-a788-b09d2b3af6f8" providerId="ADAL" clId="{220FC8B3-1318-4D51-9343-065D7C988255}" dt="2022-05-23T06:00:55.346" v="570" actId="478"/>
          <ac:spMkLst>
            <pc:docMk/>
            <pc:sldMk cId="4199124336" sldId="604"/>
            <ac:spMk id="7" creationId="{BCA07AA4-6852-83FB-9711-3602817E67E6}"/>
          </ac:spMkLst>
        </pc:spChg>
        <pc:spChg chg="mod">
          <ac:chgData name="Alejandro Paolini Godoy" userId="c3a6e11a-e51d-46b0-a788-b09d2b3af6f8" providerId="ADAL" clId="{220FC8B3-1318-4D51-9343-065D7C988255}" dt="2022-05-23T06:02:36.581" v="638" actId="403"/>
          <ac:spMkLst>
            <pc:docMk/>
            <pc:sldMk cId="4199124336" sldId="604"/>
            <ac:spMk id="9" creationId="{3817ADEE-A817-4D56-89B7-442952613BC8}"/>
          </ac:spMkLst>
        </pc:spChg>
        <pc:spChg chg="del">
          <ac:chgData name="Alejandro Paolini Godoy" userId="c3a6e11a-e51d-46b0-a788-b09d2b3af6f8" providerId="ADAL" clId="{220FC8B3-1318-4D51-9343-065D7C988255}" dt="2022-05-23T06:01:04.066" v="573" actId="478"/>
          <ac:spMkLst>
            <pc:docMk/>
            <pc:sldMk cId="4199124336" sldId="604"/>
            <ac:spMk id="11" creationId="{DF9623DE-60C0-F94C-C8CF-137569EE672E}"/>
          </ac:spMkLst>
        </pc:spChg>
        <pc:spChg chg="del mod">
          <ac:chgData name="Alejandro Paolini Godoy" userId="c3a6e11a-e51d-46b0-a788-b09d2b3af6f8" providerId="ADAL" clId="{220FC8B3-1318-4D51-9343-065D7C988255}" dt="2022-05-23T06:01:57.739" v="625" actId="478"/>
          <ac:spMkLst>
            <pc:docMk/>
            <pc:sldMk cId="4199124336" sldId="604"/>
            <ac:spMk id="12" creationId="{C3CCCE6D-B095-F346-34D7-8B0E7B613FD3}"/>
          </ac:spMkLst>
        </pc:spChg>
        <pc:spChg chg="mod">
          <ac:chgData name="Alejandro Paolini Godoy" userId="c3a6e11a-e51d-46b0-a788-b09d2b3af6f8" providerId="ADAL" clId="{220FC8B3-1318-4D51-9343-065D7C988255}" dt="2022-05-23T06:02:30.788" v="637" actId="20577"/>
          <ac:spMkLst>
            <pc:docMk/>
            <pc:sldMk cId="4199124336" sldId="604"/>
            <ac:spMk id="15" creationId="{BCAAB3DA-65BB-5A7C-3DEC-EAB9EA985B71}"/>
          </ac:spMkLst>
        </pc:spChg>
        <pc:cxnChg chg="del">
          <ac:chgData name="Alejandro Paolini Godoy" userId="c3a6e11a-e51d-46b0-a788-b09d2b3af6f8" providerId="ADAL" clId="{220FC8B3-1318-4D51-9343-065D7C988255}" dt="2022-05-23T06:00:57.413" v="571" actId="478"/>
          <ac:cxnSpMkLst>
            <pc:docMk/>
            <pc:sldMk cId="4199124336" sldId="604"/>
            <ac:cxnSpMk id="8" creationId="{466FAFFF-2AE2-F09C-6EBB-EB82BC40F99F}"/>
          </ac:cxnSpMkLst>
        </pc:cxnChg>
        <pc:cxnChg chg="del">
          <ac:chgData name="Alejandro Paolini Godoy" userId="c3a6e11a-e51d-46b0-a788-b09d2b3af6f8" providerId="ADAL" clId="{220FC8B3-1318-4D51-9343-065D7C988255}" dt="2022-05-23T06:00:59.875" v="572" actId="478"/>
          <ac:cxnSpMkLst>
            <pc:docMk/>
            <pc:sldMk cId="4199124336" sldId="604"/>
            <ac:cxnSpMk id="10" creationId="{0B8CB426-60B1-A730-0977-EF08682BEAD0}"/>
          </ac:cxnSpMkLst>
        </pc:cxnChg>
        <pc:cxnChg chg="del">
          <ac:chgData name="Alejandro Paolini Godoy" userId="c3a6e11a-e51d-46b0-a788-b09d2b3af6f8" providerId="ADAL" clId="{220FC8B3-1318-4D51-9343-065D7C988255}" dt="2022-05-23T06:01:55.992" v="624" actId="478"/>
          <ac:cxnSpMkLst>
            <pc:docMk/>
            <pc:sldMk cId="4199124336" sldId="604"/>
            <ac:cxnSpMk id="13" creationId="{76B0C759-3781-34DB-8F8D-5331402ACFE9}"/>
          </ac:cxnSpMkLst>
        </pc:cxnChg>
        <pc:cxnChg chg="mod">
          <ac:chgData name="Alejandro Paolini Godoy" userId="c3a6e11a-e51d-46b0-a788-b09d2b3af6f8" providerId="ADAL" clId="{220FC8B3-1318-4D51-9343-065D7C988255}" dt="2022-05-23T06:02:04.357" v="628" actId="14100"/>
          <ac:cxnSpMkLst>
            <pc:docMk/>
            <pc:sldMk cId="4199124336" sldId="604"/>
            <ac:cxnSpMk id="14" creationId="{4E0BF05B-7E83-123F-8EE0-0DCBF2E7B50D}"/>
          </ac:cxnSpMkLst>
        </pc:cxnChg>
        <pc:cxnChg chg="del">
          <ac:chgData name="Alejandro Paolini Godoy" userId="c3a6e11a-e51d-46b0-a788-b09d2b3af6f8" providerId="ADAL" clId="{220FC8B3-1318-4D51-9343-065D7C988255}" dt="2022-05-23T06:01:06.506" v="574" actId="478"/>
          <ac:cxnSpMkLst>
            <pc:docMk/>
            <pc:sldMk cId="4199124336" sldId="604"/>
            <ac:cxnSpMk id="16" creationId="{8F55FFCD-EA3B-7EFA-B9DF-379B303D2A45}"/>
          </ac:cxnSpMkLst>
        </pc:cxnChg>
      </pc:sldChg>
      <pc:sldChg chg="delSp modSp add mod delAnim modAnim">
        <pc:chgData name="Alejandro Paolini Godoy" userId="c3a6e11a-e51d-46b0-a788-b09d2b3af6f8" providerId="ADAL" clId="{220FC8B3-1318-4D51-9343-065D7C988255}" dt="2022-05-23T06:51:37.709" v="1414"/>
        <pc:sldMkLst>
          <pc:docMk/>
          <pc:sldMk cId="289390258" sldId="605"/>
        </pc:sldMkLst>
        <pc:spChg chg="mod">
          <ac:chgData name="Alejandro Paolini Godoy" userId="c3a6e11a-e51d-46b0-a788-b09d2b3af6f8" providerId="ADAL" clId="{220FC8B3-1318-4D51-9343-065D7C988255}" dt="2022-05-23T06:04:34.583" v="652" actId="1076"/>
          <ac:spMkLst>
            <pc:docMk/>
            <pc:sldMk cId="289390258" sldId="605"/>
            <ac:spMk id="5" creationId="{97B45FAC-FEB8-A801-E5A1-92EC8D96F2F1}"/>
          </ac:spMkLst>
        </pc:spChg>
        <pc:spChg chg="mod">
          <ac:chgData name="Alejandro Paolini Godoy" userId="c3a6e11a-e51d-46b0-a788-b09d2b3af6f8" providerId="ADAL" clId="{220FC8B3-1318-4D51-9343-065D7C988255}" dt="2022-05-23T06:04:27.824" v="651" actId="1076"/>
          <ac:spMkLst>
            <pc:docMk/>
            <pc:sldMk cId="289390258" sldId="605"/>
            <ac:spMk id="15" creationId="{BCAAB3DA-65BB-5A7C-3DEC-EAB9EA985B71}"/>
          </ac:spMkLst>
        </pc:spChg>
        <pc:cxnChg chg="del">
          <ac:chgData name="Alejandro Paolini Godoy" userId="c3a6e11a-e51d-46b0-a788-b09d2b3af6f8" providerId="ADAL" clId="{220FC8B3-1318-4D51-9343-065D7C988255}" dt="2022-05-23T06:03:33.915" v="642" actId="478"/>
          <ac:cxnSpMkLst>
            <pc:docMk/>
            <pc:sldMk cId="289390258" sldId="605"/>
            <ac:cxnSpMk id="14" creationId="{4E0BF05B-7E83-123F-8EE0-0DCBF2E7B50D}"/>
          </ac:cxnSpMkLst>
        </pc:cxnChg>
      </pc:sldChg>
      <pc:sldChg chg="addSp delSp modSp add mod delAnim modAnim">
        <pc:chgData name="Alejandro Paolini Godoy" userId="c3a6e11a-e51d-46b0-a788-b09d2b3af6f8" providerId="ADAL" clId="{220FC8B3-1318-4D51-9343-065D7C988255}" dt="2022-05-23T06:53:20.208" v="1426"/>
        <pc:sldMkLst>
          <pc:docMk/>
          <pc:sldMk cId="3820129452" sldId="606"/>
        </pc:sldMkLst>
        <pc:spChg chg="mod">
          <ac:chgData name="Alejandro Paolini Godoy" userId="c3a6e11a-e51d-46b0-a788-b09d2b3af6f8" providerId="ADAL" clId="{220FC8B3-1318-4D51-9343-065D7C988255}" dt="2022-05-23T06:09:36.490" v="711" actId="20577"/>
          <ac:spMkLst>
            <pc:docMk/>
            <pc:sldMk cId="3820129452" sldId="606"/>
            <ac:spMk id="6" creationId="{F0ACAD3D-6F09-4D90-A5CF-7C56DC976CC4}"/>
          </ac:spMkLst>
        </pc:spChg>
        <pc:spChg chg="del">
          <ac:chgData name="Alejandro Paolini Godoy" userId="c3a6e11a-e51d-46b0-a788-b09d2b3af6f8" providerId="ADAL" clId="{220FC8B3-1318-4D51-9343-065D7C988255}" dt="2022-05-23T06:12:02.118" v="733" actId="478"/>
          <ac:spMkLst>
            <pc:docMk/>
            <pc:sldMk cId="3820129452" sldId="606"/>
            <ac:spMk id="7" creationId="{BE4FA06A-FC1A-BA5E-7A1F-F83948FB513A}"/>
          </ac:spMkLst>
        </pc:spChg>
        <pc:spChg chg="add mod">
          <ac:chgData name="Alejandro Paolini Godoy" userId="c3a6e11a-e51d-46b0-a788-b09d2b3af6f8" providerId="ADAL" clId="{220FC8B3-1318-4D51-9343-065D7C988255}" dt="2022-05-23T06:12:16.225" v="737" actId="1076"/>
          <ac:spMkLst>
            <pc:docMk/>
            <pc:sldMk cId="3820129452" sldId="606"/>
            <ac:spMk id="8" creationId="{8134E706-2233-A089-D420-942FCF48565A}"/>
          </ac:spMkLst>
        </pc:spChg>
        <pc:spChg chg="mod">
          <ac:chgData name="Alejandro Paolini Godoy" userId="c3a6e11a-e51d-46b0-a788-b09d2b3af6f8" providerId="ADAL" clId="{220FC8B3-1318-4D51-9343-065D7C988255}" dt="2022-05-23T06:10:59.860" v="726" actId="20577"/>
          <ac:spMkLst>
            <pc:docMk/>
            <pc:sldMk cId="3820129452" sldId="606"/>
            <ac:spMk id="11" creationId="{CB2E8D49-E4E6-6ED5-8EA0-2CF0C0D46D28}"/>
          </ac:spMkLst>
        </pc:spChg>
        <pc:spChg chg="mod">
          <ac:chgData name="Alejandro Paolini Godoy" userId="c3a6e11a-e51d-46b0-a788-b09d2b3af6f8" providerId="ADAL" clId="{220FC8B3-1318-4D51-9343-065D7C988255}" dt="2022-05-23T06:12:10.433" v="736" actId="1076"/>
          <ac:spMkLst>
            <pc:docMk/>
            <pc:sldMk cId="3820129452" sldId="606"/>
            <ac:spMk id="12" creationId="{EE6ABD87-0C61-3D34-4E91-A58393F5B0EE}"/>
          </ac:spMkLst>
        </pc:spChg>
        <pc:spChg chg="mod">
          <ac:chgData name="Alejandro Paolini Godoy" userId="c3a6e11a-e51d-46b0-a788-b09d2b3af6f8" providerId="ADAL" clId="{220FC8B3-1318-4D51-9343-065D7C988255}" dt="2022-05-23T06:12:10.433" v="736" actId="1076"/>
          <ac:spMkLst>
            <pc:docMk/>
            <pc:sldMk cId="3820129452" sldId="606"/>
            <ac:spMk id="13" creationId="{E33279D9-6380-0B8D-DFA4-E155CF16C76C}"/>
          </ac:spMkLst>
        </pc:spChg>
        <pc:grpChg chg="add mod">
          <ac:chgData name="Alejandro Paolini Godoy" userId="c3a6e11a-e51d-46b0-a788-b09d2b3af6f8" providerId="ADAL" clId="{220FC8B3-1318-4D51-9343-065D7C988255}" dt="2022-05-23T06:12:10.433" v="736" actId="1076"/>
          <ac:grpSpMkLst>
            <pc:docMk/>
            <pc:sldMk cId="3820129452" sldId="606"/>
            <ac:grpSpMk id="10" creationId="{E3C9461D-8D7A-E8DB-2EC8-2D0403F3C296}"/>
          </ac:grpSpMkLst>
        </pc:grpChg>
      </pc:sldChg>
      <pc:sldChg chg="modSp add mod ord modAnim">
        <pc:chgData name="Alejandro Paolini Godoy" userId="c3a6e11a-e51d-46b0-a788-b09d2b3af6f8" providerId="ADAL" clId="{220FC8B3-1318-4D51-9343-065D7C988255}" dt="2022-05-23T06:53:38.908" v="1428"/>
        <pc:sldMkLst>
          <pc:docMk/>
          <pc:sldMk cId="2848170098" sldId="607"/>
        </pc:sldMkLst>
        <pc:spChg chg="mod">
          <ac:chgData name="Alejandro Paolini Godoy" userId="c3a6e11a-e51d-46b0-a788-b09d2b3af6f8" providerId="ADAL" clId="{220FC8B3-1318-4D51-9343-065D7C988255}" dt="2022-05-23T06:13:00.511" v="749" actId="20577"/>
          <ac:spMkLst>
            <pc:docMk/>
            <pc:sldMk cId="2848170098" sldId="607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20FC8B3-1318-4D51-9343-065D7C988255}" dt="2022-05-23T06:16:09.349" v="793" actId="14100"/>
          <ac:spMkLst>
            <pc:docMk/>
            <pc:sldMk cId="2848170098" sldId="607"/>
            <ac:spMk id="7" creationId="{BE4FA06A-FC1A-BA5E-7A1F-F83948FB513A}"/>
          </ac:spMkLst>
        </pc:spChg>
        <pc:spChg chg="mod">
          <ac:chgData name="Alejandro Paolini Godoy" userId="c3a6e11a-e51d-46b0-a788-b09d2b3af6f8" providerId="ADAL" clId="{220FC8B3-1318-4D51-9343-065D7C988255}" dt="2022-05-23T06:14:26.476" v="755"/>
          <ac:spMkLst>
            <pc:docMk/>
            <pc:sldMk cId="2848170098" sldId="607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220FC8B3-1318-4D51-9343-065D7C988255}" dt="2022-05-23T06:13:17.619" v="753" actId="14100"/>
          <ac:spMkLst>
            <pc:docMk/>
            <pc:sldMk cId="2848170098" sldId="607"/>
            <ac:spMk id="11" creationId="{CB2E8D49-E4E6-6ED5-8EA0-2CF0C0D46D28}"/>
          </ac:spMkLst>
        </pc:spChg>
      </pc:sldChg>
      <pc:sldChg chg="addSp delSp modSp add mod delAnim modAnim">
        <pc:chgData name="Alejandro Paolini Godoy" userId="c3a6e11a-e51d-46b0-a788-b09d2b3af6f8" providerId="ADAL" clId="{220FC8B3-1318-4D51-9343-065D7C988255}" dt="2022-05-23T06:54:31.396" v="1438"/>
        <pc:sldMkLst>
          <pc:docMk/>
          <pc:sldMk cId="854560239" sldId="608"/>
        </pc:sldMkLst>
        <pc:spChg chg="del">
          <ac:chgData name="Alejandro Paolini Godoy" userId="c3a6e11a-e51d-46b0-a788-b09d2b3af6f8" providerId="ADAL" clId="{220FC8B3-1318-4D51-9343-065D7C988255}" dt="2022-05-23T06:17:26.998" v="800" actId="478"/>
          <ac:spMkLst>
            <pc:docMk/>
            <pc:sldMk cId="854560239" sldId="608"/>
            <ac:spMk id="7" creationId="{BE4FA06A-FC1A-BA5E-7A1F-F83948FB513A}"/>
          </ac:spMkLst>
        </pc:spChg>
        <pc:spChg chg="add mod">
          <ac:chgData name="Alejandro Paolini Godoy" userId="c3a6e11a-e51d-46b0-a788-b09d2b3af6f8" providerId="ADAL" clId="{220FC8B3-1318-4D51-9343-065D7C988255}" dt="2022-05-23T06:19:07.261" v="819" actId="113"/>
          <ac:spMkLst>
            <pc:docMk/>
            <pc:sldMk cId="854560239" sldId="608"/>
            <ac:spMk id="8" creationId="{0B1398A4-3414-CA1C-E1A8-FC591E8B87C6}"/>
          </ac:spMkLst>
        </pc:spChg>
        <pc:spChg chg="mod">
          <ac:chgData name="Alejandro Paolini Godoy" userId="c3a6e11a-e51d-46b0-a788-b09d2b3af6f8" providerId="ADAL" clId="{220FC8B3-1318-4D51-9343-065D7C988255}" dt="2022-05-23T06:16:58.486" v="799" actId="20577"/>
          <ac:spMkLst>
            <pc:docMk/>
            <pc:sldMk cId="854560239" sldId="608"/>
            <ac:spMk id="11" creationId="{CB2E8D49-E4E6-6ED5-8EA0-2CF0C0D46D28}"/>
          </ac:spMkLst>
        </pc:spChg>
        <pc:spChg chg="mod">
          <ac:chgData name="Alejandro Paolini Godoy" userId="c3a6e11a-e51d-46b0-a788-b09d2b3af6f8" providerId="ADAL" clId="{220FC8B3-1318-4D51-9343-065D7C988255}" dt="2022-05-23T06:17:55.404" v="806" actId="1076"/>
          <ac:spMkLst>
            <pc:docMk/>
            <pc:sldMk cId="854560239" sldId="608"/>
            <ac:spMk id="12" creationId="{866BD0F3-BF3A-0AD8-072E-4980985F6934}"/>
          </ac:spMkLst>
        </pc:spChg>
        <pc:spChg chg="mod">
          <ac:chgData name="Alejandro Paolini Godoy" userId="c3a6e11a-e51d-46b0-a788-b09d2b3af6f8" providerId="ADAL" clId="{220FC8B3-1318-4D51-9343-065D7C988255}" dt="2022-05-23T06:17:55.404" v="806" actId="1076"/>
          <ac:spMkLst>
            <pc:docMk/>
            <pc:sldMk cId="854560239" sldId="608"/>
            <ac:spMk id="13" creationId="{3A9D1104-65D7-1F76-22AE-E3C1EB079E6C}"/>
          </ac:spMkLst>
        </pc:spChg>
        <pc:spChg chg="add mod">
          <ac:chgData name="Alejandro Paolini Godoy" userId="c3a6e11a-e51d-46b0-a788-b09d2b3af6f8" providerId="ADAL" clId="{220FC8B3-1318-4D51-9343-065D7C988255}" dt="2022-05-23T06:19:05.814" v="818" actId="113"/>
          <ac:spMkLst>
            <pc:docMk/>
            <pc:sldMk cId="854560239" sldId="608"/>
            <ac:spMk id="14" creationId="{02CEFE39-6154-B010-0314-03319E3BC5D7}"/>
          </ac:spMkLst>
        </pc:spChg>
        <pc:spChg chg="mod">
          <ac:chgData name="Alejandro Paolini Godoy" userId="c3a6e11a-e51d-46b0-a788-b09d2b3af6f8" providerId="ADAL" clId="{220FC8B3-1318-4D51-9343-065D7C988255}" dt="2022-05-23T06:18:32.274" v="813" actId="1076"/>
          <ac:spMkLst>
            <pc:docMk/>
            <pc:sldMk cId="854560239" sldId="608"/>
            <ac:spMk id="16" creationId="{CDD1E92D-B6B8-ED7D-B148-771928A11FEA}"/>
          </ac:spMkLst>
        </pc:spChg>
        <pc:spChg chg="mod">
          <ac:chgData name="Alejandro Paolini Godoy" userId="c3a6e11a-e51d-46b0-a788-b09d2b3af6f8" providerId="ADAL" clId="{220FC8B3-1318-4D51-9343-065D7C988255}" dt="2022-05-23T06:18:32.274" v="813" actId="1076"/>
          <ac:spMkLst>
            <pc:docMk/>
            <pc:sldMk cId="854560239" sldId="608"/>
            <ac:spMk id="17" creationId="{77EA9FAD-6D4D-B672-577D-7C367CF1FD4C}"/>
          </ac:spMkLst>
        </pc:spChg>
        <pc:grpChg chg="add mod">
          <ac:chgData name="Alejandro Paolini Godoy" userId="c3a6e11a-e51d-46b0-a788-b09d2b3af6f8" providerId="ADAL" clId="{220FC8B3-1318-4D51-9343-065D7C988255}" dt="2022-05-23T06:17:55.404" v="806" actId="1076"/>
          <ac:grpSpMkLst>
            <pc:docMk/>
            <pc:sldMk cId="854560239" sldId="608"/>
            <ac:grpSpMk id="10" creationId="{FA786012-9EC3-B291-485C-36A4B4539C06}"/>
          </ac:grpSpMkLst>
        </pc:grpChg>
        <pc:grpChg chg="add mod">
          <ac:chgData name="Alejandro Paolini Godoy" userId="c3a6e11a-e51d-46b0-a788-b09d2b3af6f8" providerId="ADAL" clId="{220FC8B3-1318-4D51-9343-065D7C988255}" dt="2022-05-23T06:18:32.274" v="813" actId="1076"/>
          <ac:grpSpMkLst>
            <pc:docMk/>
            <pc:sldMk cId="854560239" sldId="608"/>
            <ac:grpSpMk id="15" creationId="{B140BEE8-CAB5-B6FE-546F-B8E197848D52}"/>
          </ac:grpSpMkLst>
        </pc:grpChg>
      </pc:sldChg>
      <pc:sldChg chg="addSp delSp modSp add mod modAnim">
        <pc:chgData name="Alejandro Paolini Godoy" userId="c3a6e11a-e51d-46b0-a788-b09d2b3af6f8" providerId="ADAL" clId="{220FC8B3-1318-4D51-9343-065D7C988255}" dt="2022-05-23T06:55:04.631" v="1445"/>
        <pc:sldMkLst>
          <pc:docMk/>
          <pc:sldMk cId="1462405220" sldId="609"/>
        </pc:sldMkLst>
        <pc:spChg chg="del">
          <ac:chgData name="Alejandro Paolini Godoy" userId="c3a6e11a-e51d-46b0-a788-b09d2b3af6f8" providerId="ADAL" clId="{220FC8B3-1318-4D51-9343-065D7C988255}" dt="2022-05-23T06:22:16.556" v="821" actId="478"/>
          <ac:spMkLst>
            <pc:docMk/>
            <pc:sldMk cId="1462405220" sldId="609"/>
            <ac:spMk id="8" creationId="{0B1398A4-3414-CA1C-E1A8-FC591E8B87C6}"/>
          </ac:spMkLst>
        </pc:spChg>
        <pc:spChg chg="mod">
          <ac:chgData name="Alejandro Paolini Godoy" userId="c3a6e11a-e51d-46b0-a788-b09d2b3af6f8" providerId="ADAL" clId="{220FC8B3-1318-4D51-9343-065D7C988255}" dt="2022-05-23T06:24:07.810" v="824"/>
          <ac:spMkLst>
            <pc:docMk/>
            <pc:sldMk cId="1462405220" sldId="609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220FC8B3-1318-4D51-9343-065D7C988255}" dt="2022-05-23T06:24:45.258" v="855" actId="14100"/>
          <ac:spMkLst>
            <pc:docMk/>
            <pc:sldMk cId="1462405220" sldId="609"/>
            <ac:spMk id="11" creationId="{CB2E8D49-E4E6-6ED5-8EA0-2CF0C0D46D28}"/>
          </ac:spMkLst>
        </pc:spChg>
        <pc:spChg chg="mod">
          <ac:chgData name="Alejandro Paolini Godoy" userId="c3a6e11a-e51d-46b0-a788-b09d2b3af6f8" providerId="ADAL" clId="{220FC8B3-1318-4D51-9343-065D7C988255}" dt="2022-05-23T06:24:29.105" v="853" actId="14100"/>
          <ac:spMkLst>
            <pc:docMk/>
            <pc:sldMk cId="1462405220" sldId="609"/>
            <ac:spMk id="14" creationId="{02CEFE39-6154-B010-0314-03319E3BC5D7}"/>
          </ac:spMkLst>
        </pc:spChg>
        <pc:spChg chg="add mod">
          <ac:chgData name="Alejandro Paolini Godoy" userId="c3a6e11a-e51d-46b0-a788-b09d2b3af6f8" providerId="ADAL" clId="{220FC8B3-1318-4D51-9343-065D7C988255}" dt="2022-05-23T06:25:20.292" v="881" actId="20577"/>
          <ac:spMkLst>
            <pc:docMk/>
            <pc:sldMk cId="1462405220" sldId="609"/>
            <ac:spMk id="18" creationId="{34FA137C-606E-FE0A-A31C-3A197B48E1E2}"/>
          </ac:spMkLst>
        </pc:spChg>
        <pc:grpChg chg="del">
          <ac:chgData name="Alejandro Paolini Godoy" userId="c3a6e11a-e51d-46b0-a788-b09d2b3af6f8" providerId="ADAL" clId="{220FC8B3-1318-4D51-9343-065D7C988255}" dt="2022-05-23T06:22:18.389" v="822" actId="478"/>
          <ac:grpSpMkLst>
            <pc:docMk/>
            <pc:sldMk cId="1462405220" sldId="609"/>
            <ac:grpSpMk id="10" creationId="{FA786012-9EC3-B291-485C-36A4B4539C06}"/>
          </ac:grpSpMkLst>
        </pc:grpChg>
      </pc:sldChg>
      <pc:sldChg chg="addSp modSp add mod ord modAnim">
        <pc:chgData name="Alejandro Paolini Godoy" userId="c3a6e11a-e51d-46b0-a788-b09d2b3af6f8" providerId="ADAL" clId="{220FC8B3-1318-4D51-9343-065D7C988255}" dt="2022-05-23T06:56:19.489" v="1460"/>
        <pc:sldMkLst>
          <pc:docMk/>
          <pc:sldMk cId="3477162399" sldId="610"/>
        </pc:sldMkLst>
        <pc:spChg chg="mod">
          <ac:chgData name="Alejandro Paolini Godoy" userId="c3a6e11a-e51d-46b0-a788-b09d2b3af6f8" providerId="ADAL" clId="{220FC8B3-1318-4D51-9343-065D7C988255}" dt="2022-05-23T06:30:14.510" v="928" actId="1076"/>
          <ac:spMkLst>
            <pc:docMk/>
            <pc:sldMk cId="3477162399" sldId="610"/>
            <ac:spMk id="8" creationId="{0B1398A4-3414-CA1C-E1A8-FC591E8B87C6}"/>
          </ac:spMkLst>
        </pc:spChg>
        <pc:spChg chg="mod">
          <ac:chgData name="Alejandro Paolini Godoy" userId="c3a6e11a-e51d-46b0-a788-b09d2b3af6f8" providerId="ADAL" clId="{220FC8B3-1318-4D51-9343-065D7C988255}" dt="2022-05-23T06:28:46.930" v="892" actId="14100"/>
          <ac:spMkLst>
            <pc:docMk/>
            <pc:sldMk cId="3477162399" sldId="610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220FC8B3-1318-4D51-9343-065D7C988255}" dt="2022-05-23T06:25:58.270" v="887" actId="14100"/>
          <ac:spMkLst>
            <pc:docMk/>
            <pc:sldMk cId="3477162399" sldId="610"/>
            <ac:spMk id="11" creationId="{CB2E8D49-E4E6-6ED5-8EA0-2CF0C0D46D28}"/>
          </ac:spMkLst>
        </pc:spChg>
        <pc:spChg chg="mod">
          <ac:chgData name="Alejandro Paolini Godoy" userId="c3a6e11a-e51d-46b0-a788-b09d2b3af6f8" providerId="ADAL" clId="{220FC8B3-1318-4D51-9343-065D7C988255}" dt="2022-05-23T06:30:09.713" v="927" actId="1076"/>
          <ac:spMkLst>
            <pc:docMk/>
            <pc:sldMk cId="3477162399" sldId="610"/>
            <ac:spMk id="12" creationId="{866BD0F3-BF3A-0AD8-072E-4980985F6934}"/>
          </ac:spMkLst>
        </pc:spChg>
        <pc:spChg chg="mod">
          <ac:chgData name="Alejandro Paolini Godoy" userId="c3a6e11a-e51d-46b0-a788-b09d2b3af6f8" providerId="ADAL" clId="{220FC8B3-1318-4D51-9343-065D7C988255}" dt="2022-05-23T06:30:09.713" v="927" actId="1076"/>
          <ac:spMkLst>
            <pc:docMk/>
            <pc:sldMk cId="3477162399" sldId="610"/>
            <ac:spMk id="13" creationId="{3A9D1104-65D7-1F76-22AE-E3C1EB079E6C}"/>
          </ac:spMkLst>
        </pc:spChg>
        <pc:spChg chg="mod">
          <ac:chgData name="Alejandro Paolini Godoy" userId="c3a6e11a-e51d-46b0-a788-b09d2b3af6f8" providerId="ADAL" clId="{220FC8B3-1318-4D51-9343-065D7C988255}" dt="2022-05-23T06:30:50.487" v="979" actId="14100"/>
          <ac:spMkLst>
            <pc:docMk/>
            <pc:sldMk cId="3477162399" sldId="610"/>
            <ac:spMk id="14" creationId="{02CEFE39-6154-B010-0314-03319E3BC5D7}"/>
          </ac:spMkLst>
        </pc:spChg>
        <pc:spChg chg="mod">
          <ac:chgData name="Alejandro Paolini Godoy" userId="c3a6e11a-e51d-46b0-a788-b09d2b3af6f8" providerId="ADAL" clId="{220FC8B3-1318-4D51-9343-065D7C988255}" dt="2022-05-23T06:30:18.956" v="929" actId="1076"/>
          <ac:spMkLst>
            <pc:docMk/>
            <pc:sldMk cId="3477162399" sldId="610"/>
            <ac:spMk id="16" creationId="{CDD1E92D-B6B8-ED7D-B148-771928A11FEA}"/>
          </ac:spMkLst>
        </pc:spChg>
        <pc:spChg chg="mod">
          <ac:chgData name="Alejandro Paolini Godoy" userId="c3a6e11a-e51d-46b0-a788-b09d2b3af6f8" providerId="ADAL" clId="{220FC8B3-1318-4D51-9343-065D7C988255}" dt="2022-05-23T06:30:18.956" v="929" actId="1076"/>
          <ac:spMkLst>
            <pc:docMk/>
            <pc:sldMk cId="3477162399" sldId="610"/>
            <ac:spMk id="17" creationId="{77EA9FAD-6D4D-B672-577D-7C367CF1FD4C}"/>
          </ac:spMkLst>
        </pc:spChg>
        <pc:spChg chg="add mod">
          <ac:chgData name="Alejandro Paolini Godoy" userId="c3a6e11a-e51d-46b0-a788-b09d2b3af6f8" providerId="ADAL" clId="{220FC8B3-1318-4D51-9343-065D7C988255}" dt="2022-05-23T06:33:16.827" v="1030" actId="14100"/>
          <ac:spMkLst>
            <pc:docMk/>
            <pc:sldMk cId="3477162399" sldId="610"/>
            <ac:spMk id="18" creationId="{310FE81E-5C8F-DC87-BAAC-F9B4B6B4B9CD}"/>
          </ac:spMkLst>
        </pc:spChg>
        <pc:spChg chg="mod">
          <ac:chgData name="Alejandro Paolini Godoy" userId="c3a6e11a-e51d-46b0-a788-b09d2b3af6f8" providerId="ADAL" clId="{220FC8B3-1318-4D51-9343-065D7C988255}" dt="2022-05-23T06:31:01.226" v="981" actId="1076"/>
          <ac:spMkLst>
            <pc:docMk/>
            <pc:sldMk cId="3477162399" sldId="610"/>
            <ac:spMk id="20" creationId="{1FEA41E2-D73D-6EEE-B91C-125C6725F029}"/>
          </ac:spMkLst>
        </pc:spChg>
        <pc:spChg chg="mod">
          <ac:chgData name="Alejandro Paolini Godoy" userId="c3a6e11a-e51d-46b0-a788-b09d2b3af6f8" providerId="ADAL" clId="{220FC8B3-1318-4D51-9343-065D7C988255}" dt="2022-05-23T06:31:01.226" v="981" actId="1076"/>
          <ac:spMkLst>
            <pc:docMk/>
            <pc:sldMk cId="3477162399" sldId="610"/>
            <ac:spMk id="21" creationId="{6CEA8663-FC4F-DB35-A757-6877AAECE89C}"/>
          </ac:spMkLst>
        </pc:spChg>
        <pc:spChg chg="add mod">
          <ac:chgData name="Alejandro Paolini Godoy" userId="c3a6e11a-e51d-46b0-a788-b09d2b3af6f8" providerId="ADAL" clId="{220FC8B3-1318-4D51-9343-065D7C988255}" dt="2022-05-23T06:34:58.040" v="1132"/>
          <ac:spMkLst>
            <pc:docMk/>
            <pc:sldMk cId="3477162399" sldId="610"/>
            <ac:spMk id="22" creationId="{E832543C-CA44-5709-719B-4F5596E53BB0}"/>
          </ac:spMkLst>
        </pc:spChg>
        <pc:grpChg chg="mod">
          <ac:chgData name="Alejandro Paolini Godoy" userId="c3a6e11a-e51d-46b0-a788-b09d2b3af6f8" providerId="ADAL" clId="{220FC8B3-1318-4D51-9343-065D7C988255}" dt="2022-05-23T06:30:09.713" v="927" actId="1076"/>
          <ac:grpSpMkLst>
            <pc:docMk/>
            <pc:sldMk cId="3477162399" sldId="610"/>
            <ac:grpSpMk id="10" creationId="{FA786012-9EC3-B291-485C-36A4B4539C06}"/>
          </ac:grpSpMkLst>
        </pc:grpChg>
        <pc:grpChg chg="mod">
          <ac:chgData name="Alejandro Paolini Godoy" userId="c3a6e11a-e51d-46b0-a788-b09d2b3af6f8" providerId="ADAL" clId="{220FC8B3-1318-4D51-9343-065D7C988255}" dt="2022-05-23T06:30:18.956" v="929" actId="1076"/>
          <ac:grpSpMkLst>
            <pc:docMk/>
            <pc:sldMk cId="3477162399" sldId="610"/>
            <ac:grpSpMk id="15" creationId="{B140BEE8-CAB5-B6FE-546F-B8E197848D52}"/>
          </ac:grpSpMkLst>
        </pc:grpChg>
        <pc:grpChg chg="add mod">
          <ac:chgData name="Alejandro Paolini Godoy" userId="c3a6e11a-e51d-46b0-a788-b09d2b3af6f8" providerId="ADAL" clId="{220FC8B3-1318-4D51-9343-065D7C988255}" dt="2022-05-23T06:31:01.226" v="981" actId="1076"/>
          <ac:grpSpMkLst>
            <pc:docMk/>
            <pc:sldMk cId="3477162399" sldId="610"/>
            <ac:grpSpMk id="19" creationId="{5F2A7DEE-A2FA-106C-8761-0C916C134A1E}"/>
          </ac:grpSpMkLst>
        </pc:grpChg>
      </pc:sldChg>
      <pc:sldChg chg="delSp modSp add mod ord delAnim modAnim">
        <pc:chgData name="Alejandro Paolini Godoy" userId="c3a6e11a-e51d-46b0-a788-b09d2b3af6f8" providerId="ADAL" clId="{220FC8B3-1318-4D51-9343-065D7C988255}" dt="2022-05-23T06:56:35.346" v="1464"/>
        <pc:sldMkLst>
          <pc:docMk/>
          <pc:sldMk cId="3878940756" sldId="611"/>
        </pc:sldMkLst>
        <pc:spChg chg="mod">
          <ac:chgData name="Alejandro Paolini Godoy" userId="c3a6e11a-e51d-46b0-a788-b09d2b3af6f8" providerId="ADAL" clId="{220FC8B3-1318-4D51-9343-065D7C988255}" dt="2022-05-23T06:39:19.686" v="1270" actId="20577"/>
          <ac:spMkLst>
            <pc:docMk/>
            <pc:sldMk cId="3878940756" sldId="611"/>
            <ac:spMk id="6" creationId="{F0ACAD3D-6F09-4D90-A5CF-7C56DC976CC4}"/>
          </ac:spMkLst>
        </pc:spChg>
        <pc:spChg chg="del mod">
          <ac:chgData name="Alejandro Paolini Godoy" userId="c3a6e11a-e51d-46b0-a788-b09d2b3af6f8" providerId="ADAL" clId="{220FC8B3-1318-4D51-9343-065D7C988255}" dt="2022-05-23T06:38:19.868" v="1256" actId="478"/>
          <ac:spMkLst>
            <pc:docMk/>
            <pc:sldMk cId="3878940756" sldId="611"/>
            <ac:spMk id="7" creationId="{BE4FA06A-FC1A-BA5E-7A1F-F83948FB513A}"/>
          </ac:spMkLst>
        </pc:spChg>
        <pc:spChg chg="mod">
          <ac:chgData name="Alejandro Paolini Godoy" userId="c3a6e11a-e51d-46b0-a788-b09d2b3af6f8" providerId="ADAL" clId="{220FC8B3-1318-4D51-9343-065D7C988255}" dt="2022-05-23T06:38:37.398" v="1259" actId="14100"/>
          <ac:spMkLst>
            <pc:docMk/>
            <pc:sldMk cId="3878940756" sldId="611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220FC8B3-1318-4D51-9343-065D7C988255}" dt="2022-05-23T06:38:44.124" v="1261" actId="14100"/>
          <ac:spMkLst>
            <pc:docMk/>
            <pc:sldMk cId="3878940756" sldId="611"/>
            <ac:spMk id="11" creationId="{CB2E8D49-E4E6-6ED5-8EA0-2CF0C0D46D28}"/>
          </ac:spMkLst>
        </pc:spChg>
      </pc:sldChg>
      <pc:sldChg chg="addSp delSp modSp add mod delAnim modAnim">
        <pc:chgData name="Alejandro Paolini Godoy" userId="c3a6e11a-e51d-46b0-a788-b09d2b3af6f8" providerId="ADAL" clId="{220FC8B3-1318-4D51-9343-065D7C988255}" dt="2022-05-23T06:56:41.016" v="1466"/>
        <pc:sldMkLst>
          <pc:docMk/>
          <pc:sldMk cId="1832191150" sldId="612"/>
        </pc:sldMkLst>
        <pc:spChg chg="mod">
          <ac:chgData name="Alejandro Paolini Godoy" userId="c3a6e11a-e51d-46b0-a788-b09d2b3af6f8" providerId="ADAL" clId="{220FC8B3-1318-4D51-9343-065D7C988255}" dt="2022-05-23T06:41:17.338" v="1331" actId="14100"/>
          <ac:spMkLst>
            <pc:docMk/>
            <pc:sldMk cId="1832191150" sldId="612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220FC8B3-1318-4D51-9343-065D7C988255}" dt="2022-05-23T06:43:41.267" v="1373" actId="1076"/>
          <ac:spMkLst>
            <pc:docMk/>
            <pc:sldMk cId="1832191150" sldId="612"/>
            <ac:spMk id="7" creationId="{F4922BA5-7FDC-DD07-9CC3-143A834F4801}"/>
          </ac:spMkLst>
        </pc:spChg>
        <pc:spChg chg="mod">
          <ac:chgData name="Alejandro Paolini Godoy" userId="c3a6e11a-e51d-46b0-a788-b09d2b3af6f8" providerId="ADAL" clId="{220FC8B3-1318-4D51-9343-065D7C988255}" dt="2022-05-23T06:43:49.716" v="1374" actId="14100"/>
          <ac:spMkLst>
            <pc:docMk/>
            <pc:sldMk cId="1832191150" sldId="612"/>
            <ac:spMk id="9" creationId="{3817ADEE-A817-4D56-89B7-442952613BC8}"/>
          </ac:spMkLst>
        </pc:spChg>
        <pc:spChg chg="del">
          <ac:chgData name="Alejandro Paolini Godoy" userId="c3a6e11a-e51d-46b0-a788-b09d2b3af6f8" providerId="ADAL" clId="{220FC8B3-1318-4D51-9343-065D7C988255}" dt="2022-05-23T06:40:07.997" v="1325" actId="478"/>
          <ac:spMkLst>
            <pc:docMk/>
            <pc:sldMk cId="1832191150" sldId="612"/>
            <ac:spMk id="11" creationId="{CB2E8D49-E4E6-6ED5-8EA0-2CF0C0D46D28}"/>
          </ac:spMkLst>
        </pc:spChg>
      </pc:sldChg>
      <pc:sldChg chg="modSp add mod">
        <pc:chgData name="Alejandro Paolini Godoy" userId="c3a6e11a-e51d-46b0-a788-b09d2b3af6f8" providerId="ADAL" clId="{220FC8B3-1318-4D51-9343-065D7C988255}" dt="2022-05-23T06:42:32.009" v="1370" actId="20577"/>
        <pc:sldMkLst>
          <pc:docMk/>
          <pc:sldMk cId="3746363661" sldId="613"/>
        </pc:sldMkLst>
        <pc:spChg chg="mod">
          <ac:chgData name="Alejandro Paolini Godoy" userId="c3a6e11a-e51d-46b0-a788-b09d2b3af6f8" providerId="ADAL" clId="{220FC8B3-1318-4D51-9343-065D7C988255}" dt="2022-05-23T06:42:32.009" v="1370" actId="20577"/>
          <ac:spMkLst>
            <pc:docMk/>
            <pc:sldMk cId="3746363661" sldId="613"/>
            <ac:spMk id="6" creationId="{5D5D8DF2-946F-4CA1-AE4E-4F306F503796}"/>
          </ac:spMkLst>
        </pc:spChg>
      </pc:sldChg>
    </pc:docChg>
  </pc:docChgLst>
  <pc:docChgLst>
    <pc:chgData name="Alejandro Paolini Godoy" userId="c3a6e11a-e51d-46b0-a788-b09d2b3af6f8" providerId="ADAL" clId="{32975FC4-60DC-4260-AB6A-73CF78679369}"/>
    <pc:docChg chg="undo redo custSel addSld delSld modSld sldOrd modMainMaster delSection modSection">
      <pc:chgData name="Alejandro Paolini Godoy" userId="c3a6e11a-e51d-46b0-a788-b09d2b3af6f8" providerId="ADAL" clId="{32975FC4-60DC-4260-AB6A-73CF78679369}" dt="2022-03-28T05:06:19.967" v="5673" actId="17853"/>
      <pc:docMkLst>
        <pc:docMk/>
      </pc:docMkLst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97752617" sldId="25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372335091" sldId="25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898444873" sldId="26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95139193" sldId="265"/>
        </pc:sldMkLst>
      </pc:sldChg>
      <pc:sldChg chg="modSp del mod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79584663" sldId="266"/>
        </pc:sldMkLst>
        <pc:spChg chg="mod">
          <ac:chgData name="Alejandro Paolini Godoy" userId="c3a6e11a-e51d-46b0-a788-b09d2b3af6f8" providerId="ADAL" clId="{32975FC4-60DC-4260-AB6A-73CF78679369}" dt="2022-03-17T20:27:23.698" v="1772" actId="1076"/>
          <ac:spMkLst>
            <pc:docMk/>
            <pc:sldMk cId="479584663" sldId="266"/>
            <ac:spMk id="13" creationId="{513EE8DA-728A-4831-AEC6-B7DAB84D2C60}"/>
          </ac:spMkLst>
        </pc:spChg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316891318" sldId="267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128461325" sldId="26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039104814" sldId="26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068698361" sldId="27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195321068" sldId="27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570905663" sldId="27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198669918" sldId="27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007161131" sldId="27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006752805" sldId="27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454854179" sldId="276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226911262" sldId="277"/>
        </pc:sldMkLst>
      </pc:sldChg>
      <pc:sldChg chg="del modAnim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207268205" sldId="278"/>
        </pc:sldMkLst>
      </pc:sldChg>
      <pc:sldChg chg="del modAnim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552979851" sldId="28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289689050" sldId="28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868412185" sldId="28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193143284" sldId="28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760781280" sldId="28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997343206" sldId="28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90024600" sldId="287"/>
        </pc:sldMkLst>
      </pc:sldChg>
      <pc:sldChg chg="del modAnim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834372745" sldId="29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004877230" sldId="291"/>
        </pc:sldMkLst>
      </pc:sldChg>
      <pc:sldChg chg="modSp 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679041359" sldId="292"/>
        </pc:sldMkLst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" creationId="{9CB06707-0C7B-4DCF-B36B-71B6BA0822D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3" creationId="{67E31B06-CCD3-4B65-BB43-3088EE66E41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5" creationId="{80F19415-0830-45E4-820F-5157B4E2793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6" creationId="{5B964161-B4BD-467C-9E49-BB1AE6B357F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7" creationId="{3B7CE78E-7F05-4FB9-93C3-25051372E0A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9" creationId="{3C87E3F9-F01D-4B2B-BDF5-83A065B1120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0" creationId="{49991683-C6E7-4739-B299-1577838EA95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1" creationId="{BDC583B8-46F0-442A-B57E-3676CCCC729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2" creationId="{5AF72C62-CF88-4D99-BEE1-28314733671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6" creationId="{1738F774-CF3C-4C67-BFDF-9CFFED4C5A0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7" creationId="{2C2CC49A-307B-4229-AD5F-50855047FAD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8" creationId="{93EA2D8D-1EC5-4BA6-A078-9D2FD993A68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29" creationId="{D456C0E4-3216-4376-AC9C-48C5C94EF3D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0" creationId="{058089F1-85DA-438F-9747-6BFF2576D20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1" creationId="{D5DB7F26-5C4C-449D-B8EA-194F5A9822F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2" creationId="{9CB95F6C-2047-482C-ACF5-C6C76914956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3" creationId="{372E217B-17C1-413A-A4E8-60BF94D92C22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4" creationId="{4020E188-DAFF-4AA9-8ABE-1B63792BE6B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5" creationId="{0F3B8112-F57F-4AB7-AC75-26F5DA9B7A2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6" creationId="{CD9B1514-5585-46D4-942A-45B5570C951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7" creationId="{1D494340-9F78-437A-B2FC-9FE564FA40B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38" creationId="{416A117C-E540-47DB-A577-FBC278D916D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1" creationId="{375C3103-6C7C-468D-92C7-CEB5DF9CC85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2" creationId="{EE31B9C4-3FC1-458A-B776-BA1D740776E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3" creationId="{9C21AB86-97FA-4CBA-8F15-D4F6A4ED8ADB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4" creationId="{9A22EC5D-4639-441A-9F3D-22E2441B44AE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5" creationId="{78D627BD-3A4D-416E-A5A5-5457A0CA8F8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6" creationId="{3306A0CE-089D-46BD-A5BC-753EF7F6ACA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7" creationId="{C616EAF5-D5E5-4966-89ED-4AAB955D467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8" creationId="{605A348A-3768-474C-A88A-49A9BB13A12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49" creationId="{DE9AA539-7B3B-4F6C-AF4C-A54EFA5DE7E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0" creationId="{DED1A10B-2B49-46B3-9D5F-8B9EA7CB802B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1" creationId="{255E9E45-9A63-4A2B-92D9-0ED5B100082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2" creationId="{608F0093-4D78-4714-8487-DC8F4E96826E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3" creationId="{94498365-F5F0-4EE4-AA09-5F52DF5A0311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6" creationId="{12634E12-E1B5-45FF-8C3C-CF9A3C0B15E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7" creationId="{A293CD0A-F741-4792-8C52-50DB59C6C1D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8" creationId="{0CCD2258-EB80-4083-9311-ED1E74FB075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59" creationId="{2EAFB78C-9BA3-497E-9DC9-F1BF56AB3DB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0" creationId="{2C1C73F4-F298-4151-BCDB-F0BCEEBF7C2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1" creationId="{1E45CE19-D71A-408A-8751-852F5819F8C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2" creationId="{9D8DA3F2-4E0F-4AFC-9354-2E107E6CC42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3" creationId="{71F3808B-CA9E-49B5-A7FB-FDA6E11F960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4" creationId="{02FC3F18-5301-4C0E-8838-E83E7431B33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5" creationId="{0431B6E1-6815-44BF-A13E-552CF47BD4C3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6" creationId="{C4C5CEA4-A7E6-4F67-9E25-EA2E85DE0EEB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7" creationId="{675C3D71-2355-4A42-A387-26E1420D2D51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8" creationId="{AAD14218-A427-474F-94AB-2056AB0C65D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69" creationId="{1CD02131-4145-4AF4-A458-3F9553831E4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0" creationId="{F51DDB48-B67F-4C71-988C-D51C26321AA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1" creationId="{F2ED6902-475F-4052-A273-F8F248F33C1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2" creationId="{F7B82B07-5F03-4593-8A1F-4BB3CF06579B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3" creationId="{EA777D2E-AB12-4F2A-9023-1044AB50F26E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4" creationId="{DE4EDDF6-F286-4EA7-A690-628DD9D6D5C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5" creationId="{71F633B6-BDBE-4732-991C-2B5D6602E23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6" creationId="{5383E4E9-B53B-4872-BCF6-FD81B0410DA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7" creationId="{5307711C-E39C-439C-966C-CC8FA90DBBF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8" creationId="{A80ACF05-745A-47A2-A0BE-7B6AFA97BE1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79" creationId="{76D5D750-D200-45AB-B711-94703D4A721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0" creationId="{8B340DDE-B3DF-4D9E-835B-6A3A9C4C1821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1" creationId="{CB930676-848D-4C58-AA2D-EA44B46F2D0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2" creationId="{518D99F7-FC0B-4727-A98F-80E9EB8342E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3" creationId="{9AF492A4-972C-4A55-ABB5-4660FEB9581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4" creationId="{98A981B5-188F-4F9C-883E-67CA962D094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5" creationId="{CFFF4B0C-2AC3-41ED-BCC2-6E98A9C6993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6" creationId="{83C41583-0172-4A34-BCAF-C5E365ECFF0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7" creationId="{6DDFA6A4-ADBD-465B-A20E-7B61563A32D7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8" creationId="{79424DB2-DC52-40F1-99C7-D9E33B0D5D2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89" creationId="{3A259882-C2A8-4698-9B65-6BDBE6340B9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0" creationId="{C161EABF-50BF-481F-BC53-8E35040F7E6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1" creationId="{4F704A00-ED4E-4F44-8539-4F8D3D1D5AC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2" creationId="{60929F9E-078A-402A-A9CE-D3AB830689D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3" creationId="{39B1F5F7-6C13-4EEB-BAC1-532A55A0910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4" creationId="{D8AA4D23-D1FE-4D9A-A859-143B1A886804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5" creationId="{3429D3CB-5E56-43C0-B09C-7BE9BA6D615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6" creationId="{92D88D86-2782-4785-B624-6D55ABE6B16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7" creationId="{38888DAA-835D-4C13-868E-8BCD394588F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8" creationId="{B7F0DEC5-B292-48A7-8D70-8EF55AC16D63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99" creationId="{B5AF2255-8ED7-4589-879D-09381A48B29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0" creationId="{4A2E4C72-969F-440A-972F-60592E51A84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1" creationId="{81B82B9A-2D9E-4672-BF8F-637C80880F66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2" creationId="{814C672F-80BD-4672-B97A-0F1672D352B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3" creationId="{343A904A-3F4E-471E-86EF-CD12A8FC806C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4" creationId="{F84D3A9D-CE86-4FA0-89B3-84A9882DBDA9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5" creationId="{37326431-7BF6-4951-AEFF-FCAB284DB2B2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6" creationId="{1315EC8F-3DFD-4EEA-A0D8-0981B4557658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7" creationId="{12FDFD72-7D30-4802-AF01-5966D72EC0E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8" creationId="{A5E9D436-908C-4237-BFD6-9F092C44990A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09" creationId="{BE83DE03-98AA-465D-AC38-54BFC6ABB9D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0" creationId="{6E9DA704-8C60-4C5F-A356-D91EC7EB1BC0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1" creationId="{007040F6-9777-4DC7-BD7A-BED9366EE075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2" creationId="{FC5C8896-5C0D-448D-A14C-EAB49A9EEDCD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3" creationId="{1B91DC99-FFAB-46CB-A289-1CC8A0F60A4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4" creationId="{6EE1273B-8370-4B06-9174-F2F9D05B680F}"/>
          </ac:spMkLst>
        </pc:spChg>
        <pc:spChg chg="mod">
          <ac:chgData name="Alejandro Paolini Godoy" userId="c3a6e11a-e51d-46b0-a788-b09d2b3af6f8" providerId="ADAL" clId="{32975FC4-60DC-4260-AB6A-73CF78679369}" dt="2022-03-16T01:21:20.288" v="838" actId="1076"/>
          <ac:spMkLst>
            <pc:docMk/>
            <pc:sldMk cId="3679041359" sldId="292"/>
            <ac:spMk id="115" creationId="{497C9919-A075-4AB4-87C8-9AC5CF1FF425}"/>
          </ac:spMkLst>
        </pc:spChg>
        <pc:grpChg chg="mod">
          <ac:chgData name="Alejandro Paolini Godoy" userId="c3a6e11a-e51d-46b0-a788-b09d2b3af6f8" providerId="ADAL" clId="{32975FC4-60DC-4260-AB6A-73CF78679369}" dt="2022-03-16T01:21:20.288" v="838" actId="1076"/>
          <ac:grpSpMkLst>
            <pc:docMk/>
            <pc:sldMk cId="3679041359" sldId="292"/>
            <ac:grpSpMk id="116" creationId="{1896D618-0009-4D03-86CC-161B175EECE9}"/>
          </ac:grpSpMkLst>
        </pc:grpChg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004558361" sldId="29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719950788" sldId="29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988857448" sldId="36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849543688" sldId="38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072240565" sldId="39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023424638" sldId="43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064710556" sldId="44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552665061" sldId="44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747369628" sldId="44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580210828" sldId="44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904718742" sldId="44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062809449" sldId="44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150594077" sldId="446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023950230" sldId="447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606601373" sldId="44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209893440" sldId="44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236747759" sldId="450"/>
        </pc:sldMkLst>
      </pc:sldChg>
      <pc:sldChg chg="delSp del mod ord delAnim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179648404" sldId="451"/>
        </pc:sldMkLst>
        <pc:grpChg chg="del">
          <ac:chgData name="Alejandro Paolini Godoy" userId="c3a6e11a-e51d-46b0-a788-b09d2b3af6f8" providerId="ADAL" clId="{32975FC4-60DC-4260-AB6A-73CF78679369}" dt="2022-03-16T05:23:52.190" v="1350" actId="478"/>
          <ac:grpSpMkLst>
            <pc:docMk/>
            <pc:sldMk cId="2179648404" sldId="451"/>
            <ac:grpSpMk id="54" creationId="{E2108247-7F3B-4C37-A106-2CA5DF4E8967}"/>
          </ac:grpSpMkLst>
        </pc:grpChg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549435295" sldId="45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593857462" sldId="45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184092528" sldId="45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831857453" sldId="45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00943424" sldId="456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338662379" sldId="457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029167206" sldId="45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978815426" sldId="45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781221685" sldId="46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783486992" sldId="46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12602641" sldId="46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705884988" sldId="46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658384983" sldId="46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842904962" sldId="466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1168730702" sldId="467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732369179" sldId="468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408339928" sldId="469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042441878" sldId="470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592340026" sldId="471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500788536" sldId="472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593605897" sldId="473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148960042" sldId="474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75541840" sldId="475"/>
        </pc:sldMkLst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3990221515" sldId="476"/>
        </pc:sldMkLst>
      </pc:sldChg>
      <pc:sldChg chg="addSp delSp modSp mod ord delAnim modAnim">
        <pc:chgData name="Alejandro Paolini Godoy" userId="c3a6e11a-e51d-46b0-a788-b09d2b3af6f8" providerId="ADAL" clId="{32975FC4-60DC-4260-AB6A-73CF78679369}" dt="2022-03-28T02:49:38.853" v="4315" actId="14100"/>
        <pc:sldMkLst>
          <pc:docMk/>
          <pc:sldMk cId="3045625610" sldId="477"/>
        </pc:sldMkLst>
        <pc:spChg chg="mod">
          <ac:chgData name="Alejandro Paolini Godoy" userId="c3a6e11a-e51d-46b0-a788-b09d2b3af6f8" providerId="ADAL" clId="{32975FC4-60DC-4260-AB6A-73CF78679369}" dt="2022-03-28T02:36:18.998" v="4001" actId="20577"/>
          <ac:spMkLst>
            <pc:docMk/>
            <pc:sldMk cId="3045625610" sldId="477"/>
            <ac:spMk id="6" creationId="{5D5D8DF2-946F-4CA1-AE4E-4F306F503796}"/>
          </ac:spMkLst>
        </pc:spChg>
        <pc:spChg chg="mod">
          <ac:chgData name="Alejandro Paolini Godoy" userId="c3a6e11a-e51d-46b0-a788-b09d2b3af6f8" providerId="ADAL" clId="{32975FC4-60DC-4260-AB6A-73CF78679369}" dt="2022-03-28T02:36:10.018" v="3978"/>
          <ac:spMkLst>
            <pc:docMk/>
            <pc:sldMk cId="3045625610" sldId="477"/>
            <ac:spMk id="7" creationId="{09213D55-8C34-4BF9-BA89-3E74C5160CB8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8" creationId="{29658571-7032-4FF1-854D-EF9375F38016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12" creationId="{F8E3F032-612B-4F8E-9F63-BC389C425571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14" creationId="{0E935865-1577-4D7E-94E0-0769599299EC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15" creationId="{2F0275D5-B49A-4892-B852-4D1314204A22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19" creationId="{EBD82E75-6303-4FF2-8EA0-261FBB2E9195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20" creationId="{9DCED768-3E6F-4CAD-A2B2-FBBD62996F2A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21" creationId="{1477BA01-BD45-4AE6-AF6C-28ADBFEC199C}"/>
          </ac:spMkLst>
        </pc:spChg>
        <pc:spChg chg="del">
          <ac:chgData name="Alejandro Paolini Godoy" userId="c3a6e11a-e51d-46b0-a788-b09d2b3af6f8" providerId="ADAL" clId="{32975FC4-60DC-4260-AB6A-73CF78679369}" dt="2022-03-28T02:36:24.678" v="4002" actId="478"/>
          <ac:spMkLst>
            <pc:docMk/>
            <pc:sldMk cId="3045625610" sldId="477"/>
            <ac:spMk id="22" creationId="{4C56984F-449B-43C4-A575-D93016FDED7D}"/>
          </ac:spMkLst>
        </pc:spChg>
        <pc:spChg chg="del mod">
          <ac:chgData name="Alejandro Paolini Godoy" userId="c3a6e11a-e51d-46b0-a788-b09d2b3af6f8" providerId="ADAL" clId="{32975FC4-60DC-4260-AB6A-73CF78679369}" dt="2022-03-28T02:36:51.017" v="4009" actId="478"/>
          <ac:spMkLst>
            <pc:docMk/>
            <pc:sldMk cId="3045625610" sldId="477"/>
            <ac:spMk id="27" creationId="{50DFEF8B-9822-4495-BE35-6BA8A7FBC0C7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28" creationId="{549B236D-3A24-45CA-AEA8-E918E5B8DAE2}"/>
          </ac:spMkLst>
        </pc:spChg>
        <pc:spChg chg="del mod topLvl">
          <ac:chgData name="Alejandro Paolini Godoy" userId="c3a6e11a-e51d-46b0-a788-b09d2b3af6f8" providerId="ADAL" clId="{32975FC4-60DC-4260-AB6A-73CF78679369}" dt="2022-03-28T02:40:57.158" v="4073" actId="478"/>
          <ac:spMkLst>
            <pc:docMk/>
            <pc:sldMk cId="3045625610" sldId="477"/>
            <ac:spMk id="30" creationId="{9C2BFCDE-6AE5-432E-97AE-CFD0F76B5887}"/>
          </ac:spMkLst>
        </pc:spChg>
        <pc:spChg chg="del mod">
          <ac:chgData name="Alejandro Paolini Godoy" userId="c3a6e11a-e51d-46b0-a788-b09d2b3af6f8" providerId="ADAL" clId="{32975FC4-60DC-4260-AB6A-73CF78679369}" dt="2022-03-28T02:36:59.135" v="4014" actId="478"/>
          <ac:spMkLst>
            <pc:docMk/>
            <pc:sldMk cId="3045625610" sldId="477"/>
            <ac:spMk id="31" creationId="{BB54EF41-3FE7-48E3-B069-54919481884F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32" creationId="{A714BD24-B8C7-4C50-BAEE-C0E3423B5805}"/>
          </ac:spMkLst>
        </pc:spChg>
        <pc:spChg chg="del mod">
          <ac:chgData name="Alejandro Paolini Godoy" userId="c3a6e11a-e51d-46b0-a788-b09d2b3af6f8" providerId="ADAL" clId="{32975FC4-60DC-4260-AB6A-73CF78679369}" dt="2022-03-28T02:36:59.135" v="4014" actId="478"/>
          <ac:spMkLst>
            <pc:docMk/>
            <pc:sldMk cId="3045625610" sldId="477"/>
            <ac:spMk id="33" creationId="{51C7F6A4-AB7B-491B-997B-36A368302276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34" creationId="{CD98640A-F577-4DF7-A9C8-7D806832E935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36" creationId="{2F9BD863-6AF5-428A-8500-B794349D842C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38" creationId="{DA1AB170-2217-4330-A710-0586F50FE8D2}"/>
          </ac:spMkLst>
        </pc:spChg>
        <pc:spChg chg="del mod">
          <ac:chgData name="Alejandro Paolini Godoy" userId="c3a6e11a-e51d-46b0-a788-b09d2b3af6f8" providerId="ADAL" clId="{32975FC4-60DC-4260-AB6A-73CF78679369}" dt="2022-03-28T02:37:01.961" v="4015" actId="478"/>
          <ac:spMkLst>
            <pc:docMk/>
            <pc:sldMk cId="3045625610" sldId="477"/>
            <ac:spMk id="41" creationId="{0E50BA9E-A0BE-4DB4-8A94-DFFB548FCE09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42" creationId="{2E0F2EFC-0765-445D-B611-A25FD0FB9516}"/>
          </ac:spMkLst>
        </pc:spChg>
        <pc:spChg chg="del mod">
          <ac:chgData name="Alejandro Paolini Godoy" userId="c3a6e11a-e51d-46b0-a788-b09d2b3af6f8" providerId="ADAL" clId="{32975FC4-60DC-4260-AB6A-73CF78679369}" dt="2022-03-28T02:37:01.961" v="4015" actId="478"/>
          <ac:spMkLst>
            <pc:docMk/>
            <pc:sldMk cId="3045625610" sldId="477"/>
            <ac:spMk id="43" creationId="{8C5C8D99-05EE-4DC7-8209-58232E846B78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44" creationId="{28EBC356-AAB3-428C-A01F-C1A9AE2F0DFD}"/>
          </ac:spMkLst>
        </pc:spChg>
        <pc:spChg chg="del mod">
          <ac:chgData name="Alejandro Paolini Godoy" userId="c3a6e11a-e51d-46b0-a788-b09d2b3af6f8" providerId="ADAL" clId="{32975FC4-60DC-4260-AB6A-73CF78679369}" dt="2022-03-28T02:36:55.813" v="4013" actId="478"/>
          <ac:spMkLst>
            <pc:docMk/>
            <pc:sldMk cId="3045625610" sldId="477"/>
            <ac:spMk id="45" creationId="{6D5737EA-02A1-439B-AA78-0FE0792F9216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46" creationId="{37B8D115-45CA-410C-8C0C-51D0FB814176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48" creationId="{F5F96EC6-4285-47B5-8D16-FE1182B0D488}"/>
          </ac:spMkLst>
        </pc:spChg>
        <pc:spChg chg="del mod">
          <ac:chgData name="Alejandro Paolini Godoy" userId="c3a6e11a-e51d-46b0-a788-b09d2b3af6f8" providerId="ADAL" clId="{32975FC4-60DC-4260-AB6A-73CF78679369}" dt="2022-03-28T02:36:52.619" v="4010" actId="478"/>
          <ac:spMkLst>
            <pc:docMk/>
            <pc:sldMk cId="3045625610" sldId="477"/>
            <ac:spMk id="49" creationId="{459EF2C9-D226-4B45-8F31-DF62364801D7}"/>
          </ac:spMkLst>
        </pc:spChg>
        <pc:spChg chg="del mod topLvl">
          <ac:chgData name="Alejandro Paolini Godoy" userId="c3a6e11a-e51d-46b0-a788-b09d2b3af6f8" providerId="ADAL" clId="{32975FC4-60DC-4260-AB6A-73CF78679369}" dt="2022-03-28T02:37:25.362" v="4019" actId="478"/>
          <ac:spMkLst>
            <pc:docMk/>
            <pc:sldMk cId="3045625610" sldId="477"/>
            <ac:spMk id="50" creationId="{30A699E7-06E7-427D-AF3C-3EBC4FA66111}"/>
          </ac:spMkLst>
        </pc:spChg>
        <pc:spChg chg="del mod topLvl">
          <ac:chgData name="Alejandro Paolini Godoy" userId="c3a6e11a-e51d-46b0-a788-b09d2b3af6f8" providerId="ADAL" clId="{32975FC4-60DC-4260-AB6A-73CF78679369}" dt="2022-03-28T02:40:48.446" v="4066" actId="478"/>
          <ac:spMkLst>
            <pc:docMk/>
            <pc:sldMk cId="3045625610" sldId="477"/>
            <ac:spMk id="51" creationId="{459A51DA-A796-4A7F-BEF6-E948C0F6FD3E}"/>
          </ac:spMkLst>
        </pc:spChg>
        <pc:spChg chg="del mod topLvl">
          <ac:chgData name="Alejandro Paolini Godoy" userId="c3a6e11a-e51d-46b0-a788-b09d2b3af6f8" providerId="ADAL" clId="{32975FC4-60DC-4260-AB6A-73CF78679369}" dt="2022-03-28T02:40:51.391" v="4068" actId="478"/>
          <ac:spMkLst>
            <pc:docMk/>
            <pc:sldMk cId="3045625610" sldId="477"/>
            <ac:spMk id="52" creationId="{88ABC7A3-3C81-4C36-BDB1-8A356ACFA750}"/>
          </ac:spMkLst>
        </pc:spChg>
        <pc:spChg chg="del mod topLvl">
          <ac:chgData name="Alejandro Paolini Godoy" userId="c3a6e11a-e51d-46b0-a788-b09d2b3af6f8" providerId="ADAL" clId="{32975FC4-60DC-4260-AB6A-73CF78679369}" dt="2022-03-28T02:40:46.357" v="4065" actId="478"/>
          <ac:spMkLst>
            <pc:docMk/>
            <pc:sldMk cId="3045625610" sldId="477"/>
            <ac:spMk id="53" creationId="{232A101D-3E48-4219-86E3-5CE1BEBEC1C4}"/>
          </ac:spMkLst>
        </pc:spChg>
        <pc:spChg chg="del mod topLvl">
          <ac:chgData name="Alejandro Paolini Godoy" userId="c3a6e11a-e51d-46b0-a788-b09d2b3af6f8" providerId="ADAL" clId="{32975FC4-60DC-4260-AB6A-73CF78679369}" dt="2022-03-28T02:40:50.146" v="4067" actId="478"/>
          <ac:spMkLst>
            <pc:docMk/>
            <pc:sldMk cId="3045625610" sldId="477"/>
            <ac:spMk id="54" creationId="{54B09D46-84DA-41F0-8C81-B069E4D52791}"/>
          </ac:spMkLst>
        </pc:spChg>
        <pc:spChg chg="del mod topLvl">
          <ac:chgData name="Alejandro Paolini Godoy" userId="c3a6e11a-e51d-46b0-a788-b09d2b3af6f8" providerId="ADAL" clId="{32975FC4-60DC-4260-AB6A-73CF78679369}" dt="2022-03-28T02:40:53.340" v="4070" actId="478"/>
          <ac:spMkLst>
            <pc:docMk/>
            <pc:sldMk cId="3045625610" sldId="477"/>
            <ac:spMk id="55" creationId="{A1640878-28B2-46EC-A668-7FF0562D88BB}"/>
          </ac:spMkLst>
        </pc:spChg>
        <pc:spChg chg="del mod topLvl">
          <ac:chgData name="Alejandro Paolini Godoy" userId="c3a6e11a-e51d-46b0-a788-b09d2b3af6f8" providerId="ADAL" clId="{32975FC4-60DC-4260-AB6A-73CF78679369}" dt="2022-03-28T02:40:54.318" v="4071" actId="478"/>
          <ac:spMkLst>
            <pc:docMk/>
            <pc:sldMk cId="3045625610" sldId="477"/>
            <ac:spMk id="56" creationId="{4E9543CC-9D0C-4895-BFAC-6765A48C68EB}"/>
          </ac:spMkLst>
        </pc:spChg>
        <pc:spChg chg="del mod topLvl">
          <ac:chgData name="Alejandro Paolini Godoy" userId="c3a6e11a-e51d-46b0-a788-b09d2b3af6f8" providerId="ADAL" clId="{32975FC4-60DC-4260-AB6A-73CF78679369}" dt="2022-03-28T02:40:55.205" v="4072" actId="478"/>
          <ac:spMkLst>
            <pc:docMk/>
            <pc:sldMk cId="3045625610" sldId="477"/>
            <ac:spMk id="57" creationId="{2A75A6F6-B694-4D55-8080-BD3E1A6DBDFE}"/>
          </ac:spMkLst>
        </pc:spChg>
        <pc:spChg chg="del mod topLvl">
          <ac:chgData name="Alejandro Paolini Godoy" userId="c3a6e11a-e51d-46b0-a788-b09d2b3af6f8" providerId="ADAL" clId="{32975FC4-60DC-4260-AB6A-73CF78679369}" dt="2022-03-28T02:40:52.433" v="4069" actId="478"/>
          <ac:spMkLst>
            <pc:docMk/>
            <pc:sldMk cId="3045625610" sldId="477"/>
            <ac:spMk id="58" creationId="{5968B4C1-7D2E-43E7-A9CD-9A5C3F5B2B5C}"/>
          </ac:spMkLst>
        </pc:spChg>
        <pc:spChg chg="del mod topLvl">
          <ac:chgData name="Alejandro Paolini Godoy" userId="c3a6e11a-e51d-46b0-a788-b09d2b3af6f8" providerId="ADAL" clId="{32975FC4-60DC-4260-AB6A-73CF78679369}" dt="2022-03-28T02:40:40.873" v="4061" actId="478"/>
          <ac:spMkLst>
            <pc:docMk/>
            <pc:sldMk cId="3045625610" sldId="477"/>
            <ac:spMk id="59" creationId="{D18BEBCC-5BF0-42D4-8C0E-2D1EA2D85746}"/>
          </ac:spMkLst>
        </pc:spChg>
        <pc:spChg chg="del mod topLvl">
          <ac:chgData name="Alejandro Paolini Godoy" userId="c3a6e11a-e51d-46b0-a788-b09d2b3af6f8" providerId="ADAL" clId="{32975FC4-60DC-4260-AB6A-73CF78679369}" dt="2022-03-28T02:40:44.870" v="4064" actId="478"/>
          <ac:spMkLst>
            <pc:docMk/>
            <pc:sldMk cId="3045625610" sldId="477"/>
            <ac:spMk id="60" creationId="{E321073E-D64F-492A-BDB5-BA86D312F61E}"/>
          </ac:spMkLst>
        </pc:spChg>
        <pc:spChg chg="del mod topLvl">
          <ac:chgData name="Alejandro Paolini Godoy" userId="c3a6e11a-e51d-46b0-a788-b09d2b3af6f8" providerId="ADAL" clId="{32975FC4-60DC-4260-AB6A-73CF78679369}" dt="2022-03-28T02:40:41.775" v="4062" actId="478"/>
          <ac:spMkLst>
            <pc:docMk/>
            <pc:sldMk cId="3045625610" sldId="477"/>
            <ac:spMk id="61" creationId="{036DCD6E-CAA7-4B50-A06F-A35A4686034E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2" creationId="{F1CC38A8-788E-426E-AF1D-2C9F735F1DAD}"/>
          </ac:spMkLst>
        </pc:spChg>
        <pc:spChg chg="del mod topLvl">
          <ac:chgData name="Alejandro Paolini Godoy" userId="c3a6e11a-e51d-46b0-a788-b09d2b3af6f8" providerId="ADAL" clId="{32975FC4-60DC-4260-AB6A-73CF78679369}" dt="2022-03-28T02:40:43.279" v="4063" actId="478"/>
          <ac:spMkLst>
            <pc:docMk/>
            <pc:sldMk cId="3045625610" sldId="477"/>
            <ac:spMk id="63" creationId="{E82F783F-DFAB-4BC1-9733-CA2761E8465A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4" creationId="{35FA71E6-692A-4E92-BA3B-04101EF4835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5" creationId="{C69FE716-5A26-4D4C-AB39-D8FC0B995615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6" creationId="{5CFCC66F-5887-4775-ADC0-CCA1654044AF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7" creationId="{3ACBBCC3-5E3E-4068-80EB-FC632CD871AA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8" creationId="{E85A30F1-4C40-40A9-AD00-477997A7673A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69" creationId="{EC044155-2488-411D-B50E-174FB5FB4E1B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0" creationId="{65599BA6-CD90-4F17-9C13-78C2188621A9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1" creationId="{DFC82449-F64B-4AC6-897C-2018248D46FC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2" creationId="{5BDF5015-C512-4CA7-BA47-A3D422DCCDAC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3" creationId="{EBD1617B-E41C-47B6-B49F-76BA47706A97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4" creationId="{C57A457B-8886-4F49-9995-8B79294611A5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5" creationId="{11F96C95-D68B-4D18-B20F-FCC9B1387059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6" creationId="{81355EE5-BE32-41B2-A693-D25F1B781CFC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7" creationId="{E7AEED8C-A47B-4EA4-9CF1-C0DD56FBA75E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8" creationId="{72934D7C-C447-4095-B8AA-940DECA41CA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79" creationId="{0C6BDD20-BDDB-4026-95CC-7F6D6D5750D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0" creationId="{03ED950C-DEDB-4B53-B142-807C7678324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1" creationId="{C344C460-8689-4D8F-A242-771FC18EC681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2" creationId="{F9CD7D11-4846-4E39-8891-07782BBB2F7F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3" creationId="{C78B9F0C-DFE5-4D69-9577-0944505B9367}"/>
          </ac:spMkLst>
        </pc:spChg>
        <pc:spChg chg="del mod topLvl">
          <ac:chgData name="Alejandro Paolini Godoy" userId="c3a6e11a-e51d-46b0-a788-b09d2b3af6f8" providerId="ADAL" clId="{32975FC4-60DC-4260-AB6A-73CF78679369}" dt="2022-03-28T02:37:57.581" v="4024" actId="478"/>
          <ac:spMkLst>
            <pc:docMk/>
            <pc:sldMk cId="3045625610" sldId="477"/>
            <ac:spMk id="84" creationId="{B67956C7-D7BB-4194-A9B0-F02AECAFC7F5}"/>
          </ac:spMkLst>
        </pc:spChg>
        <pc:spChg chg="del mod topLvl">
          <ac:chgData name="Alejandro Paolini Godoy" userId="c3a6e11a-e51d-46b0-a788-b09d2b3af6f8" providerId="ADAL" clId="{32975FC4-60DC-4260-AB6A-73CF78679369}" dt="2022-03-28T02:38:04.558" v="4027" actId="478"/>
          <ac:spMkLst>
            <pc:docMk/>
            <pc:sldMk cId="3045625610" sldId="477"/>
            <ac:spMk id="85" creationId="{1AEC2FB9-50E0-4559-89B1-03494B8324BE}"/>
          </ac:spMkLst>
        </pc:spChg>
        <pc:spChg chg="del mod topLvl">
          <ac:chgData name="Alejandro Paolini Godoy" userId="c3a6e11a-e51d-46b0-a788-b09d2b3af6f8" providerId="ADAL" clId="{32975FC4-60DC-4260-AB6A-73CF78679369}" dt="2022-03-28T02:37:58.975" v="4025" actId="478"/>
          <ac:spMkLst>
            <pc:docMk/>
            <pc:sldMk cId="3045625610" sldId="477"/>
            <ac:spMk id="86" creationId="{B63D362E-46F6-41D1-8205-4C8A194DDD1D}"/>
          </ac:spMkLst>
        </pc:spChg>
        <pc:spChg chg="del mod topLvl">
          <ac:chgData name="Alejandro Paolini Godoy" userId="c3a6e11a-e51d-46b0-a788-b09d2b3af6f8" providerId="ADAL" clId="{32975FC4-60DC-4260-AB6A-73CF78679369}" dt="2022-03-28T02:38:07.259" v="4028" actId="478"/>
          <ac:spMkLst>
            <pc:docMk/>
            <pc:sldMk cId="3045625610" sldId="477"/>
            <ac:spMk id="87" creationId="{1C88712F-9A83-4E1C-B664-F464476FD5D5}"/>
          </ac:spMkLst>
        </pc:spChg>
        <pc:spChg chg="del mod topLvl">
          <ac:chgData name="Alejandro Paolini Godoy" userId="c3a6e11a-e51d-46b0-a788-b09d2b3af6f8" providerId="ADAL" clId="{32975FC4-60DC-4260-AB6A-73CF78679369}" dt="2022-03-28T02:38:01.006" v="4026" actId="478"/>
          <ac:spMkLst>
            <pc:docMk/>
            <pc:sldMk cId="3045625610" sldId="477"/>
            <ac:spMk id="88" creationId="{37926CB9-DFCB-4F4A-AACA-9C30CAA63F8F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89" creationId="{E0A97423-033E-4E96-82F8-44E1D5A6E716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0" creationId="{7779A386-46A3-4144-8B58-8438BBC64779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1" creationId="{89011A44-F3B8-4BA2-9022-1ED524C885B7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2" creationId="{7D83C5CF-75EE-46CB-9831-DC1799FE0FCE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3" creationId="{01607476-FFB7-4E92-82C4-68615F298D28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4" creationId="{050C23B2-7306-4081-9C9B-E885BBC8968E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5" creationId="{6D52AAA8-5354-4108-8AD0-C6AB576747FA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6" creationId="{61A507F0-E3BE-47DB-B752-1375B397B792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7" creationId="{0C9F93BB-8709-4976-879E-FC984F953442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8" creationId="{D5E05552-7CF2-4C33-84CF-BD911762B522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99" creationId="{EF50FF9E-34CE-4896-BDD9-1925F9820E94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0" creationId="{EA187C6E-F0E2-4355-B8E1-3F4A2A1A6003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1" creationId="{ACFA4A27-2179-426F-823C-CCDC307D3661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2" creationId="{E2A1614F-4D0B-491D-938E-FD57D179A180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3" creationId="{278A8CF0-319E-4BAD-8534-311888A1188F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4" creationId="{B1E57FE4-9F83-4FF3-9BBF-1A8B9ED09152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5" creationId="{012FD4E2-8F3B-4A07-B65F-BE33D90AE3AC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6" creationId="{956F5B26-428E-40B1-A650-905EA7067D70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07" creationId="{63EE6A0F-CF3F-48CC-8E73-6D99F842F091}"/>
          </ac:spMkLst>
        </pc:spChg>
        <pc:spChg chg="del">
          <ac:chgData name="Alejandro Paolini Godoy" userId="c3a6e11a-e51d-46b0-a788-b09d2b3af6f8" providerId="ADAL" clId="{32975FC4-60DC-4260-AB6A-73CF78679369}" dt="2022-03-28T02:36:41.452" v="4007" actId="478"/>
          <ac:spMkLst>
            <pc:docMk/>
            <pc:sldMk cId="3045625610" sldId="477"/>
            <ac:spMk id="108" creationId="{03CFEC1D-285A-491B-B8CE-B68F5F9A4969}"/>
          </ac:spMkLst>
        </pc:spChg>
        <pc:spChg chg="del mod">
          <ac:chgData name="Alejandro Paolini Godoy" userId="c3a6e11a-e51d-46b0-a788-b09d2b3af6f8" providerId="ADAL" clId="{32975FC4-60DC-4260-AB6A-73CF78679369}" dt="2022-03-28T02:36:46.304" v="4008" actId="478"/>
          <ac:spMkLst>
            <pc:docMk/>
            <pc:sldMk cId="3045625610" sldId="477"/>
            <ac:spMk id="109" creationId="{674A80A1-5724-4C3C-863E-872AA5CBA764}"/>
          </ac:spMkLst>
        </pc:spChg>
        <pc:spChg chg="del mod">
          <ac:chgData name="Alejandro Paolini Godoy" userId="c3a6e11a-e51d-46b0-a788-b09d2b3af6f8" providerId="ADAL" clId="{32975FC4-60DC-4260-AB6A-73CF78679369}" dt="2022-03-28T02:36:46.304" v="4008" actId="478"/>
          <ac:spMkLst>
            <pc:docMk/>
            <pc:sldMk cId="3045625610" sldId="477"/>
            <ac:spMk id="110" creationId="{0940718B-6545-4A7F-A219-3D002D0A565C}"/>
          </ac:spMkLst>
        </pc:spChg>
        <pc:spChg chg="del mod">
          <ac:chgData name="Alejandro Paolini Godoy" userId="c3a6e11a-e51d-46b0-a788-b09d2b3af6f8" providerId="ADAL" clId="{32975FC4-60DC-4260-AB6A-73CF78679369}" dt="2022-03-28T02:36:46.304" v="4008" actId="478"/>
          <ac:spMkLst>
            <pc:docMk/>
            <pc:sldMk cId="3045625610" sldId="477"/>
            <ac:spMk id="111" creationId="{A71468ED-FBE9-499F-9B5E-B77A39262F19}"/>
          </ac:spMkLst>
        </pc:spChg>
        <pc:spChg chg="del mod">
          <ac:chgData name="Alejandro Paolini Godoy" userId="c3a6e11a-e51d-46b0-a788-b09d2b3af6f8" providerId="ADAL" clId="{32975FC4-60DC-4260-AB6A-73CF78679369}" dt="2022-03-28T02:36:46.304" v="4008" actId="478"/>
          <ac:spMkLst>
            <pc:docMk/>
            <pc:sldMk cId="3045625610" sldId="477"/>
            <ac:spMk id="112" creationId="{BF7540D7-7710-433E-B64F-95FE79C778CD}"/>
          </ac:spMkLst>
        </pc:spChg>
        <pc:spChg chg="mod topLvl">
          <ac:chgData name="Alejandro Paolini Godoy" userId="c3a6e11a-e51d-46b0-a788-b09d2b3af6f8" providerId="ADAL" clId="{32975FC4-60DC-4260-AB6A-73CF78679369}" dt="2022-03-28T02:48:13.562" v="4305" actId="1076"/>
          <ac:spMkLst>
            <pc:docMk/>
            <pc:sldMk cId="3045625610" sldId="477"/>
            <ac:spMk id="113" creationId="{43B9A0C8-0358-47B1-A8D7-0C84FE7748D1}"/>
          </ac:spMkLst>
        </pc:spChg>
        <pc:spChg chg="add mod">
          <ac:chgData name="Alejandro Paolini Godoy" userId="c3a6e11a-e51d-46b0-a788-b09d2b3af6f8" providerId="ADAL" clId="{32975FC4-60DC-4260-AB6A-73CF78679369}" dt="2022-03-28T02:49:29.480" v="4312" actId="1076"/>
          <ac:spMkLst>
            <pc:docMk/>
            <pc:sldMk cId="3045625610" sldId="477"/>
            <ac:spMk id="114" creationId="{766DC94B-594D-455B-BE5F-D70D02C4CAA3}"/>
          </ac:spMkLst>
        </pc:spChg>
        <pc:spChg chg="del mod topLvl">
          <ac:chgData name="Alejandro Paolini Godoy" userId="c3a6e11a-e51d-46b0-a788-b09d2b3af6f8" providerId="ADAL" clId="{32975FC4-60DC-4260-AB6A-73CF78679369}" dt="2022-03-28T02:37:47.909" v="4023" actId="478"/>
          <ac:spMkLst>
            <pc:docMk/>
            <pc:sldMk cId="3045625610" sldId="477"/>
            <ac:spMk id="115" creationId="{DC95621D-D2DD-4218-9C99-9C838BF2F9EC}"/>
          </ac:spMkLst>
        </pc:spChg>
        <pc:spChg chg="add del mod">
          <ac:chgData name="Alejandro Paolini Godoy" userId="c3a6e11a-e51d-46b0-a788-b09d2b3af6f8" providerId="ADAL" clId="{32975FC4-60DC-4260-AB6A-73CF78679369}" dt="2022-03-28T02:47:12.646" v="4291" actId="478"/>
          <ac:spMkLst>
            <pc:docMk/>
            <pc:sldMk cId="3045625610" sldId="477"/>
            <ac:spMk id="116" creationId="{0E1285ED-D5E8-46A7-87C0-6CB695EF01BD}"/>
          </ac:spMkLst>
        </pc:spChg>
        <pc:spChg chg="add mod">
          <ac:chgData name="Alejandro Paolini Godoy" userId="c3a6e11a-e51d-46b0-a788-b09d2b3af6f8" providerId="ADAL" clId="{32975FC4-60DC-4260-AB6A-73CF78679369}" dt="2022-03-28T02:49:38.853" v="4315" actId="14100"/>
          <ac:spMkLst>
            <pc:docMk/>
            <pc:sldMk cId="3045625610" sldId="477"/>
            <ac:spMk id="118" creationId="{B2EBD6B0-53CE-4AD4-949B-9414FC7A47E0}"/>
          </ac:spMkLst>
        </pc:spChg>
        <pc:spChg chg="add mod">
          <ac:chgData name="Alejandro Paolini Godoy" userId="c3a6e11a-e51d-46b0-a788-b09d2b3af6f8" providerId="ADAL" clId="{32975FC4-60DC-4260-AB6A-73CF78679369}" dt="2022-03-28T02:49:36.875" v="4314" actId="14100"/>
          <ac:spMkLst>
            <pc:docMk/>
            <pc:sldMk cId="3045625610" sldId="477"/>
            <ac:spMk id="119" creationId="{FCA116C1-23E2-4A5F-8542-7324A9DA0453}"/>
          </ac:spMkLst>
        </pc:spChg>
        <pc:spChg chg="add del mod">
          <ac:chgData name="Alejandro Paolini Godoy" userId="c3a6e11a-e51d-46b0-a788-b09d2b3af6f8" providerId="ADAL" clId="{32975FC4-60DC-4260-AB6A-73CF78679369}" dt="2022-03-28T02:47:14.514" v="4292" actId="478"/>
          <ac:spMkLst>
            <pc:docMk/>
            <pc:sldMk cId="3045625610" sldId="477"/>
            <ac:spMk id="120" creationId="{A10A612E-3621-41C8-9706-CEDCA5D76F3C}"/>
          </ac:spMkLst>
        </pc:spChg>
        <pc:spChg chg="add mod">
          <ac:chgData name="Alejandro Paolini Godoy" userId="c3a6e11a-e51d-46b0-a788-b09d2b3af6f8" providerId="ADAL" clId="{32975FC4-60DC-4260-AB6A-73CF78679369}" dt="2022-03-28T02:47:57.336" v="4302" actId="1076"/>
          <ac:spMkLst>
            <pc:docMk/>
            <pc:sldMk cId="3045625610" sldId="477"/>
            <ac:spMk id="121" creationId="{A60EE22D-EC62-4777-AF26-90075403A2C3}"/>
          </ac:spMkLst>
        </pc:spChg>
        <pc:spChg chg="add mod ord">
          <ac:chgData name="Alejandro Paolini Godoy" userId="c3a6e11a-e51d-46b0-a788-b09d2b3af6f8" providerId="ADAL" clId="{32975FC4-60DC-4260-AB6A-73CF78679369}" dt="2022-03-28T02:48:01.658" v="4303" actId="1076"/>
          <ac:spMkLst>
            <pc:docMk/>
            <pc:sldMk cId="3045625610" sldId="477"/>
            <ac:spMk id="122" creationId="{FFE310A5-D98D-4844-9147-6B3F792CAD3C}"/>
          </ac:spMkLst>
        </pc:spChg>
        <pc:grpChg chg="add mod">
          <ac:chgData name="Alejandro Paolini Godoy" userId="c3a6e11a-e51d-46b0-a788-b09d2b3af6f8" providerId="ADAL" clId="{32975FC4-60DC-4260-AB6A-73CF78679369}" dt="2022-03-28T02:48:13.562" v="4305" actId="1076"/>
          <ac:grpSpMkLst>
            <pc:docMk/>
            <pc:sldMk cId="3045625610" sldId="477"/>
            <ac:grpSpMk id="2" creationId="{871A8E91-F8D8-41F7-B2B2-F8EA092871DF}"/>
          </ac:grpSpMkLst>
        </pc:grpChg>
        <pc:grpChg chg="add del mod">
          <ac:chgData name="Alejandro Paolini Godoy" userId="c3a6e11a-e51d-46b0-a788-b09d2b3af6f8" providerId="ADAL" clId="{32975FC4-60DC-4260-AB6A-73CF78679369}" dt="2022-03-28T02:37:16.517" v="4018" actId="165"/>
          <ac:grpSpMkLst>
            <pc:docMk/>
            <pc:sldMk cId="3045625610" sldId="477"/>
            <ac:grpSpMk id="117" creationId="{5FA25CCC-C99C-4E46-AB78-22206A4D3227}"/>
          </ac:grpSpMkLst>
        </pc:grpChg>
      </pc:sldChg>
      <pc:sldChg chg="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416856800" sldId="478"/>
        </pc:sldMkLst>
      </pc:sldChg>
      <pc:sldChg chg="addSp delSp modSp add mod ord addAnim delAnim modAnim">
        <pc:chgData name="Alejandro Paolini Godoy" userId="c3a6e11a-e51d-46b0-a788-b09d2b3af6f8" providerId="ADAL" clId="{32975FC4-60DC-4260-AB6A-73CF78679369}" dt="2022-03-13T04:31:25.525" v="759" actId="20577"/>
        <pc:sldMkLst>
          <pc:docMk/>
          <pc:sldMk cId="1216792060" sldId="479"/>
        </pc:sldMkLst>
        <pc:spChg chg="mod">
          <ac:chgData name="Alejandro Paolini Godoy" userId="c3a6e11a-e51d-46b0-a788-b09d2b3af6f8" providerId="ADAL" clId="{32975FC4-60DC-4260-AB6A-73CF78679369}" dt="2022-03-13T04:31:25.525" v="759" actId="20577"/>
          <ac:spMkLst>
            <pc:docMk/>
            <pc:sldMk cId="1216792060" sldId="479"/>
            <ac:spMk id="4" creationId="{6522D129-816B-4FA8-9399-1DEEC8379173}"/>
          </ac:spMkLst>
        </pc:spChg>
        <pc:spChg chg="mod topLvl">
          <ac:chgData name="Alejandro Paolini Godoy" userId="c3a6e11a-e51d-46b0-a788-b09d2b3af6f8" providerId="ADAL" clId="{32975FC4-60DC-4260-AB6A-73CF78679369}" dt="2022-03-13T03:30:18.953" v="152" actId="164"/>
          <ac:spMkLst>
            <pc:docMk/>
            <pc:sldMk cId="1216792060" sldId="479"/>
            <ac:spMk id="6" creationId="{64C74DA4-5CCB-4E44-991D-DAD3253CB00B}"/>
          </ac:spMkLst>
        </pc:spChg>
        <pc:spChg chg="del">
          <ac:chgData name="Alejandro Paolini Godoy" userId="c3a6e11a-e51d-46b0-a788-b09d2b3af6f8" providerId="ADAL" clId="{32975FC4-60DC-4260-AB6A-73CF78679369}" dt="2022-03-13T03:27:02.057" v="109" actId="478"/>
          <ac:spMkLst>
            <pc:docMk/>
            <pc:sldMk cId="1216792060" sldId="479"/>
            <ac:spMk id="8" creationId="{D422C931-25C7-459D-A63C-BC25ECC614B1}"/>
          </ac:spMkLst>
        </pc:spChg>
        <pc:spChg chg="del">
          <ac:chgData name="Alejandro Paolini Godoy" userId="c3a6e11a-e51d-46b0-a788-b09d2b3af6f8" providerId="ADAL" clId="{32975FC4-60DC-4260-AB6A-73CF78679369}" dt="2022-03-13T03:26:58.157" v="106" actId="478"/>
          <ac:spMkLst>
            <pc:docMk/>
            <pc:sldMk cId="1216792060" sldId="479"/>
            <ac:spMk id="9" creationId="{1BDD988D-0C26-4E6A-98CE-B0739A689266}"/>
          </ac:spMkLst>
        </pc:spChg>
        <pc:spChg chg="del">
          <ac:chgData name="Alejandro Paolini Godoy" userId="c3a6e11a-e51d-46b0-a788-b09d2b3af6f8" providerId="ADAL" clId="{32975FC4-60DC-4260-AB6A-73CF78679369}" dt="2022-03-13T03:26:56.704" v="105" actId="478"/>
          <ac:spMkLst>
            <pc:docMk/>
            <pc:sldMk cId="1216792060" sldId="479"/>
            <ac:spMk id="10" creationId="{87F264F8-5F19-42AD-BD98-1E2A725CA081}"/>
          </ac:spMkLst>
        </pc:spChg>
        <pc:spChg chg="del">
          <ac:chgData name="Alejandro Paolini Godoy" userId="c3a6e11a-e51d-46b0-a788-b09d2b3af6f8" providerId="ADAL" clId="{32975FC4-60DC-4260-AB6A-73CF78679369}" dt="2022-03-13T03:27:04.102" v="110" actId="478"/>
          <ac:spMkLst>
            <pc:docMk/>
            <pc:sldMk cId="1216792060" sldId="479"/>
            <ac:spMk id="11" creationId="{C2BF7FA7-079B-4643-A9C7-BD8B99899DAF}"/>
          </ac:spMkLst>
        </pc:spChg>
        <pc:spChg chg="del topLvl">
          <ac:chgData name="Alejandro Paolini Godoy" userId="c3a6e11a-e51d-46b0-a788-b09d2b3af6f8" providerId="ADAL" clId="{32975FC4-60DC-4260-AB6A-73CF78679369}" dt="2022-03-13T03:27:05.908" v="111" actId="478"/>
          <ac:spMkLst>
            <pc:docMk/>
            <pc:sldMk cId="1216792060" sldId="479"/>
            <ac:spMk id="12" creationId="{486F530E-42BA-48CE-8E2A-0BC7A8398162}"/>
          </ac:spMkLst>
        </pc:spChg>
        <pc:spChg chg="del">
          <ac:chgData name="Alejandro Paolini Godoy" userId="c3a6e11a-e51d-46b0-a788-b09d2b3af6f8" providerId="ADAL" clId="{32975FC4-60DC-4260-AB6A-73CF78679369}" dt="2022-03-13T03:26:42.831" v="103" actId="478"/>
          <ac:spMkLst>
            <pc:docMk/>
            <pc:sldMk cId="1216792060" sldId="479"/>
            <ac:spMk id="14" creationId="{41F8EDD1-E469-43B2-8CA9-AC2E06992B12}"/>
          </ac:spMkLst>
        </pc:spChg>
        <pc:spChg chg="del">
          <ac:chgData name="Alejandro Paolini Godoy" userId="c3a6e11a-e51d-46b0-a788-b09d2b3af6f8" providerId="ADAL" clId="{32975FC4-60DC-4260-AB6A-73CF78679369}" dt="2022-03-13T03:26:44.984" v="104" actId="478"/>
          <ac:spMkLst>
            <pc:docMk/>
            <pc:sldMk cId="1216792060" sldId="479"/>
            <ac:spMk id="15" creationId="{B19E3BAE-A128-4E85-8DF1-07557EC33860}"/>
          </ac:spMkLst>
        </pc:spChg>
        <pc:spChg chg="mod">
          <ac:chgData name="Alejandro Paolini Godoy" userId="c3a6e11a-e51d-46b0-a788-b09d2b3af6f8" providerId="ADAL" clId="{32975FC4-60DC-4260-AB6A-73CF78679369}" dt="2022-03-13T03:23:24.487" v="27" actId="20577"/>
          <ac:spMkLst>
            <pc:docMk/>
            <pc:sldMk cId="1216792060" sldId="479"/>
            <ac:spMk id="51" creationId="{9DC816C3-20B1-48BA-877D-160482FAF9AC}"/>
          </ac:spMkLst>
        </pc:spChg>
        <pc:spChg chg="add mod">
          <ac:chgData name="Alejandro Paolini Godoy" userId="c3a6e11a-e51d-46b0-a788-b09d2b3af6f8" providerId="ADAL" clId="{32975FC4-60DC-4260-AB6A-73CF78679369}" dt="2022-03-13T03:30:18.953" v="152" actId="164"/>
          <ac:spMkLst>
            <pc:docMk/>
            <pc:sldMk cId="1216792060" sldId="479"/>
            <ac:spMk id="187" creationId="{CFFCFB31-14BE-4A48-A5C6-43F99CAA4509}"/>
          </ac:spMkLst>
        </pc:spChg>
        <pc:grpChg chg="add mod">
          <ac:chgData name="Alejandro Paolini Godoy" userId="c3a6e11a-e51d-46b0-a788-b09d2b3af6f8" providerId="ADAL" clId="{32975FC4-60DC-4260-AB6A-73CF78679369}" dt="2022-03-13T03:30:18.953" v="152" actId="164"/>
          <ac:grpSpMkLst>
            <pc:docMk/>
            <pc:sldMk cId="1216792060" sldId="479"/>
            <ac:grpSpMk id="2" creationId="{37F4EC2A-3FFD-4132-8142-BAB92037B1E4}"/>
          </ac:grpSpMkLst>
        </pc:grpChg>
        <pc:grpChg chg="del">
          <ac:chgData name="Alejandro Paolini Godoy" userId="c3a6e11a-e51d-46b0-a788-b09d2b3af6f8" providerId="ADAL" clId="{32975FC4-60DC-4260-AB6A-73CF78679369}" dt="2022-03-13T03:27:04.102" v="110" actId="478"/>
          <ac:grpSpMkLst>
            <pc:docMk/>
            <pc:sldMk cId="1216792060" sldId="479"/>
            <ac:grpSpMk id="7" creationId="{B8A5DE1E-1DB1-4463-B1EE-2247F780C0F7}"/>
          </ac:grpSpMkLst>
        </pc:grpChg>
        <pc:grpChg chg="del">
          <ac:chgData name="Alejandro Paolini Godoy" userId="c3a6e11a-e51d-46b0-a788-b09d2b3af6f8" providerId="ADAL" clId="{32975FC4-60DC-4260-AB6A-73CF78679369}" dt="2022-03-13T03:26:42.831" v="103" actId="478"/>
          <ac:grpSpMkLst>
            <pc:docMk/>
            <pc:sldMk cId="1216792060" sldId="479"/>
            <ac:grpSpMk id="13" creationId="{D584E6B4-A4AF-462B-B356-FB64EFB31E3C}"/>
          </ac:grpSpMkLst>
        </pc:grpChg>
        <pc:grpChg chg="add del mod">
          <ac:chgData name="Alejandro Paolini Godoy" userId="c3a6e11a-e51d-46b0-a788-b09d2b3af6f8" providerId="ADAL" clId="{32975FC4-60DC-4260-AB6A-73CF78679369}" dt="2022-03-13T03:27:05.908" v="111" actId="478"/>
          <ac:grpSpMkLst>
            <pc:docMk/>
            <pc:sldMk cId="1216792060" sldId="479"/>
            <ac:grpSpMk id="16" creationId="{6CA4B785-924E-43AF-833A-3CDF5B171496}"/>
          </ac:grpSpMkLst>
        </pc:grpChg>
        <pc:grpChg chg="del">
          <ac:chgData name="Alejandro Paolini Godoy" userId="c3a6e11a-e51d-46b0-a788-b09d2b3af6f8" providerId="ADAL" clId="{32975FC4-60DC-4260-AB6A-73CF78679369}" dt="2022-03-13T03:24:02.245" v="53" actId="478"/>
          <ac:grpSpMkLst>
            <pc:docMk/>
            <pc:sldMk cId="1216792060" sldId="479"/>
            <ac:grpSpMk id="17" creationId="{204B3A08-E23E-4D07-BBF4-DEEA0C46C3D4}"/>
          </ac:grpSpMkLst>
        </pc:grpChg>
        <pc:grpChg chg="del">
          <ac:chgData name="Alejandro Paolini Godoy" userId="c3a6e11a-e51d-46b0-a788-b09d2b3af6f8" providerId="ADAL" clId="{32975FC4-60DC-4260-AB6A-73CF78679369}" dt="2022-03-13T03:23:55.169" v="51" actId="478"/>
          <ac:grpSpMkLst>
            <pc:docMk/>
            <pc:sldMk cId="1216792060" sldId="479"/>
            <ac:grpSpMk id="29" creationId="{89EDA42B-77F4-4BAE-AC7C-D88BAC3195F6}"/>
          </ac:grpSpMkLst>
        </pc:grpChg>
        <pc:grpChg chg="del">
          <ac:chgData name="Alejandro Paolini Godoy" userId="c3a6e11a-e51d-46b0-a788-b09d2b3af6f8" providerId="ADAL" clId="{32975FC4-60DC-4260-AB6A-73CF78679369}" dt="2022-03-13T03:23:52.725" v="50" actId="478"/>
          <ac:grpSpMkLst>
            <pc:docMk/>
            <pc:sldMk cId="1216792060" sldId="479"/>
            <ac:grpSpMk id="40" creationId="{6B649F41-ED96-439D-BF85-D046743305D0}"/>
          </ac:grpSpMkLst>
        </pc:grpChg>
      </pc:sldChg>
      <pc:sldChg chg="addSp delSp modSp add mod or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628169496" sldId="480"/>
        </pc:sldMkLst>
        <pc:spChg chg="add del mod">
          <ac:chgData name="Alejandro Paolini Godoy" userId="c3a6e11a-e51d-46b0-a788-b09d2b3af6f8" providerId="ADAL" clId="{32975FC4-60DC-4260-AB6A-73CF78679369}" dt="2022-03-13T03:36:20.265" v="174"/>
          <ac:spMkLst>
            <pc:docMk/>
            <pc:sldMk cId="628169496" sldId="480"/>
            <ac:spMk id="3" creationId="{D0C5854C-6D0E-432E-B51C-B0F9C3EC7D03}"/>
          </ac:spMkLst>
        </pc:spChg>
        <pc:spChg chg="mod">
          <ac:chgData name="Alejandro Paolini Godoy" userId="c3a6e11a-e51d-46b0-a788-b09d2b3af6f8" providerId="ADAL" clId="{32975FC4-60DC-4260-AB6A-73CF78679369}" dt="2022-03-13T03:37:47.942" v="211" actId="20577"/>
          <ac:spMkLst>
            <pc:docMk/>
            <pc:sldMk cId="628169496" sldId="480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32975FC4-60DC-4260-AB6A-73CF78679369}" dt="2022-03-13T04:00:36.044" v="302" actId="1076"/>
          <ac:spMkLst>
            <pc:docMk/>
            <pc:sldMk cId="628169496" sldId="480"/>
            <ac:spMk id="24" creationId="{6129F882-8B83-4690-BAB6-A773F849B4F9}"/>
          </ac:spMkLst>
        </pc:spChg>
        <pc:spChg chg="add mod">
          <ac:chgData name="Alejandro Paolini Godoy" userId="c3a6e11a-e51d-46b0-a788-b09d2b3af6f8" providerId="ADAL" clId="{32975FC4-60DC-4260-AB6A-73CF78679369}" dt="2022-03-13T04:02:44.710" v="310" actId="1076"/>
          <ac:spMkLst>
            <pc:docMk/>
            <pc:sldMk cId="628169496" sldId="480"/>
            <ac:spMk id="25" creationId="{EEB02F87-6651-428B-BF72-E98AA829CBDF}"/>
          </ac:spMkLst>
        </pc:spChg>
        <pc:spChg chg="mod">
          <ac:chgData name="Alejandro Paolini Godoy" userId="c3a6e11a-e51d-46b0-a788-b09d2b3af6f8" providerId="ADAL" clId="{32975FC4-60DC-4260-AB6A-73CF78679369}" dt="2022-03-13T04:31:33.099" v="761" actId="20577"/>
          <ac:spMkLst>
            <pc:docMk/>
            <pc:sldMk cId="628169496" sldId="480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2975FC4-60DC-4260-AB6A-73CF78679369}" dt="2022-03-13T04:00:15.350" v="301" actId="1076"/>
          <ac:spMkLst>
            <pc:docMk/>
            <pc:sldMk cId="628169496" sldId="480"/>
            <ac:spMk id="59" creationId="{53109DF1-D188-4026-8BDD-C3289BBC0A39}"/>
          </ac:spMkLst>
        </pc:spChg>
        <pc:spChg chg="del">
          <ac:chgData name="Alejandro Paolini Godoy" userId="c3a6e11a-e51d-46b0-a788-b09d2b3af6f8" providerId="ADAL" clId="{32975FC4-60DC-4260-AB6A-73CF78679369}" dt="2022-03-13T03:38:23.533" v="215" actId="478"/>
          <ac:spMkLst>
            <pc:docMk/>
            <pc:sldMk cId="628169496" sldId="480"/>
            <ac:spMk id="60" creationId="{02E4F07C-BD00-4F6F-B294-27E86B16776E}"/>
          </ac:spMkLst>
        </pc:spChg>
        <pc:spChg chg="mod">
          <ac:chgData name="Alejandro Paolini Godoy" userId="c3a6e11a-e51d-46b0-a788-b09d2b3af6f8" providerId="ADAL" clId="{32975FC4-60DC-4260-AB6A-73CF78679369}" dt="2022-03-13T03:41:55.007" v="292" actId="403"/>
          <ac:spMkLst>
            <pc:docMk/>
            <pc:sldMk cId="628169496" sldId="480"/>
            <ac:spMk id="62" creationId="{99CE2C45-D20A-4E6D-8637-298D43E92994}"/>
          </ac:spMkLst>
        </pc:spChg>
        <pc:grpChg chg="del">
          <ac:chgData name="Alejandro Paolini Godoy" userId="c3a6e11a-e51d-46b0-a788-b09d2b3af6f8" providerId="ADAL" clId="{32975FC4-60DC-4260-AB6A-73CF78679369}" dt="2022-03-13T03:38:21.330" v="214" actId="478"/>
          <ac:grpSpMkLst>
            <pc:docMk/>
            <pc:sldMk cId="628169496" sldId="480"/>
            <ac:grpSpMk id="84" creationId="{373E65E4-F57D-484A-B144-15A49DE85825}"/>
          </ac:grpSpMkLst>
        </pc:grpChg>
        <pc:grpChg chg="del">
          <ac:chgData name="Alejandro Paolini Godoy" userId="c3a6e11a-e51d-46b0-a788-b09d2b3af6f8" providerId="ADAL" clId="{32975FC4-60DC-4260-AB6A-73CF78679369}" dt="2022-03-13T04:02:40.265" v="309" actId="478"/>
          <ac:grpSpMkLst>
            <pc:docMk/>
            <pc:sldMk cId="628169496" sldId="480"/>
            <ac:grpSpMk id="87" creationId="{D44F1DC2-C372-4828-80B6-BDB1F34C24AE}"/>
          </ac:grpSpMkLst>
        </pc:grpChg>
        <pc:grpChg chg="del">
          <ac:chgData name="Alejandro Paolini Godoy" userId="c3a6e11a-e51d-46b0-a788-b09d2b3af6f8" providerId="ADAL" clId="{32975FC4-60DC-4260-AB6A-73CF78679369}" dt="2022-03-13T03:38:12.076" v="213" actId="478"/>
          <ac:grpSpMkLst>
            <pc:docMk/>
            <pc:sldMk cId="628169496" sldId="480"/>
            <ac:grpSpMk id="91" creationId="{B445066A-B523-429D-A832-FD2DFF064BCB}"/>
          </ac:grpSpMkLst>
        </pc:grpChg>
        <pc:picChg chg="add del mod">
          <ac:chgData name="Alejandro Paolini Godoy" userId="c3a6e11a-e51d-46b0-a788-b09d2b3af6f8" providerId="ADAL" clId="{32975FC4-60DC-4260-AB6A-73CF78679369}" dt="2022-03-13T03:35:50.685" v="166"/>
          <ac:picMkLst>
            <pc:docMk/>
            <pc:sldMk cId="628169496" sldId="480"/>
            <ac:picMk id="4" creationId="{A555878E-CDF1-447F-9CE7-85B87138BBEB}"/>
          </ac:picMkLst>
        </pc:picChg>
        <pc:picChg chg="add del mod">
          <ac:chgData name="Alejandro Paolini Godoy" userId="c3a6e11a-e51d-46b0-a788-b09d2b3af6f8" providerId="ADAL" clId="{32975FC4-60DC-4260-AB6A-73CF78679369}" dt="2022-03-13T03:36:12.164" v="172"/>
          <ac:picMkLst>
            <pc:docMk/>
            <pc:sldMk cId="628169496" sldId="480"/>
            <ac:picMk id="7" creationId="{0899F413-ADB6-47FB-9CBB-B77B1A95A3D2}"/>
          </ac:picMkLst>
        </pc:picChg>
        <pc:picChg chg="add mod">
          <ac:chgData name="Alejandro Paolini Godoy" userId="c3a6e11a-e51d-46b0-a788-b09d2b3af6f8" providerId="ADAL" clId="{32975FC4-60DC-4260-AB6A-73CF78679369}" dt="2022-03-13T03:36:56.598" v="179" actId="14100"/>
          <ac:picMkLst>
            <pc:docMk/>
            <pc:sldMk cId="628169496" sldId="480"/>
            <ac:picMk id="9" creationId="{4181929E-FA6D-432E-B470-27D0C78DBA55}"/>
          </ac:picMkLst>
        </pc:picChg>
      </pc:sldChg>
      <pc:sldChg chg="addSp delSp modSp add mod ord delAnim modAnim">
        <pc:chgData name="Alejandro Paolini Godoy" userId="c3a6e11a-e51d-46b0-a788-b09d2b3af6f8" providerId="ADAL" clId="{32975FC4-60DC-4260-AB6A-73CF78679369}" dt="2022-03-28T04:55:34.249" v="5604"/>
        <pc:sldMkLst>
          <pc:docMk/>
          <pc:sldMk cId="2817384956" sldId="481"/>
        </pc:sldMkLst>
        <pc:spChg chg="mod">
          <ac:chgData name="Alejandro Paolini Godoy" userId="c3a6e11a-e51d-46b0-a788-b09d2b3af6f8" providerId="ADAL" clId="{32975FC4-60DC-4260-AB6A-73CF78679369}" dt="2022-03-13T04:31:37.825" v="763" actId="20577"/>
          <ac:spMkLst>
            <pc:docMk/>
            <pc:sldMk cId="2817384956" sldId="481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13T04:04:07.471" v="365" actId="20577"/>
          <ac:spMkLst>
            <pc:docMk/>
            <pc:sldMk cId="2817384956" sldId="481"/>
            <ac:spMk id="8" creationId="{284E07A5-451A-4795-9785-6E3202A8C05C}"/>
          </ac:spMkLst>
        </pc:spChg>
        <pc:spChg chg="mod">
          <ac:chgData name="Alejandro Paolini Godoy" userId="c3a6e11a-e51d-46b0-a788-b09d2b3af6f8" providerId="ADAL" clId="{32975FC4-60DC-4260-AB6A-73CF78679369}" dt="2022-03-13T04:06:13.986" v="373" actId="6549"/>
          <ac:spMkLst>
            <pc:docMk/>
            <pc:sldMk cId="2817384956" sldId="481"/>
            <ac:spMk id="9" creationId="{37C37EE3-38BF-4E12-BC20-4B6E982B461F}"/>
          </ac:spMkLst>
        </pc:spChg>
        <pc:spChg chg="mod">
          <ac:chgData name="Alejandro Paolini Godoy" userId="c3a6e11a-e51d-46b0-a788-b09d2b3af6f8" providerId="ADAL" clId="{32975FC4-60DC-4260-AB6A-73CF78679369}" dt="2022-03-13T04:08:44.835" v="553" actId="3064"/>
          <ac:spMkLst>
            <pc:docMk/>
            <pc:sldMk cId="2817384956" sldId="481"/>
            <ac:spMk id="10" creationId="{C21E0F12-EB63-4E4D-9F2B-210AD3F3FD20}"/>
          </ac:spMkLst>
        </pc:spChg>
        <pc:spChg chg="mod">
          <ac:chgData name="Alejandro Paolini Godoy" userId="c3a6e11a-e51d-46b0-a788-b09d2b3af6f8" providerId="ADAL" clId="{32975FC4-60DC-4260-AB6A-73CF78679369}" dt="2022-03-13T04:08:35.176" v="549" actId="403"/>
          <ac:spMkLst>
            <pc:docMk/>
            <pc:sldMk cId="2817384956" sldId="481"/>
            <ac:spMk id="17" creationId="{453C1A76-7017-41C8-9B89-F34F9AD82B82}"/>
          </ac:spMkLst>
        </pc:spChg>
        <pc:spChg chg="mod">
          <ac:chgData name="Alejandro Paolini Godoy" userId="c3a6e11a-e51d-46b0-a788-b09d2b3af6f8" providerId="ADAL" clId="{32975FC4-60DC-4260-AB6A-73CF78679369}" dt="2022-03-13T04:08:18.839" v="546" actId="403"/>
          <ac:spMkLst>
            <pc:docMk/>
            <pc:sldMk cId="2817384956" sldId="481"/>
            <ac:spMk id="18" creationId="{0F678799-8C40-4D3D-9DC9-470029335E46}"/>
          </ac:spMkLst>
        </pc:spChg>
        <pc:spChg chg="mod">
          <ac:chgData name="Alejandro Paolini Godoy" userId="c3a6e11a-e51d-46b0-a788-b09d2b3af6f8" providerId="ADAL" clId="{32975FC4-60DC-4260-AB6A-73CF78679369}" dt="2022-03-13T04:08:31.548" v="548" actId="403"/>
          <ac:spMkLst>
            <pc:docMk/>
            <pc:sldMk cId="2817384956" sldId="481"/>
            <ac:spMk id="19" creationId="{4446D072-F0C5-459C-B976-5BF82467A30D}"/>
          </ac:spMkLst>
        </pc:spChg>
        <pc:spChg chg="mod">
          <ac:chgData name="Alejandro Paolini Godoy" userId="c3a6e11a-e51d-46b0-a788-b09d2b3af6f8" providerId="ADAL" clId="{32975FC4-60DC-4260-AB6A-73CF78679369}" dt="2022-03-13T04:08:27.448" v="547" actId="403"/>
          <ac:spMkLst>
            <pc:docMk/>
            <pc:sldMk cId="2817384956" sldId="481"/>
            <ac:spMk id="26" creationId="{06E98EA3-B2BF-40B1-9C06-2531DB67E172}"/>
          </ac:spMkLst>
        </pc:spChg>
        <pc:spChg chg="mod">
          <ac:chgData name="Alejandro Paolini Godoy" userId="c3a6e11a-e51d-46b0-a788-b09d2b3af6f8" providerId="ADAL" clId="{32975FC4-60DC-4260-AB6A-73CF78679369}" dt="2022-03-13T04:08:18.839" v="546" actId="403"/>
          <ac:spMkLst>
            <pc:docMk/>
            <pc:sldMk cId="2817384956" sldId="481"/>
            <ac:spMk id="28" creationId="{6E04AEF3-7B4D-4939-BBF2-9B9CA1073672}"/>
          </ac:spMkLst>
        </pc:spChg>
        <pc:spChg chg="mod">
          <ac:chgData name="Alejandro Paolini Godoy" userId="c3a6e11a-e51d-46b0-a788-b09d2b3af6f8" providerId="ADAL" clId="{32975FC4-60DC-4260-AB6A-73CF78679369}" dt="2022-03-13T04:08:18.839" v="546" actId="403"/>
          <ac:spMkLst>
            <pc:docMk/>
            <pc:sldMk cId="2817384956" sldId="481"/>
            <ac:spMk id="30" creationId="{B70D102C-073D-4269-B307-0517A045AFB5}"/>
          </ac:spMkLst>
        </pc:spChg>
        <pc:spChg chg="mod">
          <ac:chgData name="Alejandro Paolini Godoy" userId="c3a6e11a-e51d-46b0-a788-b09d2b3af6f8" providerId="ADAL" clId="{32975FC4-60DC-4260-AB6A-73CF78679369}" dt="2022-03-13T04:08:18.839" v="546" actId="403"/>
          <ac:spMkLst>
            <pc:docMk/>
            <pc:sldMk cId="2817384956" sldId="481"/>
            <ac:spMk id="32" creationId="{F6203DC9-0057-45B7-B862-CABF24F797BA}"/>
          </ac:spMkLst>
        </pc:spChg>
        <pc:grpChg chg="del">
          <ac:chgData name="Alejandro Paolini Godoy" userId="c3a6e11a-e51d-46b0-a788-b09d2b3af6f8" providerId="ADAL" clId="{32975FC4-60DC-4260-AB6A-73CF78679369}" dt="2022-03-13T04:06:15.279" v="374" actId="478"/>
          <ac:grpSpMkLst>
            <pc:docMk/>
            <pc:sldMk cId="2817384956" sldId="481"/>
            <ac:grpSpMk id="5" creationId="{478E46AD-25D2-4CED-B62C-149FA792CBC6}"/>
          </ac:grpSpMkLst>
        </pc:grpChg>
        <pc:grpChg chg="add mod">
          <ac:chgData name="Alejandro Paolini Godoy" userId="c3a6e11a-e51d-46b0-a788-b09d2b3af6f8" providerId="ADAL" clId="{32975FC4-60DC-4260-AB6A-73CF78679369}" dt="2022-03-13T04:06:22.332" v="376" actId="1076"/>
          <ac:grpSpMkLst>
            <pc:docMk/>
            <pc:sldMk cId="2817384956" sldId="481"/>
            <ac:grpSpMk id="16" creationId="{D59D3E54-9B9E-4A09-ACC4-D5CD333DA8D6}"/>
          </ac:grpSpMkLst>
        </pc:grpChg>
      </pc:sldChg>
      <pc:sldChg chg="addSp delSp modSp add mod or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951486451" sldId="482"/>
        </pc:sldMkLst>
        <pc:spChg chg="add del mod">
          <ac:chgData name="Alejandro Paolini Godoy" userId="c3a6e11a-e51d-46b0-a788-b09d2b3af6f8" providerId="ADAL" clId="{32975FC4-60DC-4260-AB6A-73CF78679369}" dt="2022-03-13T04:30:14.874" v="754"/>
          <ac:spMkLst>
            <pc:docMk/>
            <pc:sldMk cId="951486451" sldId="482"/>
            <ac:spMk id="3" creationId="{D0C5854C-6D0E-432E-B51C-B0F9C3EC7D03}"/>
          </ac:spMkLst>
        </pc:spChg>
        <pc:spChg chg="mod">
          <ac:chgData name="Alejandro Paolini Godoy" userId="c3a6e11a-e51d-46b0-a788-b09d2b3af6f8" providerId="ADAL" clId="{32975FC4-60DC-4260-AB6A-73CF78679369}" dt="2022-03-13T04:13:10.747" v="625" actId="20577"/>
          <ac:spMkLst>
            <pc:docMk/>
            <pc:sldMk cId="951486451" sldId="482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13T04:31:41.984" v="765" actId="20577"/>
          <ac:spMkLst>
            <pc:docMk/>
            <pc:sldMk cId="951486451" sldId="482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2975FC4-60DC-4260-AB6A-73CF78679369}" dt="2022-03-13T04:18:48.595" v="728" actId="207"/>
          <ac:spMkLst>
            <pc:docMk/>
            <pc:sldMk cId="951486451" sldId="482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3T04:18:31.738" v="717" actId="207"/>
          <ac:spMkLst>
            <pc:docMk/>
            <pc:sldMk cId="951486451" sldId="482"/>
            <ac:spMk id="60" creationId="{02E4F07C-BD00-4F6F-B294-27E86B16776E}"/>
          </ac:spMkLst>
        </pc:spChg>
        <pc:spChg chg="mod">
          <ac:chgData name="Alejandro Paolini Godoy" userId="c3a6e11a-e51d-46b0-a788-b09d2b3af6f8" providerId="ADAL" clId="{32975FC4-60DC-4260-AB6A-73CF78679369}" dt="2022-03-13T04:18:37.204" v="727" actId="207"/>
          <ac:spMkLst>
            <pc:docMk/>
            <pc:sldMk cId="951486451" sldId="482"/>
            <ac:spMk id="62" creationId="{99CE2C45-D20A-4E6D-8637-298D43E92994}"/>
          </ac:spMkLst>
        </pc:spChg>
        <pc:grpChg chg="del">
          <ac:chgData name="Alejandro Paolini Godoy" userId="c3a6e11a-e51d-46b0-a788-b09d2b3af6f8" providerId="ADAL" clId="{32975FC4-60DC-4260-AB6A-73CF78679369}" dt="2022-03-13T04:11:19.802" v="559" actId="478"/>
          <ac:grpSpMkLst>
            <pc:docMk/>
            <pc:sldMk cId="951486451" sldId="482"/>
            <ac:grpSpMk id="84" creationId="{373E65E4-F57D-484A-B144-15A49DE85825}"/>
          </ac:grpSpMkLst>
        </pc:grpChg>
        <pc:grpChg chg="del">
          <ac:chgData name="Alejandro Paolini Godoy" userId="c3a6e11a-e51d-46b0-a788-b09d2b3af6f8" providerId="ADAL" clId="{32975FC4-60DC-4260-AB6A-73CF78679369}" dt="2022-03-13T04:11:21.588" v="560" actId="478"/>
          <ac:grpSpMkLst>
            <pc:docMk/>
            <pc:sldMk cId="951486451" sldId="482"/>
            <ac:grpSpMk id="87" creationId="{D44F1DC2-C372-4828-80B6-BDB1F34C24AE}"/>
          </ac:grpSpMkLst>
        </pc:grpChg>
        <pc:grpChg chg="del">
          <ac:chgData name="Alejandro Paolini Godoy" userId="c3a6e11a-e51d-46b0-a788-b09d2b3af6f8" providerId="ADAL" clId="{32975FC4-60DC-4260-AB6A-73CF78679369}" dt="2022-03-13T04:11:17.292" v="558" actId="478"/>
          <ac:grpSpMkLst>
            <pc:docMk/>
            <pc:sldMk cId="951486451" sldId="482"/>
            <ac:grpSpMk id="91" creationId="{B445066A-B523-429D-A832-FD2DFF064BCB}"/>
          </ac:grpSpMkLst>
        </pc:grpChg>
        <pc:picChg chg="add del mod">
          <ac:chgData name="Alejandro Paolini Godoy" userId="c3a6e11a-e51d-46b0-a788-b09d2b3af6f8" providerId="ADAL" clId="{32975FC4-60DC-4260-AB6A-73CF78679369}" dt="2022-03-13T04:28:58.362" v="736"/>
          <ac:picMkLst>
            <pc:docMk/>
            <pc:sldMk cId="951486451" sldId="482"/>
            <ac:picMk id="2" creationId="{78F8FBFF-7F1A-4EC8-A35A-114611888CC6}"/>
          </ac:picMkLst>
        </pc:picChg>
        <pc:picChg chg="add del mod modCrop">
          <ac:chgData name="Alejandro Paolini Godoy" userId="c3a6e11a-e51d-46b0-a788-b09d2b3af6f8" providerId="ADAL" clId="{32975FC4-60DC-4260-AB6A-73CF78679369}" dt="2022-03-13T04:30:08.408" v="752"/>
          <ac:picMkLst>
            <pc:docMk/>
            <pc:sldMk cId="951486451" sldId="482"/>
            <ac:picMk id="5" creationId="{41876103-0762-4641-8A46-7FA537B20B6C}"/>
          </ac:picMkLst>
        </pc:picChg>
        <pc:picChg chg="add mod">
          <ac:chgData name="Alejandro Paolini Godoy" userId="c3a6e11a-e51d-46b0-a788-b09d2b3af6f8" providerId="ADAL" clId="{32975FC4-60DC-4260-AB6A-73CF78679369}" dt="2022-03-13T04:30:30.009" v="758" actId="1076"/>
          <ac:picMkLst>
            <pc:docMk/>
            <pc:sldMk cId="951486451" sldId="482"/>
            <ac:picMk id="8" creationId="{A684CC22-F9E2-4E12-8640-6B802599B2B8}"/>
          </ac:picMkLst>
        </pc:picChg>
      </pc:sldChg>
      <pc:sldChg chg="addSp delSp modSp add mo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765096600" sldId="483"/>
        </pc:sldMkLst>
        <pc:spChg chg="add del mod">
          <ac:chgData name="Alejandro Paolini Godoy" userId="c3a6e11a-e51d-46b0-a788-b09d2b3af6f8" providerId="ADAL" clId="{32975FC4-60DC-4260-AB6A-73CF78679369}" dt="2022-03-16T01:17:05.348" v="801"/>
          <ac:spMkLst>
            <pc:docMk/>
            <pc:sldMk cId="3765096600" sldId="483"/>
            <ac:spMk id="3" creationId="{68B7C0E7-2193-4DB9-8870-B171AEFA44EC}"/>
          </ac:spMkLst>
        </pc:spChg>
        <pc:spChg chg="mod">
          <ac:chgData name="Alejandro Paolini Godoy" userId="c3a6e11a-e51d-46b0-a788-b09d2b3af6f8" providerId="ADAL" clId="{32975FC4-60DC-4260-AB6A-73CF78679369}" dt="2022-03-16T01:13:21.179" v="772" actId="20577"/>
          <ac:spMkLst>
            <pc:docMk/>
            <pc:sldMk cId="3765096600" sldId="483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16T01:14:52.962" v="783" actId="207"/>
          <ac:spMkLst>
            <pc:docMk/>
            <pc:sldMk cId="3765096600" sldId="483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6T01:19:35.760" v="821" actId="20577"/>
          <ac:spMkLst>
            <pc:docMk/>
            <pc:sldMk cId="3765096600" sldId="483"/>
            <ac:spMk id="60" creationId="{02E4F07C-BD00-4F6F-B294-27E86B16776E}"/>
          </ac:spMkLst>
        </pc:spChg>
        <pc:spChg chg="del">
          <ac:chgData name="Alejandro Paolini Godoy" userId="c3a6e11a-e51d-46b0-a788-b09d2b3af6f8" providerId="ADAL" clId="{32975FC4-60DC-4260-AB6A-73CF78679369}" dt="2022-03-16T01:19:23.106" v="819" actId="478"/>
          <ac:spMkLst>
            <pc:docMk/>
            <pc:sldMk cId="3765096600" sldId="483"/>
            <ac:spMk id="62" creationId="{99CE2C45-D20A-4E6D-8637-298D43E92994}"/>
          </ac:spMkLst>
        </pc:spChg>
        <pc:picChg chg="add mod modCrop">
          <ac:chgData name="Alejandro Paolini Godoy" userId="c3a6e11a-e51d-46b0-a788-b09d2b3af6f8" providerId="ADAL" clId="{32975FC4-60DC-4260-AB6A-73CF78679369}" dt="2022-03-16T01:19:03.778" v="817" actId="1076"/>
          <ac:picMkLst>
            <pc:docMk/>
            <pc:sldMk cId="3765096600" sldId="483"/>
            <ac:picMk id="4" creationId="{BADADACC-0FC4-4A3D-ACC3-8FCE66943368}"/>
          </ac:picMkLst>
        </pc:picChg>
        <pc:picChg chg="del">
          <ac:chgData name="Alejandro Paolini Godoy" userId="c3a6e11a-e51d-46b0-a788-b09d2b3af6f8" providerId="ADAL" clId="{32975FC4-60DC-4260-AB6A-73CF78679369}" dt="2022-03-16T01:16:19.525" v="786" actId="478"/>
          <ac:picMkLst>
            <pc:docMk/>
            <pc:sldMk cId="3765096600" sldId="483"/>
            <ac:picMk id="8" creationId="{A684CC22-F9E2-4E12-8640-6B802599B2B8}"/>
          </ac:picMkLst>
        </pc:picChg>
        <pc:picChg chg="add del mod">
          <ac:chgData name="Alejandro Paolini Godoy" userId="c3a6e11a-e51d-46b0-a788-b09d2b3af6f8" providerId="ADAL" clId="{32975FC4-60DC-4260-AB6A-73CF78679369}" dt="2022-03-16T01:16:28.013" v="790"/>
          <ac:picMkLst>
            <pc:docMk/>
            <pc:sldMk cId="3765096600" sldId="483"/>
            <ac:picMk id="11" creationId="{DDEA2458-FA53-4352-AA6E-2D8E2AA31F5C}"/>
          </ac:picMkLst>
        </pc:picChg>
        <pc:picChg chg="add del mod">
          <ac:chgData name="Alejandro Paolini Godoy" userId="c3a6e11a-e51d-46b0-a788-b09d2b3af6f8" providerId="ADAL" clId="{32975FC4-60DC-4260-AB6A-73CF78679369}" dt="2022-03-16T01:16:49.143" v="800"/>
          <ac:picMkLst>
            <pc:docMk/>
            <pc:sldMk cId="3765096600" sldId="483"/>
            <ac:picMk id="12" creationId="{9CFAB706-7446-462B-A458-84440387FB1B}"/>
          </ac:picMkLst>
        </pc:picChg>
        <pc:picChg chg="add mod">
          <ac:chgData name="Alejandro Paolini Godoy" userId="c3a6e11a-e51d-46b0-a788-b09d2b3af6f8" providerId="ADAL" clId="{32975FC4-60DC-4260-AB6A-73CF78679369}" dt="2022-03-16T01:19:03.778" v="817" actId="1076"/>
          <ac:picMkLst>
            <pc:docMk/>
            <pc:sldMk cId="3765096600" sldId="483"/>
            <ac:picMk id="14" creationId="{E7B65DEA-A8D4-4633-9478-CF6EB41ECCDC}"/>
          </ac:picMkLst>
        </pc:picChg>
        <pc:picChg chg="add del mod">
          <ac:chgData name="Alejandro Paolini Godoy" userId="c3a6e11a-e51d-46b0-a788-b09d2b3af6f8" providerId="ADAL" clId="{32975FC4-60DC-4260-AB6A-73CF78679369}" dt="2022-03-16T01:16:23.209" v="788" actId="21"/>
          <ac:picMkLst>
            <pc:docMk/>
            <pc:sldMk cId="3765096600" sldId="483"/>
            <ac:picMk id="1026" creationId="{EB06A45B-A876-46F6-B740-C4FB5D8EFF18}"/>
          </ac:picMkLst>
        </pc:pic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009872465" sldId="484"/>
        </pc:sldMkLst>
        <pc:spChg chg="add del mod">
          <ac:chgData name="Alejandro Paolini Godoy" userId="c3a6e11a-e51d-46b0-a788-b09d2b3af6f8" providerId="ADAL" clId="{32975FC4-60DC-4260-AB6A-73CF78679369}" dt="2022-03-16T01:21:56.603" v="842" actId="478"/>
          <ac:spMkLst>
            <pc:docMk/>
            <pc:sldMk cId="2009872465" sldId="484"/>
            <ac:spMk id="3" creationId="{E08D0FBE-8C48-4ED6-B3FD-3B9CB93C04DF}"/>
          </ac:spMkLst>
        </pc:spChg>
        <pc:spChg chg="mod">
          <ac:chgData name="Alejandro Paolini Godoy" userId="c3a6e11a-e51d-46b0-a788-b09d2b3af6f8" providerId="ADAL" clId="{32975FC4-60DC-4260-AB6A-73CF78679369}" dt="2022-03-16T01:24:30.807" v="930" actId="20577"/>
          <ac:spMkLst>
            <pc:docMk/>
            <pc:sldMk cId="2009872465" sldId="484"/>
            <ac:spMk id="6" creationId="{F0ACAD3D-6F09-4D90-A5CF-7C56DC976CC4}"/>
          </ac:spMkLst>
        </pc:spChg>
        <pc:spChg chg="del mod topLvl">
          <ac:chgData name="Alejandro Paolini Godoy" userId="c3a6e11a-e51d-46b0-a788-b09d2b3af6f8" providerId="ADAL" clId="{32975FC4-60DC-4260-AB6A-73CF78679369}" dt="2022-03-16T01:23:00.911" v="879" actId="478"/>
          <ac:spMkLst>
            <pc:docMk/>
            <pc:sldMk cId="2009872465" sldId="484"/>
            <ac:spMk id="11" creationId="{E7B25AA2-0B87-4EBD-AFBC-A51386D8767B}"/>
          </ac:spMkLst>
        </pc:spChg>
        <pc:spChg chg="del mod topLvl">
          <ac:chgData name="Alejandro Paolini Godoy" userId="c3a6e11a-e51d-46b0-a788-b09d2b3af6f8" providerId="ADAL" clId="{32975FC4-60DC-4260-AB6A-73CF78679369}" dt="2022-03-16T01:23:00.911" v="879" actId="478"/>
          <ac:spMkLst>
            <pc:docMk/>
            <pc:sldMk cId="2009872465" sldId="484"/>
            <ac:spMk id="12" creationId="{83F9601E-51CE-4EB4-A227-22406FA6134C}"/>
          </ac:spMkLst>
        </pc:spChg>
        <pc:spChg chg="del mod topLvl">
          <ac:chgData name="Alejandro Paolini Godoy" userId="c3a6e11a-e51d-46b0-a788-b09d2b3af6f8" providerId="ADAL" clId="{32975FC4-60DC-4260-AB6A-73CF78679369}" dt="2022-03-16T01:23:03.477" v="881" actId="478"/>
          <ac:spMkLst>
            <pc:docMk/>
            <pc:sldMk cId="2009872465" sldId="484"/>
            <ac:spMk id="13" creationId="{D11AD38D-9C0F-4314-82C7-544990797B06}"/>
          </ac:spMkLst>
        </pc:spChg>
        <pc:spChg chg="del mod topLvl">
          <ac:chgData name="Alejandro Paolini Godoy" userId="c3a6e11a-e51d-46b0-a788-b09d2b3af6f8" providerId="ADAL" clId="{32975FC4-60DC-4260-AB6A-73CF78679369}" dt="2022-03-16T01:22:58.007" v="877" actId="478"/>
          <ac:spMkLst>
            <pc:docMk/>
            <pc:sldMk cId="2009872465" sldId="484"/>
            <ac:spMk id="15" creationId="{15A348D9-C003-41B2-936D-ACCE6911B8FA}"/>
          </ac:spMkLst>
        </pc:spChg>
        <pc:spChg chg="del mod topLvl">
          <ac:chgData name="Alejandro Paolini Godoy" userId="c3a6e11a-e51d-46b0-a788-b09d2b3af6f8" providerId="ADAL" clId="{32975FC4-60DC-4260-AB6A-73CF78679369}" dt="2022-03-16T01:23:00.911" v="879" actId="478"/>
          <ac:spMkLst>
            <pc:docMk/>
            <pc:sldMk cId="2009872465" sldId="484"/>
            <ac:spMk id="16" creationId="{30723804-1163-45E0-81F4-96CACC80E253}"/>
          </ac:spMkLst>
        </pc:spChg>
        <pc:spChg chg="del mod topLvl">
          <ac:chgData name="Alejandro Paolini Godoy" userId="c3a6e11a-e51d-46b0-a788-b09d2b3af6f8" providerId="ADAL" clId="{32975FC4-60DC-4260-AB6A-73CF78679369}" dt="2022-03-16T01:22:59.347" v="878" actId="478"/>
          <ac:spMkLst>
            <pc:docMk/>
            <pc:sldMk cId="2009872465" sldId="484"/>
            <ac:spMk id="17" creationId="{E35BBD84-C777-4583-B586-FA1E8A84A944}"/>
          </ac:spMkLst>
        </pc:spChg>
        <pc:spChg chg="del mod topLvl">
          <ac:chgData name="Alejandro Paolini Godoy" userId="c3a6e11a-e51d-46b0-a788-b09d2b3af6f8" providerId="ADAL" clId="{32975FC4-60DC-4260-AB6A-73CF78679369}" dt="2022-03-16T01:25:06.827" v="935" actId="478"/>
          <ac:spMkLst>
            <pc:docMk/>
            <pc:sldMk cId="2009872465" sldId="484"/>
            <ac:spMk id="18" creationId="{7C870678-DCEF-4DBF-B9EE-B75041656316}"/>
          </ac:spMkLst>
        </pc:spChg>
        <pc:spChg chg="del mod topLvl">
          <ac:chgData name="Alejandro Paolini Godoy" userId="c3a6e11a-e51d-46b0-a788-b09d2b3af6f8" providerId="ADAL" clId="{32975FC4-60DC-4260-AB6A-73CF78679369}" dt="2022-03-16T01:23:04.789" v="882" actId="478"/>
          <ac:spMkLst>
            <pc:docMk/>
            <pc:sldMk cId="2009872465" sldId="484"/>
            <ac:spMk id="19" creationId="{4308A7F7-E1B3-4C94-A9A8-4D641E0693BC}"/>
          </ac:spMkLst>
        </pc:spChg>
        <pc:spChg chg="del mod topLvl">
          <ac:chgData name="Alejandro Paolini Godoy" userId="c3a6e11a-e51d-46b0-a788-b09d2b3af6f8" providerId="ADAL" clId="{32975FC4-60DC-4260-AB6A-73CF78679369}" dt="2022-03-16T01:23:06.146" v="883" actId="478"/>
          <ac:spMkLst>
            <pc:docMk/>
            <pc:sldMk cId="2009872465" sldId="484"/>
            <ac:spMk id="20" creationId="{0E6CF5B1-F834-4C9F-B477-83D473707CB8}"/>
          </ac:spMkLst>
        </pc:spChg>
        <pc:spChg chg="del mod topLvl">
          <ac:chgData name="Alejandro Paolini Godoy" userId="c3a6e11a-e51d-46b0-a788-b09d2b3af6f8" providerId="ADAL" clId="{32975FC4-60DC-4260-AB6A-73CF78679369}" dt="2022-03-16T01:25:10.134" v="937" actId="478"/>
          <ac:spMkLst>
            <pc:docMk/>
            <pc:sldMk cId="2009872465" sldId="484"/>
            <ac:spMk id="21" creationId="{F3455BB3-6DAE-4184-B81A-22E36AC37F99}"/>
          </ac:spMkLst>
        </pc:spChg>
        <pc:spChg chg="del mod topLvl">
          <ac:chgData name="Alejandro Paolini Godoy" userId="c3a6e11a-e51d-46b0-a788-b09d2b3af6f8" providerId="ADAL" clId="{32975FC4-60DC-4260-AB6A-73CF78679369}" dt="2022-03-16T01:25:08.360" v="936" actId="478"/>
          <ac:spMkLst>
            <pc:docMk/>
            <pc:sldMk cId="2009872465" sldId="484"/>
            <ac:spMk id="22" creationId="{EC380BBE-D4A9-4721-B563-36A39BD490DB}"/>
          </ac:spMkLst>
        </pc:spChg>
        <pc:spChg chg="del mod topLvl">
          <ac:chgData name="Alejandro Paolini Godoy" userId="c3a6e11a-e51d-46b0-a788-b09d2b3af6f8" providerId="ADAL" clId="{32975FC4-60DC-4260-AB6A-73CF78679369}" dt="2022-03-16T01:23:10.951" v="886" actId="478"/>
          <ac:spMkLst>
            <pc:docMk/>
            <pc:sldMk cId="2009872465" sldId="484"/>
            <ac:spMk id="23" creationId="{F2F8076D-63D4-4FD0-B2A3-6BE0D6FA81DE}"/>
          </ac:spMkLst>
        </pc:spChg>
        <pc:spChg chg="del mod topLvl">
          <ac:chgData name="Alejandro Paolini Godoy" userId="c3a6e11a-e51d-46b0-a788-b09d2b3af6f8" providerId="ADAL" clId="{32975FC4-60DC-4260-AB6A-73CF78679369}" dt="2022-03-16T01:22:55.197" v="875" actId="478"/>
          <ac:spMkLst>
            <pc:docMk/>
            <pc:sldMk cId="2009872465" sldId="484"/>
            <ac:spMk id="24" creationId="{31964EDA-FC61-46E7-97FE-308EB3739A83}"/>
          </ac:spMkLst>
        </pc:spChg>
        <pc:spChg chg="del mod topLvl">
          <ac:chgData name="Alejandro Paolini Godoy" userId="c3a6e11a-e51d-46b0-a788-b09d2b3af6f8" providerId="ADAL" clId="{32975FC4-60DC-4260-AB6A-73CF78679369}" dt="2022-03-16T01:22:35.801" v="861" actId="478"/>
          <ac:spMkLst>
            <pc:docMk/>
            <pc:sldMk cId="2009872465" sldId="484"/>
            <ac:spMk id="25" creationId="{1CD5762D-33AB-4F35-8D26-34F1BB958C01}"/>
          </ac:spMkLst>
        </pc:spChg>
        <pc:spChg chg="del mod topLvl">
          <ac:chgData name="Alejandro Paolini Godoy" userId="c3a6e11a-e51d-46b0-a788-b09d2b3af6f8" providerId="ADAL" clId="{32975FC4-60DC-4260-AB6A-73CF78679369}" dt="2022-03-16T01:22:38.443" v="863" actId="478"/>
          <ac:spMkLst>
            <pc:docMk/>
            <pc:sldMk cId="2009872465" sldId="484"/>
            <ac:spMk id="26" creationId="{FDA66489-5047-4A36-B328-67A11070F107}"/>
          </ac:spMkLst>
        </pc:spChg>
        <pc:spChg chg="del mod topLvl">
          <ac:chgData name="Alejandro Paolini Godoy" userId="c3a6e11a-e51d-46b0-a788-b09d2b3af6f8" providerId="ADAL" clId="{32975FC4-60DC-4260-AB6A-73CF78679369}" dt="2022-03-16T01:23:09.544" v="885" actId="478"/>
          <ac:spMkLst>
            <pc:docMk/>
            <pc:sldMk cId="2009872465" sldId="484"/>
            <ac:spMk id="27" creationId="{BFE6790A-162F-4C8E-A8A4-3B6F2D741827}"/>
          </ac:spMkLst>
        </pc:spChg>
        <pc:spChg chg="del mod topLvl">
          <ac:chgData name="Alejandro Paolini Godoy" userId="c3a6e11a-e51d-46b0-a788-b09d2b3af6f8" providerId="ADAL" clId="{32975FC4-60DC-4260-AB6A-73CF78679369}" dt="2022-03-16T01:23:12.371" v="887" actId="478"/>
          <ac:spMkLst>
            <pc:docMk/>
            <pc:sldMk cId="2009872465" sldId="484"/>
            <ac:spMk id="28" creationId="{5574EDA5-1A5E-4DF7-868A-16A79E8B972B}"/>
          </ac:spMkLst>
        </pc:spChg>
        <pc:spChg chg="del mod topLvl">
          <ac:chgData name="Alejandro Paolini Godoy" userId="c3a6e11a-e51d-46b0-a788-b09d2b3af6f8" providerId="ADAL" clId="{32975FC4-60DC-4260-AB6A-73CF78679369}" dt="2022-03-16T01:23:08.216" v="884" actId="478"/>
          <ac:spMkLst>
            <pc:docMk/>
            <pc:sldMk cId="2009872465" sldId="484"/>
            <ac:spMk id="29" creationId="{38D9DF44-1738-4F9F-9E5B-5322A668F342}"/>
          </ac:spMkLst>
        </pc:spChg>
        <pc:spChg chg="del mod">
          <ac:chgData name="Alejandro Paolini Godoy" userId="c3a6e11a-e51d-46b0-a788-b09d2b3af6f8" providerId="ADAL" clId="{32975FC4-60DC-4260-AB6A-73CF78679369}" dt="2022-03-16T01:22:23.773" v="856" actId="478"/>
          <ac:spMkLst>
            <pc:docMk/>
            <pc:sldMk cId="2009872465" sldId="484"/>
            <ac:spMk id="30" creationId="{C030DC0D-865B-49C8-B187-689C763FE937}"/>
          </ac:spMkLst>
        </pc:spChg>
        <pc:spChg chg="del mod">
          <ac:chgData name="Alejandro Paolini Godoy" userId="c3a6e11a-e51d-46b0-a788-b09d2b3af6f8" providerId="ADAL" clId="{32975FC4-60DC-4260-AB6A-73CF78679369}" dt="2022-03-16T01:22:19.397" v="851" actId="478"/>
          <ac:spMkLst>
            <pc:docMk/>
            <pc:sldMk cId="2009872465" sldId="484"/>
            <ac:spMk id="31" creationId="{5922EFC8-DFA7-43A8-88DB-BFC29017FF85}"/>
          </ac:spMkLst>
        </pc:spChg>
        <pc:spChg chg="del mod">
          <ac:chgData name="Alejandro Paolini Godoy" userId="c3a6e11a-e51d-46b0-a788-b09d2b3af6f8" providerId="ADAL" clId="{32975FC4-60DC-4260-AB6A-73CF78679369}" dt="2022-03-16T01:22:24.851" v="857" actId="478"/>
          <ac:spMkLst>
            <pc:docMk/>
            <pc:sldMk cId="2009872465" sldId="484"/>
            <ac:spMk id="32" creationId="{61665134-02BF-4F80-963B-B3000AAA5848}"/>
          </ac:spMkLst>
        </pc:spChg>
        <pc:spChg chg="del mod topLvl">
          <ac:chgData name="Alejandro Paolini Godoy" userId="c3a6e11a-e51d-46b0-a788-b09d2b3af6f8" providerId="ADAL" clId="{32975FC4-60DC-4260-AB6A-73CF78679369}" dt="2022-03-16T01:23:02.106" v="880" actId="478"/>
          <ac:spMkLst>
            <pc:docMk/>
            <pc:sldMk cId="2009872465" sldId="484"/>
            <ac:spMk id="33" creationId="{2C37C47F-2B1A-4F3B-B815-6CA34AD696D1}"/>
          </ac:spMkLst>
        </pc:spChg>
        <pc:spChg chg="del mod">
          <ac:chgData name="Alejandro Paolini Godoy" userId="c3a6e11a-e51d-46b0-a788-b09d2b3af6f8" providerId="ADAL" clId="{32975FC4-60DC-4260-AB6A-73CF78679369}" dt="2022-03-16T01:22:12.465" v="848" actId="478"/>
          <ac:spMkLst>
            <pc:docMk/>
            <pc:sldMk cId="2009872465" sldId="484"/>
            <ac:spMk id="34" creationId="{CA76E61F-22C6-4549-8022-2641E2907CAF}"/>
          </ac:spMkLst>
        </pc:spChg>
        <pc:spChg chg="del mod">
          <ac:chgData name="Alejandro Paolini Godoy" userId="c3a6e11a-e51d-46b0-a788-b09d2b3af6f8" providerId="ADAL" clId="{32975FC4-60DC-4260-AB6A-73CF78679369}" dt="2022-03-16T01:22:14.059" v="850" actId="478"/>
          <ac:spMkLst>
            <pc:docMk/>
            <pc:sldMk cId="2009872465" sldId="484"/>
            <ac:spMk id="35" creationId="{28424C59-9780-413C-B478-1334DBD78595}"/>
          </ac:spMkLst>
        </pc:spChg>
        <pc:spChg chg="del mod">
          <ac:chgData name="Alejandro Paolini Godoy" userId="c3a6e11a-e51d-46b0-a788-b09d2b3af6f8" providerId="ADAL" clId="{32975FC4-60DC-4260-AB6A-73CF78679369}" dt="2022-03-16T01:22:13.257" v="849" actId="478"/>
          <ac:spMkLst>
            <pc:docMk/>
            <pc:sldMk cId="2009872465" sldId="484"/>
            <ac:spMk id="36" creationId="{FBB05C69-1E5D-4E8C-9FD5-EDAF094C60C6}"/>
          </ac:spMkLst>
        </pc:spChg>
        <pc:spChg chg="del mod topLvl">
          <ac:chgData name="Alejandro Paolini Godoy" userId="c3a6e11a-e51d-46b0-a788-b09d2b3af6f8" providerId="ADAL" clId="{32975FC4-60DC-4260-AB6A-73CF78679369}" dt="2022-03-16T01:22:37.076" v="862" actId="478"/>
          <ac:spMkLst>
            <pc:docMk/>
            <pc:sldMk cId="2009872465" sldId="484"/>
            <ac:spMk id="37" creationId="{2C9E6E92-DB72-4EFB-9D50-12768186C05D}"/>
          </ac:spMkLst>
        </pc:spChg>
        <pc:spChg chg="del mod">
          <ac:chgData name="Alejandro Paolini Godoy" userId="c3a6e11a-e51d-46b0-a788-b09d2b3af6f8" providerId="ADAL" clId="{32975FC4-60DC-4260-AB6A-73CF78679369}" dt="2022-03-16T01:22:11.706" v="847" actId="478"/>
          <ac:spMkLst>
            <pc:docMk/>
            <pc:sldMk cId="2009872465" sldId="484"/>
            <ac:spMk id="38" creationId="{01614E1B-6755-4102-AAC4-647E1C3324C9}"/>
          </ac:spMkLst>
        </pc:spChg>
        <pc:spChg chg="del mod">
          <ac:chgData name="Alejandro Paolini Godoy" userId="c3a6e11a-e51d-46b0-a788-b09d2b3af6f8" providerId="ADAL" clId="{32975FC4-60DC-4260-AB6A-73CF78679369}" dt="2022-03-16T01:22:10.774" v="846" actId="478"/>
          <ac:spMkLst>
            <pc:docMk/>
            <pc:sldMk cId="2009872465" sldId="484"/>
            <ac:spMk id="39" creationId="{B7F19BD7-25BE-49B5-A22C-813F220EEBD9}"/>
          </ac:spMkLst>
        </pc:spChg>
        <pc:spChg chg="del mod topLvl">
          <ac:chgData name="Alejandro Paolini Godoy" userId="c3a6e11a-e51d-46b0-a788-b09d2b3af6f8" providerId="ADAL" clId="{32975FC4-60DC-4260-AB6A-73CF78679369}" dt="2022-03-16T01:22:40.372" v="865" actId="478"/>
          <ac:spMkLst>
            <pc:docMk/>
            <pc:sldMk cId="2009872465" sldId="484"/>
            <ac:spMk id="40" creationId="{63DDB76C-ABB8-4427-8E4D-B2EE0C220830}"/>
          </ac:spMkLst>
        </pc:spChg>
        <pc:spChg chg="del mod topLvl">
          <ac:chgData name="Alejandro Paolini Godoy" userId="c3a6e11a-e51d-46b0-a788-b09d2b3af6f8" providerId="ADAL" clId="{32975FC4-60DC-4260-AB6A-73CF78679369}" dt="2022-03-16T01:22:49.153" v="871" actId="478"/>
          <ac:spMkLst>
            <pc:docMk/>
            <pc:sldMk cId="2009872465" sldId="484"/>
            <ac:spMk id="41" creationId="{D7BFFAA9-8BE7-4DF4-9739-CF85A5B8B37F}"/>
          </ac:spMkLst>
        </pc:spChg>
        <pc:spChg chg="del mod topLvl">
          <ac:chgData name="Alejandro Paolini Godoy" userId="c3a6e11a-e51d-46b0-a788-b09d2b3af6f8" providerId="ADAL" clId="{32975FC4-60DC-4260-AB6A-73CF78679369}" dt="2022-03-16T01:22:42.990" v="867" actId="478"/>
          <ac:spMkLst>
            <pc:docMk/>
            <pc:sldMk cId="2009872465" sldId="484"/>
            <ac:spMk id="42" creationId="{9117F5BB-4FF0-458C-BDB1-DB65BD1B9EFC}"/>
          </ac:spMkLst>
        </pc:spChg>
        <pc:spChg chg="del mod topLvl">
          <ac:chgData name="Alejandro Paolini Godoy" userId="c3a6e11a-e51d-46b0-a788-b09d2b3af6f8" providerId="ADAL" clId="{32975FC4-60DC-4260-AB6A-73CF78679369}" dt="2022-03-16T01:22:46.707" v="870" actId="478"/>
          <ac:spMkLst>
            <pc:docMk/>
            <pc:sldMk cId="2009872465" sldId="484"/>
            <ac:spMk id="43" creationId="{D4591507-7877-4585-AACA-975D7D9885CA}"/>
          </ac:spMkLst>
        </pc:spChg>
        <pc:spChg chg="del mod topLvl">
          <ac:chgData name="Alejandro Paolini Godoy" userId="c3a6e11a-e51d-46b0-a788-b09d2b3af6f8" providerId="ADAL" clId="{32975FC4-60DC-4260-AB6A-73CF78679369}" dt="2022-03-16T01:22:56.652" v="876" actId="478"/>
          <ac:spMkLst>
            <pc:docMk/>
            <pc:sldMk cId="2009872465" sldId="484"/>
            <ac:spMk id="44" creationId="{679AB80E-5B0A-4B76-9EB3-E801D7DB9B4F}"/>
          </ac:spMkLst>
        </pc:spChg>
        <pc:spChg chg="del mod topLvl">
          <ac:chgData name="Alejandro Paolini Godoy" userId="c3a6e11a-e51d-46b0-a788-b09d2b3af6f8" providerId="ADAL" clId="{32975FC4-60DC-4260-AB6A-73CF78679369}" dt="2022-03-16T01:22:44.294" v="868" actId="478"/>
          <ac:spMkLst>
            <pc:docMk/>
            <pc:sldMk cId="2009872465" sldId="484"/>
            <ac:spMk id="45" creationId="{697D1529-D5FC-4375-B8D2-BAB5D528C26B}"/>
          </ac:spMkLst>
        </pc:spChg>
        <pc:spChg chg="del mod topLvl">
          <ac:chgData name="Alejandro Paolini Godoy" userId="c3a6e11a-e51d-46b0-a788-b09d2b3af6f8" providerId="ADAL" clId="{32975FC4-60DC-4260-AB6A-73CF78679369}" dt="2022-03-16T01:22:41.680" v="866" actId="478"/>
          <ac:spMkLst>
            <pc:docMk/>
            <pc:sldMk cId="2009872465" sldId="484"/>
            <ac:spMk id="46" creationId="{DD024EA9-725D-4DA3-9A2C-EF2458C970AF}"/>
          </ac:spMkLst>
        </pc:spChg>
        <pc:spChg chg="del mod">
          <ac:chgData name="Alejandro Paolini Godoy" userId="c3a6e11a-e51d-46b0-a788-b09d2b3af6f8" providerId="ADAL" clId="{32975FC4-60DC-4260-AB6A-73CF78679369}" dt="2022-03-16T01:22:22.533" v="854" actId="478"/>
          <ac:spMkLst>
            <pc:docMk/>
            <pc:sldMk cId="2009872465" sldId="484"/>
            <ac:spMk id="47" creationId="{D101B9A0-577F-4AED-85B4-77174D2B9605}"/>
          </ac:spMkLst>
        </pc:spChg>
        <pc:spChg chg="del mod">
          <ac:chgData name="Alejandro Paolini Godoy" userId="c3a6e11a-e51d-46b0-a788-b09d2b3af6f8" providerId="ADAL" clId="{32975FC4-60DC-4260-AB6A-73CF78679369}" dt="2022-03-16T01:22:21.752" v="853" actId="478"/>
          <ac:spMkLst>
            <pc:docMk/>
            <pc:sldMk cId="2009872465" sldId="484"/>
            <ac:spMk id="48" creationId="{6B221E15-BDCD-4AEE-870D-C9AB69AB1C7F}"/>
          </ac:spMkLst>
        </pc:spChg>
        <pc:spChg chg="mod topLvl">
          <ac:chgData name="Alejandro Paolini Godoy" userId="c3a6e11a-e51d-46b0-a788-b09d2b3af6f8" providerId="ADAL" clId="{32975FC4-60DC-4260-AB6A-73CF78679369}" dt="2022-03-16T01:22:31.978" v="860" actId="165"/>
          <ac:spMkLst>
            <pc:docMk/>
            <pc:sldMk cId="2009872465" sldId="484"/>
            <ac:spMk id="49" creationId="{BB4ED67C-C64A-4EB2-A35B-743C61676E68}"/>
          </ac:spMkLst>
        </pc:spChg>
        <pc:spChg chg="mod topLvl">
          <ac:chgData name="Alejandro Paolini Godoy" userId="c3a6e11a-e51d-46b0-a788-b09d2b3af6f8" providerId="ADAL" clId="{32975FC4-60DC-4260-AB6A-73CF78679369}" dt="2022-03-16T01:22:31.978" v="860" actId="165"/>
          <ac:spMkLst>
            <pc:docMk/>
            <pc:sldMk cId="2009872465" sldId="484"/>
            <ac:spMk id="50" creationId="{725092CD-C924-4EC6-BCD6-EFD9042E667F}"/>
          </ac:spMkLst>
        </pc:spChg>
        <pc:spChg chg="mod topLvl">
          <ac:chgData name="Alejandro Paolini Godoy" userId="c3a6e11a-e51d-46b0-a788-b09d2b3af6f8" providerId="ADAL" clId="{32975FC4-60DC-4260-AB6A-73CF78679369}" dt="2022-03-16T01:22:31.978" v="860" actId="165"/>
          <ac:spMkLst>
            <pc:docMk/>
            <pc:sldMk cId="2009872465" sldId="484"/>
            <ac:spMk id="51" creationId="{9852F9C8-65A0-4197-91C5-ABCE2B80000C}"/>
          </ac:spMkLst>
        </pc:spChg>
        <pc:spChg chg="del mod">
          <ac:chgData name="Alejandro Paolini Godoy" userId="c3a6e11a-e51d-46b0-a788-b09d2b3af6f8" providerId="ADAL" clId="{32975FC4-60DC-4260-AB6A-73CF78679369}" dt="2022-03-16T01:22:23.113" v="855" actId="478"/>
          <ac:spMkLst>
            <pc:docMk/>
            <pc:sldMk cId="2009872465" sldId="484"/>
            <ac:spMk id="52" creationId="{B872D25C-C063-407A-B3B1-6E7E172F5BBD}"/>
          </ac:spMkLst>
        </pc:spChg>
        <pc:spChg chg="del mod">
          <ac:chgData name="Alejandro Paolini Godoy" userId="c3a6e11a-e51d-46b0-a788-b09d2b3af6f8" providerId="ADAL" clId="{32975FC4-60DC-4260-AB6A-73CF78679369}" dt="2022-03-16T01:22:20.967" v="852" actId="478"/>
          <ac:spMkLst>
            <pc:docMk/>
            <pc:sldMk cId="2009872465" sldId="484"/>
            <ac:spMk id="53" creationId="{135DA91F-2FF4-4B52-B4E3-5974C2482DE2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54" creationId="{3AB3D633-345F-48D8-8299-5E96120CD2B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55" creationId="{B8AF82D0-9C34-41EF-94C3-DF8CEBFD45E7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56" creationId="{E58A3235-5C16-4728-8ADD-1D7D6B80568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57" creationId="{FF4A92CF-A3C1-4E57-8E99-EF9534AFFF1E}"/>
          </ac:spMkLst>
        </pc:spChg>
        <pc:spChg chg="mod">
          <ac:chgData name="Alejandro Paolini Godoy" userId="c3a6e11a-e51d-46b0-a788-b09d2b3af6f8" providerId="ADAL" clId="{32975FC4-60DC-4260-AB6A-73CF78679369}" dt="2022-03-16T01:53:21.903" v="1043" actId="1076"/>
          <ac:spMkLst>
            <pc:docMk/>
            <pc:sldMk cId="2009872465" sldId="484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6T01:53:21.903" v="1043" actId="1076"/>
          <ac:spMkLst>
            <pc:docMk/>
            <pc:sldMk cId="2009872465" sldId="484"/>
            <ac:spMk id="60" creationId="{02E4F07C-BD00-4F6F-B294-27E86B16776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1" creationId="{099F29D5-4F63-45FF-9194-64C54CDCA8EA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2" creationId="{19719C2D-0FA0-4BD3-B1B0-A88C1E698F4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3" creationId="{475D1662-941B-47FF-AAF7-82D989FDA3C8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4" creationId="{030D41E7-D3A4-40DA-9D03-EDD1EBC1FA17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5" creationId="{A92EB2BB-144D-4E8D-9791-634CB14D341D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6" creationId="{B0EBF42B-10D5-4B24-BB5E-F606B202893F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7" creationId="{56A0F420-7C5A-44D5-9FCF-519402DB32D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8" creationId="{00ECE07E-3C9F-4E3F-943D-F2662A0911B2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69" creationId="{1D517803-4B49-4D65-96EA-E176A69783D9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0" creationId="{6A6B98C6-6034-4DF0-B27A-984AD15125F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1" creationId="{72C482B0-1CA0-42E5-8FC3-DF0662C80BAD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2" creationId="{662B307B-4D7B-4AAC-B15F-D95F11C0C928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3" creationId="{84FED56C-9151-40BA-A749-F782109B4BD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4" creationId="{2A520729-0D17-4362-9BB9-454DE2EE5DD2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5" creationId="{ED7FEA53-51F7-4AC9-8084-85BF61F0A1A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6" creationId="{F923DD1E-B822-4932-A333-E8C36A60B47B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7" creationId="{B13EC90C-9F01-4B89-A488-7279A3FDDFAB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8" creationId="{FD336B9B-40FA-4C07-BBEA-F6B1AF59D2A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79" creationId="{8E449407-0075-4D14-A96A-BE706B3E089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0" creationId="{28E70C80-8630-4F79-97C7-7D2FD1C9D427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1" creationId="{72144CC5-E035-416B-AE46-EADA572B0437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2" creationId="{0AC10922-740C-41A6-B383-3417543F059C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3" creationId="{F86053E2-54C3-46BD-907A-CC32AFF48CFF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4" creationId="{3141CB51-B827-41B5-99D3-B427E557AEBA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5" creationId="{1C6AA306-B39A-4C7E-8664-E473EBEED438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6" creationId="{05740B29-63AE-4BD4-B65B-81AEDB922216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7" creationId="{F3407C04-4467-4228-99AE-1C6F9A173136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8" creationId="{0D7C6340-CECC-44A1-9402-3425D9553C0C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89" creationId="{485568AD-6C58-4558-AA2B-97EEF1F37ECD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0" creationId="{AB65C4D4-DB75-488F-9F6F-95AC4D674E15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1" creationId="{66F016CC-BF97-427C-8C61-DF864D1ABD71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2" creationId="{ACB7A2EB-0D79-41DE-9E7D-95913BF82B9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3" creationId="{95214997-CF4E-40C9-B4D2-600162002CC9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4" creationId="{7F1A0C3E-D96C-420E-A357-A109FACB9A9A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5" creationId="{366082D8-6932-452F-8490-81E59B4D1C91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6" creationId="{A771828A-C860-4D3D-99A4-E3CB99293DB3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7" creationId="{CFA04602-BF42-49C1-BE8F-B9506464966F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8" creationId="{07FF2BAB-7BAD-4F90-94EA-E7A352C1A90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99" creationId="{AE1B173C-BD72-4DEA-A72A-B69570151126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0" creationId="{305EF5EE-6192-4238-A44F-4AB4F9FCB5C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1" creationId="{98B589C9-003E-4D54-AE66-C8C9D69F70A0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2" creationId="{9CCED763-88C0-475D-8526-9B2D896229DD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3" creationId="{8A8969E1-97EC-4844-8072-F51568E46544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4" creationId="{943F02B6-C495-4805-B8E5-320476A8E2BB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5" creationId="{39567521-D956-4F8F-8F79-17E82E69071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6" creationId="{BFB2EE53-138F-412A-9756-F24734EC35CE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7" creationId="{A7AE7B67-5924-4592-A416-91A5D0B85C61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8" creationId="{5BE00AB4-ADC9-44DF-891C-2150F234D640}"/>
          </ac:spMkLst>
        </pc:spChg>
        <pc:spChg chg="mod topLvl">
          <ac:chgData name="Alejandro Paolini Godoy" userId="c3a6e11a-e51d-46b0-a788-b09d2b3af6f8" providerId="ADAL" clId="{32975FC4-60DC-4260-AB6A-73CF78679369}" dt="2022-03-16T01:25:15.259" v="938" actId="1076"/>
          <ac:spMkLst>
            <pc:docMk/>
            <pc:sldMk cId="2009872465" sldId="484"/>
            <ac:spMk id="109" creationId="{DA10AB6A-CB88-4ECC-98AF-D779CB8A9108}"/>
          </ac:spMkLst>
        </pc:spChg>
        <pc:spChg chg="add mod">
          <ac:chgData name="Alejandro Paolini Godoy" userId="c3a6e11a-e51d-46b0-a788-b09d2b3af6f8" providerId="ADAL" clId="{32975FC4-60DC-4260-AB6A-73CF78679369}" dt="2022-03-16T01:25:23.219" v="942" actId="1076"/>
          <ac:spMkLst>
            <pc:docMk/>
            <pc:sldMk cId="2009872465" sldId="484"/>
            <ac:spMk id="110" creationId="{8C7DED39-EE74-4354-8084-22FF03B590B1}"/>
          </ac:spMkLst>
        </pc:spChg>
        <pc:spChg chg="add mod">
          <ac:chgData name="Alejandro Paolini Godoy" userId="c3a6e11a-e51d-46b0-a788-b09d2b3af6f8" providerId="ADAL" clId="{32975FC4-60DC-4260-AB6A-73CF78679369}" dt="2022-03-16T01:25:23.219" v="942" actId="1076"/>
          <ac:spMkLst>
            <pc:docMk/>
            <pc:sldMk cId="2009872465" sldId="484"/>
            <ac:spMk id="111" creationId="{A054CAE6-F81C-4E49-A667-FE96209976DC}"/>
          </ac:spMkLst>
        </pc:spChg>
        <pc:grpChg chg="add mod">
          <ac:chgData name="Alejandro Paolini Godoy" userId="c3a6e11a-e51d-46b0-a788-b09d2b3af6f8" providerId="ADAL" clId="{32975FC4-60DC-4260-AB6A-73CF78679369}" dt="2022-03-16T01:25:15.259" v="938" actId="1076"/>
          <ac:grpSpMkLst>
            <pc:docMk/>
            <pc:sldMk cId="2009872465" sldId="484"/>
            <ac:grpSpMk id="5" creationId="{BB3CAFC7-91E4-4F6A-A3A4-25485FFDE884}"/>
          </ac:grpSpMkLst>
        </pc:grpChg>
        <pc:grpChg chg="add mod">
          <ac:chgData name="Alejandro Paolini Godoy" userId="c3a6e11a-e51d-46b0-a788-b09d2b3af6f8" providerId="ADAL" clId="{32975FC4-60DC-4260-AB6A-73CF78679369}" dt="2022-03-16T01:25:23.219" v="942" actId="1076"/>
          <ac:grpSpMkLst>
            <pc:docMk/>
            <pc:sldMk cId="2009872465" sldId="484"/>
            <ac:grpSpMk id="7" creationId="{0F2E4D81-EF95-4F88-B337-2684B38A1B8D}"/>
          </ac:grpSpMkLst>
        </pc:grpChg>
        <pc:grpChg chg="add del mod">
          <ac:chgData name="Alejandro Paolini Godoy" userId="c3a6e11a-e51d-46b0-a788-b09d2b3af6f8" providerId="ADAL" clId="{32975FC4-60DC-4260-AB6A-73CF78679369}" dt="2022-03-16T01:22:31.978" v="860" actId="165"/>
          <ac:grpSpMkLst>
            <pc:docMk/>
            <pc:sldMk cId="2009872465" sldId="484"/>
            <ac:grpSpMk id="10" creationId="{D7F9E261-59FE-4F6E-A468-2602A6E46449}"/>
          </ac:grpSpMkLst>
        </pc:grpChg>
        <pc:picChg chg="del">
          <ac:chgData name="Alejandro Paolini Godoy" userId="c3a6e11a-e51d-46b0-a788-b09d2b3af6f8" providerId="ADAL" clId="{32975FC4-60DC-4260-AB6A-73CF78679369}" dt="2022-03-16T01:21:54.720" v="841" actId="478"/>
          <ac:picMkLst>
            <pc:docMk/>
            <pc:sldMk cId="2009872465" sldId="484"/>
            <ac:picMk id="4" creationId="{BADADACC-0FC4-4A3D-ACC3-8FCE66943368}"/>
          </ac:picMkLst>
        </pc:picChg>
        <pc:picChg chg="del">
          <ac:chgData name="Alejandro Paolini Godoy" userId="c3a6e11a-e51d-46b0-a788-b09d2b3af6f8" providerId="ADAL" clId="{32975FC4-60DC-4260-AB6A-73CF78679369}" dt="2022-03-16T01:21:53.558" v="840" actId="478"/>
          <ac:picMkLst>
            <pc:docMk/>
            <pc:sldMk cId="2009872465" sldId="484"/>
            <ac:picMk id="14" creationId="{E7B65DEA-A8D4-4633-9478-CF6EB41ECCDC}"/>
          </ac:picMkLst>
        </pc:picChg>
      </pc:sldChg>
      <pc:sldChg chg="delSp modSp add mod ord modAnim">
        <pc:chgData name="Alejandro Paolini Godoy" userId="c3a6e11a-e51d-46b0-a788-b09d2b3af6f8" providerId="ADAL" clId="{32975FC4-60DC-4260-AB6A-73CF78679369}" dt="2022-03-28T04:55:50.754" v="5626"/>
        <pc:sldMkLst>
          <pc:docMk/>
          <pc:sldMk cId="2339541240" sldId="485"/>
        </pc:sldMkLst>
        <pc:spChg chg="mod">
          <ac:chgData name="Alejandro Paolini Godoy" userId="c3a6e11a-e51d-46b0-a788-b09d2b3af6f8" providerId="ADAL" clId="{32975FC4-60DC-4260-AB6A-73CF78679369}" dt="2022-03-16T01:55:56.777" v="1047"/>
          <ac:spMkLst>
            <pc:docMk/>
            <pc:sldMk cId="2339541240" sldId="485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16T02:13:22.678" v="1128" actId="20577"/>
          <ac:spMkLst>
            <pc:docMk/>
            <pc:sldMk cId="2339541240" sldId="485"/>
            <ac:spMk id="8" creationId="{284E07A5-451A-4795-9785-6E3202A8C05C}"/>
          </ac:spMkLst>
        </pc:spChg>
        <pc:spChg chg="del">
          <ac:chgData name="Alejandro Paolini Godoy" userId="c3a6e11a-e51d-46b0-a788-b09d2b3af6f8" providerId="ADAL" clId="{32975FC4-60DC-4260-AB6A-73CF78679369}" dt="2022-03-16T01:56:26.951" v="1071" actId="478"/>
          <ac:spMkLst>
            <pc:docMk/>
            <pc:sldMk cId="2339541240" sldId="485"/>
            <ac:spMk id="49" creationId="{D8C89E7F-3731-41FE-9B02-21959CAFB198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0" creationId="{6669D9E9-CC84-42A6-86F2-C75F51C01AE4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1" creationId="{255D6E04-1F64-4D3D-BAAF-9CF557BBFA41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2" creationId="{CBCA8E78-619E-4283-94E8-8157C9E3C137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3" creationId="{4B33F824-1FE9-4874-AE5A-7B8F2B0D0B96}"/>
          </ac:spMkLst>
        </pc:spChg>
        <pc:spChg chg="del mod topLvl">
          <ac:chgData name="Alejandro Paolini Godoy" userId="c3a6e11a-e51d-46b0-a788-b09d2b3af6f8" providerId="ADAL" clId="{32975FC4-60DC-4260-AB6A-73CF78679369}" dt="2022-03-16T01:56:48.258" v="1073" actId="478"/>
          <ac:spMkLst>
            <pc:docMk/>
            <pc:sldMk cId="2339541240" sldId="485"/>
            <ac:spMk id="54" creationId="{C8A01BBF-E706-4B11-B36D-EE2267942364}"/>
          </ac:spMkLst>
        </pc:spChg>
        <pc:spChg chg="mod topLvl">
          <ac:chgData name="Alejandro Paolini Godoy" userId="c3a6e11a-e51d-46b0-a788-b09d2b3af6f8" providerId="ADAL" clId="{32975FC4-60DC-4260-AB6A-73CF78679369}" dt="2022-03-16T02:11:28.544" v="1126" actId="207"/>
          <ac:spMkLst>
            <pc:docMk/>
            <pc:sldMk cId="2339541240" sldId="485"/>
            <ac:spMk id="60" creationId="{CD3B3E25-200F-44A4-A51C-90FC700ADE8E}"/>
          </ac:spMkLst>
        </pc:spChg>
        <pc:spChg chg="del mod topLvl">
          <ac:chgData name="Alejandro Paolini Godoy" userId="c3a6e11a-e51d-46b0-a788-b09d2b3af6f8" providerId="ADAL" clId="{32975FC4-60DC-4260-AB6A-73CF78679369}" dt="2022-03-16T01:57:12.422" v="1077" actId="478"/>
          <ac:spMkLst>
            <pc:docMk/>
            <pc:sldMk cId="2339541240" sldId="485"/>
            <ac:spMk id="61" creationId="{150B4DF0-BD45-4E66-A989-45D66A71BAE7}"/>
          </ac:spMkLst>
        </pc:spChg>
        <pc:spChg chg="del">
          <ac:chgData name="Alejandro Paolini Godoy" userId="c3a6e11a-e51d-46b0-a788-b09d2b3af6f8" providerId="ADAL" clId="{32975FC4-60DC-4260-AB6A-73CF78679369}" dt="2022-03-16T01:57:17.095" v="1078" actId="478"/>
          <ac:spMkLst>
            <pc:docMk/>
            <pc:sldMk cId="2339541240" sldId="485"/>
            <ac:spMk id="65" creationId="{F54BD73E-5D8D-4F92-BDBC-936C0002DDD7}"/>
          </ac:spMkLst>
        </pc:spChg>
        <pc:spChg chg="del">
          <ac:chgData name="Alejandro Paolini Godoy" userId="c3a6e11a-e51d-46b0-a788-b09d2b3af6f8" providerId="ADAL" clId="{32975FC4-60DC-4260-AB6A-73CF78679369}" dt="2022-03-16T01:57:19.178" v="1079" actId="478"/>
          <ac:spMkLst>
            <pc:docMk/>
            <pc:sldMk cId="2339541240" sldId="485"/>
            <ac:spMk id="66" creationId="{A0262393-561B-41B9-8B7D-757A2D4B2BE0}"/>
          </ac:spMkLst>
        </pc:spChg>
        <pc:spChg chg="mod topLvl">
          <ac:chgData name="Alejandro Paolini Godoy" userId="c3a6e11a-e51d-46b0-a788-b09d2b3af6f8" providerId="ADAL" clId="{32975FC4-60DC-4260-AB6A-73CF78679369}" dt="2022-03-16T01:56:36.872" v="1072" actId="165"/>
          <ac:spMkLst>
            <pc:docMk/>
            <pc:sldMk cId="2339541240" sldId="485"/>
            <ac:spMk id="103" creationId="{96B80534-2125-44A8-A623-2462903DFE0E}"/>
          </ac:spMkLst>
        </pc:spChg>
        <pc:grpChg chg="del">
          <ac:chgData name="Alejandro Paolini Godoy" userId="c3a6e11a-e51d-46b0-a788-b09d2b3af6f8" providerId="ADAL" clId="{32975FC4-60DC-4260-AB6A-73CF78679369}" dt="2022-03-16T01:56:36.872" v="1072" actId="165"/>
          <ac:grpSpMkLst>
            <pc:docMk/>
            <pc:sldMk cId="2339541240" sldId="485"/>
            <ac:grpSpMk id="7" creationId="{DEB03F33-DFD5-4FA9-8B66-2468009AFB65}"/>
          </ac:grpSpMkLst>
        </pc:grpChg>
        <pc:picChg chg="del mod topLvl">
          <ac:chgData name="Alejandro Paolini Godoy" userId="c3a6e11a-e51d-46b0-a788-b09d2b3af6f8" providerId="ADAL" clId="{32975FC4-60DC-4260-AB6A-73CF78679369}" dt="2022-03-16T01:56:48.258" v="1073" actId="478"/>
          <ac:picMkLst>
            <pc:docMk/>
            <pc:sldMk cId="2339541240" sldId="485"/>
            <ac:picMk id="4" creationId="{7A58F518-A76C-4D01-B2B8-F813CE754AA7}"/>
          </ac:picMkLst>
        </pc:picChg>
        <pc:picChg chg="del">
          <ac:chgData name="Alejandro Paolini Godoy" userId="c3a6e11a-e51d-46b0-a788-b09d2b3af6f8" providerId="ADAL" clId="{32975FC4-60DC-4260-AB6A-73CF78679369}" dt="2022-03-16T01:57:20.865" v="1080" actId="478"/>
          <ac:picMkLst>
            <pc:docMk/>
            <pc:sldMk cId="2339541240" sldId="485"/>
            <ac:picMk id="71" creationId="{8F95CC86-7A2E-46B7-BA93-E80992464A96}"/>
          </ac:picMkLst>
        </pc:picChg>
        <pc:cxnChg chg="del mod topLvl">
          <ac:chgData name="Alejandro Paolini Godoy" userId="c3a6e11a-e51d-46b0-a788-b09d2b3af6f8" providerId="ADAL" clId="{32975FC4-60DC-4260-AB6A-73CF78679369}" dt="2022-03-16T01:56:51.798" v="1074" actId="478"/>
          <ac:cxnSpMkLst>
            <pc:docMk/>
            <pc:sldMk cId="2339541240" sldId="485"/>
            <ac:cxnSpMk id="6" creationId="{AA7E0F41-8E1D-48D1-9B57-96B8E79ABF0B}"/>
          </ac:cxnSpMkLst>
        </pc:cxn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4140569640" sldId="486"/>
        </pc:sldMkLst>
        <pc:spChg chg="add del mod">
          <ac:chgData name="Alejandro Paolini Godoy" userId="c3a6e11a-e51d-46b0-a788-b09d2b3af6f8" providerId="ADAL" clId="{32975FC4-60DC-4260-AB6A-73CF78679369}" dt="2022-03-16T05:17:34.452" v="1219"/>
          <ac:spMkLst>
            <pc:docMk/>
            <pc:sldMk cId="4140569640" sldId="486"/>
            <ac:spMk id="3" creationId="{3E38D1EA-3E94-4A4D-84CE-F6F200D9C18C}"/>
          </ac:spMkLst>
        </pc:spChg>
        <pc:spChg chg="mod">
          <ac:chgData name="Alejandro Paolini Godoy" userId="c3a6e11a-e51d-46b0-a788-b09d2b3af6f8" providerId="ADAL" clId="{32975FC4-60DC-4260-AB6A-73CF78679369}" dt="2022-03-16T04:56:19.950" v="1150" actId="20577"/>
          <ac:spMkLst>
            <pc:docMk/>
            <pc:sldMk cId="4140569640" sldId="48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16T05:19:28.457" v="1227" actId="113"/>
          <ac:spMkLst>
            <pc:docMk/>
            <pc:sldMk cId="4140569640" sldId="486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6T05:19:41.377" v="1229" actId="14100"/>
          <ac:spMkLst>
            <pc:docMk/>
            <pc:sldMk cId="4140569640" sldId="486"/>
            <ac:spMk id="60" creationId="{02E4F07C-BD00-4F6F-B294-27E86B16776E}"/>
          </ac:spMkLst>
        </pc:spChg>
        <pc:picChg chg="del">
          <ac:chgData name="Alejandro Paolini Godoy" userId="c3a6e11a-e51d-46b0-a788-b09d2b3af6f8" providerId="ADAL" clId="{32975FC4-60DC-4260-AB6A-73CF78679369}" dt="2022-03-16T04:58:03.750" v="1152" actId="478"/>
          <ac:picMkLst>
            <pc:docMk/>
            <pc:sldMk cId="4140569640" sldId="486"/>
            <ac:picMk id="4" creationId="{BADADACC-0FC4-4A3D-ACC3-8FCE66943368}"/>
          </ac:picMkLst>
        </pc:picChg>
        <pc:picChg chg="add del mod">
          <ac:chgData name="Alejandro Paolini Godoy" userId="c3a6e11a-e51d-46b0-a788-b09d2b3af6f8" providerId="ADAL" clId="{32975FC4-60DC-4260-AB6A-73CF78679369}" dt="2022-03-16T05:16:50.813" v="1212"/>
          <ac:picMkLst>
            <pc:docMk/>
            <pc:sldMk cId="4140569640" sldId="486"/>
            <ac:picMk id="5" creationId="{2A2974BF-65DB-4A6F-9695-4000BBAE7EF4}"/>
          </ac:picMkLst>
        </pc:picChg>
        <pc:picChg chg="add del">
          <ac:chgData name="Alejandro Paolini Godoy" userId="c3a6e11a-e51d-46b0-a788-b09d2b3af6f8" providerId="ADAL" clId="{32975FC4-60DC-4260-AB6A-73CF78679369}" dt="2022-03-16T05:17:31.973" v="1218"/>
          <ac:picMkLst>
            <pc:docMk/>
            <pc:sldMk cId="4140569640" sldId="486"/>
            <ac:picMk id="7" creationId="{F057CEE1-A04C-4BEB-A562-5F0525F6F4E0}"/>
          </ac:picMkLst>
        </pc:picChg>
        <pc:picChg chg="add mod modCrop">
          <ac:chgData name="Alejandro Paolini Godoy" userId="c3a6e11a-e51d-46b0-a788-b09d2b3af6f8" providerId="ADAL" clId="{32975FC4-60DC-4260-AB6A-73CF78679369}" dt="2022-03-16T05:17:55.394" v="1222" actId="14100"/>
          <ac:picMkLst>
            <pc:docMk/>
            <pc:sldMk cId="4140569640" sldId="486"/>
            <ac:picMk id="8" creationId="{C1A254A9-5086-445E-844E-F7AB5995D263}"/>
          </ac:picMkLst>
        </pc:picChg>
        <pc:picChg chg="del">
          <ac:chgData name="Alejandro Paolini Godoy" userId="c3a6e11a-e51d-46b0-a788-b09d2b3af6f8" providerId="ADAL" clId="{32975FC4-60DC-4260-AB6A-73CF78679369}" dt="2022-03-16T04:58:02.498" v="1151" actId="478"/>
          <ac:picMkLst>
            <pc:docMk/>
            <pc:sldMk cId="4140569640" sldId="486"/>
            <ac:picMk id="14" creationId="{E7B65DEA-A8D4-4633-9478-CF6EB41ECCDC}"/>
          </ac:picMkLst>
        </pc:picChg>
      </pc:sldChg>
      <pc:sldChg chg="addSp delSp modSp add mod ord delAnim modAnim">
        <pc:chgData name="Alejandro Paolini Godoy" userId="c3a6e11a-e51d-46b0-a788-b09d2b3af6f8" providerId="ADAL" clId="{32975FC4-60DC-4260-AB6A-73CF78679369}" dt="2022-03-28T04:56:02.465" v="5641"/>
        <pc:sldMkLst>
          <pc:docMk/>
          <pc:sldMk cId="2264198530" sldId="487"/>
        </pc:sldMkLst>
        <pc:spChg chg="mod">
          <ac:chgData name="Alejandro Paolini Godoy" userId="c3a6e11a-e51d-46b0-a788-b09d2b3af6f8" providerId="ADAL" clId="{32975FC4-60DC-4260-AB6A-73CF78679369}" dt="2022-03-16T05:29:57.671" v="1454"/>
          <ac:spMkLst>
            <pc:docMk/>
            <pc:sldMk cId="2264198530" sldId="487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16T05:29:46.684" v="1453" actId="20577"/>
          <ac:spMkLst>
            <pc:docMk/>
            <pc:sldMk cId="2264198530" sldId="487"/>
            <ac:spMk id="8" creationId="{284E07A5-451A-4795-9785-6E3202A8C05C}"/>
          </ac:spMkLst>
        </pc:spChg>
        <pc:spChg chg="del mod">
          <ac:chgData name="Alejandro Paolini Godoy" userId="c3a6e11a-e51d-46b0-a788-b09d2b3af6f8" providerId="ADAL" clId="{32975FC4-60DC-4260-AB6A-73CF78679369}" dt="2022-03-16T05:23:41.802" v="1348" actId="478"/>
          <ac:spMkLst>
            <pc:docMk/>
            <pc:sldMk cId="2264198530" sldId="487"/>
            <ac:spMk id="10" creationId="{0EE3CB1C-31C8-4ACB-BB4C-14AFD2E041F6}"/>
          </ac:spMkLst>
        </pc:spChg>
        <pc:spChg chg="del">
          <ac:chgData name="Alejandro Paolini Godoy" userId="c3a6e11a-e51d-46b0-a788-b09d2b3af6f8" providerId="ADAL" clId="{32975FC4-60DC-4260-AB6A-73CF78679369}" dt="2022-03-16T05:22:04.122" v="1259" actId="478"/>
          <ac:spMkLst>
            <pc:docMk/>
            <pc:sldMk cId="2264198530" sldId="487"/>
            <ac:spMk id="11" creationId="{7D708CF2-55FE-4813-BE33-90F8A56162DF}"/>
          </ac:spMkLst>
        </pc:spChg>
        <pc:spChg chg="mod">
          <ac:chgData name="Alejandro Paolini Godoy" userId="c3a6e11a-e51d-46b0-a788-b09d2b3af6f8" providerId="ADAL" clId="{32975FC4-60DC-4260-AB6A-73CF78679369}" dt="2022-03-17T20:08:50.622" v="1579" actId="207"/>
          <ac:spMkLst>
            <pc:docMk/>
            <pc:sldMk cId="2264198530" sldId="487"/>
            <ac:spMk id="12" creationId="{8615F403-7D7C-4C9F-9BDB-5DC9D0F26DC5}"/>
          </ac:spMkLst>
        </pc:spChg>
        <pc:spChg chg="del">
          <ac:chgData name="Alejandro Paolini Godoy" userId="c3a6e11a-e51d-46b0-a788-b09d2b3af6f8" providerId="ADAL" clId="{32975FC4-60DC-4260-AB6A-73CF78679369}" dt="2022-03-16T05:22:49.057" v="1287" actId="478"/>
          <ac:spMkLst>
            <pc:docMk/>
            <pc:sldMk cId="2264198530" sldId="487"/>
            <ac:spMk id="13" creationId="{1A7430D9-D8EF-4EF9-B85D-CB00A61B58BC}"/>
          </ac:spMkLst>
        </pc:spChg>
        <pc:spChg chg="del">
          <ac:chgData name="Alejandro Paolini Godoy" userId="c3a6e11a-e51d-46b0-a788-b09d2b3af6f8" providerId="ADAL" clId="{32975FC4-60DC-4260-AB6A-73CF78679369}" dt="2022-03-16T05:22:47.698" v="1286" actId="478"/>
          <ac:spMkLst>
            <pc:docMk/>
            <pc:sldMk cId="2264198530" sldId="487"/>
            <ac:spMk id="14" creationId="{BEC302E7-B392-433B-9B44-4360568B6F08}"/>
          </ac:spMkLst>
        </pc:spChg>
        <pc:spChg chg="add mod">
          <ac:chgData name="Alejandro Paolini Godoy" userId="c3a6e11a-e51d-46b0-a788-b09d2b3af6f8" providerId="ADAL" clId="{32975FC4-60DC-4260-AB6A-73CF78679369}" dt="2022-03-17T20:08:50.622" v="1579" actId="207"/>
          <ac:spMkLst>
            <pc:docMk/>
            <pc:sldMk cId="2264198530" sldId="487"/>
            <ac:spMk id="15" creationId="{14EC9C4C-D0B7-4014-B11D-830816D00870}"/>
          </ac:spMkLst>
        </pc:spChg>
        <pc:spChg chg="del">
          <ac:chgData name="Alejandro Paolini Godoy" userId="c3a6e11a-e51d-46b0-a788-b09d2b3af6f8" providerId="ADAL" clId="{32975FC4-60DC-4260-AB6A-73CF78679369}" dt="2022-03-16T05:22:46.457" v="1285" actId="478"/>
          <ac:spMkLst>
            <pc:docMk/>
            <pc:sldMk cId="2264198530" sldId="487"/>
            <ac:spMk id="16" creationId="{906B5A7B-207B-443C-B15A-8A8B304AF5F0}"/>
          </ac:spMkLst>
        </pc:spChg>
        <pc:spChg chg="add mod">
          <ac:chgData name="Alejandro Paolini Godoy" userId="c3a6e11a-e51d-46b0-a788-b09d2b3af6f8" providerId="ADAL" clId="{32975FC4-60DC-4260-AB6A-73CF78679369}" dt="2022-03-17T20:08:50.622" v="1579" actId="207"/>
          <ac:spMkLst>
            <pc:docMk/>
            <pc:sldMk cId="2264198530" sldId="487"/>
            <ac:spMk id="17" creationId="{8842D261-0E4C-4621-9E67-928E5A4B3A84}"/>
          </ac:spMkLst>
        </pc:spChg>
        <pc:spChg chg="del">
          <ac:chgData name="Alejandro Paolini Godoy" userId="c3a6e11a-e51d-46b0-a788-b09d2b3af6f8" providerId="ADAL" clId="{32975FC4-60DC-4260-AB6A-73CF78679369}" dt="2022-03-16T05:22:44.190" v="1284" actId="478"/>
          <ac:spMkLst>
            <pc:docMk/>
            <pc:sldMk cId="2264198530" sldId="487"/>
            <ac:spMk id="18" creationId="{BF8C9C12-5069-43DD-8134-5DBD078843F6}"/>
          </ac:spMkLst>
        </pc:spChg>
        <pc:spChg chg="add mod">
          <ac:chgData name="Alejandro Paolini Godoy" userId="c3a6e11a-e51d-46b0-a788-b09d2b3af6f8" providerId="ADAL" clId="{32975FC4-60DC-4260-AB6A-73CF78679369}" dt="2022-03-17T20:08:50.622" v="1579" actId="207"/>
          <ac:spMkLst>
            <pc:docMk/>
            <pc:sldMk cId="2264198530" sldId="487"/>
            <ac:spMk id="19" creationId="{9788407F-B76D-4A7E-929F-FE586556B4AB}"/>
          </ac:spMkLst>
        </pc:spChg>
        <pc:spChg chg="mod">
          <ac:chgData name="Alejandro Paolini Godoy" userId="c3a6e11a-e51d-46b0-a788-b09d2b3af6f8" providerId="ADAL" clId="{32975FC4-60DC-4260-AB6A-73CF78679369}" dt="2022-03-16T05:29:00.262" v="1415" actId="1076"/>
          <ac:spMkLst>
            <pc:docMk/>
            <pc:sldMk cId="2264198530" sldId="487"/>
            <ac:spMk id="21" creationId="{6762EADD-3897-40A2-89C3-4C9EBDBF6370}"/>
          </ac:spMkLst>
        </pc:spChg>
        <pc:spChg chg="mod">
          <ac:chgData name="Alejandro Paolini Godoy" userId="c3a6e11a-e51d-46b0-a788-b09d2b3af6f8" providerId="ADAL" clId="{32975FC4-60DC-4260-AB6A-73CF78679369}" dt="2022-03-16T05:29:00.262" v="1415" actId="1076"/>
          <ac:spMkLst>
            <pc:docMk/>
            <pc:sldMk cId="2264198530" sldId="487"/>
            <ac:spMk id="22" creationId="{669776B6-D33D-4D21-B262-34A5339F261E}"/>
          </ac:spMkLst>
        </pc:spChg>
        <pc:spChg chg="mod">
          <ac:chgData name="Alejandro Paolini Godoy" userId="c3a6e11a-e51d-46b0-a788-b09d2b3af6f8" providerId="ADAL" clId="{32975FC4-60DC-4260-AB6A-73CF78679369}" dt="2022-03-16T05:29:06.570" v="1416" actId="1076"/>
          <ac:spMkLst>
            <pc:docMk/>
            <pc:sldMk cId="2264198530" sldId="487"/>
            <ac:spMk id="24" creationId="{8E4ED62D-4BCB-482D-B4F8-02C962FC2A99}"/>
          </ac:spMkLst>
        </pc:spChg>
        <pc:spChg chg="mod">
          <ac:chgData name="Alejandro Paolini Godoy" userId="c3a6e11a-e51d-46b0-a788-b09d2b3af6f8" providerId="ADAL" clId="{32975FC4-60DC-4260-AB6A-73CF78679369}" dt="2022-03-16T05:29:06.570" v="1416" actId="1076"/>
          <ac:spMkLst>
            <pc:docMk/>
            <pc:sldMk cId="2264198530" sldId="487"/>
            <ac:spMk id="25" creationId="{E8740BF6-1B7F-4831-949E-6036B932C86C}"/>
          </ac:spMkLst>
        </pc:spChg>
        <pc:spChg chg="mod">
          <ac:chgData name="Alejandro Paolini Godoy" userId="c3a6e11a-e51d-46b0-a788-b09d2b3af6f8" providerId="ADAL" clId="{32975FC4-60DC-4260-AB6A-73CF78679369}" dt="2022-03-16T05:29:12.638" v="1417" actId="1076"/>
          <ac:spMkLst>
            <pc:docMk/>
            <pc:sldMk cId="2264198530" sldId="487"/>
            <ac:spMk id="27" creationId="{C6E97437-45BC-45E5-A926-3620D79D9301}"/>
          </ac:spMkLst>
        </pc:spChg>
        <pc:spChg chg="mod">
          <ac:chgData name="Alejandro Paolini Godoy" userId="c3a6e11a-e51d-46b0-a788-b09d2b3af6f8" providerId="ADAL" clId="{32975FC4-60DC-4260-AB6A-73CF78679369}" dt="2022-03-16T05:29:12.638" v="1417" actId="1076"/>
          <ac:spMkLst>
            <pc:docMk/>
            <pc:sldMk cId="2264198530" sldId="487"/>
            <ac:spMk id="28" creationId="{853B5920-F2CE-4F80-8647-AF3746189415}"/>
          </ac:spMkLst>
        </pc:spChg>
        <pc:grpChg chg="add mod">
          <ac:chgData name="Alejandro Paolini Godoy" userId="c3a6e11a-e51d-46b0-a788-b09d2b3af6f8" providerId="ADAL" clId="{32975FC4-60DC-4260-AB6A-73CF78679369}" dt="2022-03-16T05:29:00.262" v="1415" actId="1076"/>
          <ac:grpSpMkLst>
            <pc:docMk/>
            <pc:sldMk cId="2264198530" sldId="487"/>
            <ac:grpSpMk id="20" creationId="{0C71DE13-E9B6-4BFA-979F-B7C81A0F0A3B}"/>
          </ac:grpSpMkLst>
        </pc:grpChg>
        <pc:grpChg chg="add mod">
          <ac:chgData name="Alejandro Paolini Godoy" userId="c3a6e11a-e51d-46b0-a788-b09d2b3af6f8" providerId="ADAL" clId="{32975FC4-60DC-4260-AB6A-73CF78679369}" dt="2022-03-16T05:29:06.570" v="1416" actId="1076"/>
          <ac:grpSpMkLst>
            <pc:docMk/>
            <pc:sldMk cId="2264198530" sldId="487"/>
            <ac:grpSpMk id="23" creationId="{C4DCD973-2D5B-4129-BC7D-65AB2D291E47}"/>
          </ac:grpSpMkLst>
        </pc:grpChg>
        <pc:grpChg chg="add mod">
          <ac:chgData name="Alejandro Paolini Godoy" userId="c3a6e11a-e51d-46b0-a788-b09d2b3af6f8" providerId="ADAL" clId="{32975FC4-60DC-4260-AB6A-73CF78679369}" dt="2022-03-16T05:29:12.638" v="1417" actId="1076"/>
          <ac:grpSpMkLst>
            <pc:docMk/>
            <pc:sldMk cId="2264198530" sldId="487"/>
            <ac:grpSpMk id="26" creationId="{522E6A68-8344-4629-8A23-C4556D618A55}"/>
          </ac:grpSpMkLst>
        </pc:grpChg>
      </pc:sldChg>
      <pc:sldChg chg="add 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553367577" sldId="488"/>
        </pc:sldMkLst>
      </pc:sldChg>
      <pc:sldChg chg="addSp delSp modSp add mod ord delAnim modAnim">
        <pc:chgData name="Alejandro Paolini Godoy" userId="c3a6e11a-e51d-46b0-a788-b09d2b3af6f8" providerId="ADAL" clId="{32975FC4-60DC-4260-AB6A-73CF78679369}" dt="2022-03-28T04:56:06.498" v="5643"/>
        <pc:sldMkLst>
          <pc:docMk/>
          <pc:sldMk cId="989173045" sldId="489"/>
        </pc:sldMkLst>
        <pc:spChg chg="mod">
          <ac:chgData name="Alejandro Paolini Godoy" userId="c3a6e11a-e51d-46b0-a788-b09d2b3af6f8" providerId="ADAL" clId="{32975FC4-60DC-4260-AB6A-73CF78679369}" dt="2022-03-16T05:31:08.256" v="1458"/>
          <ac:spMkLst>
            <pc:docMk/>
            <pc:sldMk cId="989173045" sldId="489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16T05:31:22.316" v="1500" actId="20577"/>
          <ac:spMkLst>
            <pc:docMk/>
            <pc:sldMk cId="989173045" sldId="489"/>
            <ac:spMk id="8" creationId="{284E07A5-451A-4795-9785-6E3202A8C05C}"/>
          </ac:spMkLst>
        </pc:spChg>
        <pc:spChg chg="mod topLvl">
          <ac:chgData name="Alejandro Paolini Godoy" userId="c3a6e11a-e51d-46b0-a788-b09d2b3af6f8" providerId="ADAL" clId="{32975FC4-60DC-4260-AB6A-73CF78679369}" dt="2022-03-16T05:37:11.443" v="1573" actId="3064"/>
          <ac:spMkLst>
            <pc:docMk/>
            <pc:sldMk cId="989173045" sldId="489"/>
            <ac:spMk id="9" creationId="{37C37EE3-38BF-4E12-BC20-4B6E982B461F}"/>
          </ac:spMkLst>
        </pc:spChg>
        <pc:spChg chg="add mod">
          <ac:chgData name="Alejandro Paolini Godoy" userId="c3a6e11a-e51d-46b0-a788-b09d2b3af6f8" providerId="ADAL" clId="{32975FC4-60DC-4260-AB6A-73CF78679369}" dt="2022-03-17T20:09:07.151" v="1581" actId="207"/>
          <ac:spMkLst>
            <pc:docMk/>
            <pc:sldMk cId="989173045" sldId="489"/>
            <ac:spMk id="16" creationId="{5E74928A-A2F1-49C2-94CB-26B2F27F5FB6}"/>
          </ac:spMkLst>
        </pc:spChg>
        <pc:spChg chg="add mod">
          <ac:chgData name="Alejandro Paolini Godoy" userId="c3a6e11a-e51d-46b0-a788-b09d2b3af6f8" providerId="ADAL" clId="{32975FC4-60DC-4260-AB6A-73CF78679369}" dt="2022-03-16T05:37:15.609" v="1576" actId="3064"/>
          <ac:spMkLst>
            <pc:docMk/>
            <pc:sldMk cId="989173045" sldId="489"/>
            <ac:spMk id="17" creationId="{80BC4D35-552E-4771-8DB3-D9C50FD0D5E4}"/>
          </ac:spMkLst>
        </pc:spChg>
        <pc:spChg chg="mod topLvl">
          <ac:chgData name="Alejandro Paolini Godoy" userId="c3a6e11a-e51d-46b0-a788-b09d2b3af6f8" providerId="ADAL" clId="{32975FC4-60DC-4260-AB6A-73CF78679369}" dt="2022-03-17T20:09:03.724" v="1580" actId="207"/>
          <ac:spMkLst>
            <pc:docMk/>
            <pc:sldMk cId="989173045" sldId="489"/>
            <ac:spMk id="26" creationId="{06E98EA3-B2BF-40B1-9C06-2531DB67E172}"/>
          </ac:spMkLst>
        </pc:spChg>
        <pc:spChg chg="del topLvl">
          <ac:chgData name="Alejandro Paolini Godoy" userId="c3a6e11a-e51d-46b0-a788-b09d2b3af6f8" providerId="ADAL" clId="{32975FC4-60DC-4260-AB6A-73CF78679369}" dt="2022-03-16T05:32:50.509" v="1505" actId="478"/>
          <ac:spMkLst>
            <pc:docMk/>
            <pc:sldMk cId="989173045" sldId="489"/>
            <ac:spMk id="30" creationId="{B70D102C-073D-4269-B307-0517A045AFB5}"/>
          </ac:spMkLst>
        </pc:spChg>
        <pc:spChg chg="del topLvl">
          <ac:chgData name="Alejandro Paolini Godoy" userId="c3a6e11a-e51d-46b0-a788-b09d2b3af6f8" providerId="ADAL" clId="{32975FC4-60DC-4260-AB6A-73CF78679369}" dt="2022-03-16T05:33:30.477" v="1533" actId="478"/>
          <ac:spMkLst>
            <pc:docMk/>
            <pc:sldMk cId="989173045" sldId="489"/>
            <ac:spMk id="31" creationId="{E8693A84-BEBF-478B-9DC7-94D799CBA95F}"/>
          </ac:spMkLst>
        </pc:spChg>
        <pc:grpChg chg="del mod">
          <ac:chgData name="Alejandro Paolini Godoy" userId="c3a6e11a-e51d-46b0-a788-b09d2b3af6f8" providerId="ADAL" clId="{32975FC4-60DC-4260-AB6A-73CF78679369}" dt="2022-03-16T05:32:50.509" v="1505" actId="478"/>
          <ac:grpSpMkLst>
            <pc:docMk/>
            <pc:sldMk cId="989173045" sldId="489"/>
            <ac:grpSpMk id="2" creationId="{1006FFA5-7255-4AB0-94AC-6C4D82E1ABCE}"/>
          </ac:grpSpMkLst>
        </pc:grpChg>
        <pc:grpChg chg="del">
          <ac:chgData name="Alejandro Paolini Godoy" userId="c3a6e11a-e51d-46b0-a788-b09d2b3af6f8" providerId="ADAL" clId="{32975FC4-60DC-4260-AB6A-73CF78679369}" dt="2022-03-16T05:34:33.527" v="1545" actId="478"/>
          <ac:grpSpMkLst>
            <pc:docMk/>
            <pc:sldMk cId="989173045" sldId="489"/>
            <ac:grpSpMk id="4" creationId="{86C42817-F9C2-4EB2-80FA-8A89F08F309F}"/>
          </ac:grpSpMkLst>
        </pc:grpChg>
        <pc:grpChg chg="del mod">
          <ac:chgData name="Alejandro Paolini Godoy" userId="c3a6e11a-e51d-46b0-a788-b09d2b3af6f8" providerId="ADAL" clId="{32975FC4-60DC-4260-AB6A-73CF78679369}" dt="2022-03-16T05:33:30.477" v="1533" actId="478"/>
          <ac:grpSpMkLst>
            <pc:docMk/>
            <pc:sldMk cId="989173045" sldId="489"/>
            <ac:grpSpMk id="5" creationId="{478E46AD-25D2-4CED-B62C-149FA792CBC6}"/>
          </ac:grpSpMkLst>
        </pc:grpChg>
        <pc:grpChg chg="del">
          <ac:chgData name="Alejandro Paolini Godoy" userId="c3a6e11a-e51d-46b0-a788-b09d2b3af6f8" providerId="ADAL" clId="{32975FC4-60DC-4260-AB6A-73CF78679369}" dt="2022-03-16T05:34:34.922" v="1546" actId="478"/>
          <ac:grpSpMkLst>
            <pc:docMk/>
            <pc:sldMk cId="989173045" sldId="489"/>
            <ac:grpSpMk id="6" creationId="{B0C9AA88-050A-4A16-A0CC-75351268AC8B}"/>
          </ac:grpSpMkLst>
        </pc:grpChg>
      </pc:sldChg>
      <pc:sldChg chg="addSp delSp modSp add mod modAnim">
        <pc:chgData name="Alejandro Paolini Godoy" userId="c3a6e11a-e51d-46b0-a788-b09d2b3af6f8" providerId="ADAL" clId="{32975FC4-60DC-4260-AB6A-73CF78679369}" dt="2022-03-28T04:56:19.277" v="5647"/>
        <pc:sldMkLst>
          <pc:docMk/>
          <pc:sldMk cId="4167955884" sldId="490"/>
        </pc:sldMkLst>
        <pc:spChg chg="add mod">
          <ac:chgData name="Alejandro Paolini Godoy" userId="c3a6e11a-e51d-46b0-a788-b09d2b3af6f8" providerId="ADAL" clId="{32975FC4-60DC-4260-AB6A-73CF78679369}" dt="2022-03-18T02:33:13.760" v="1925" actId="113"/>
          <ac:spMkLst>
            <pc:docMk/>
            <pc:sldMk cId="4167955884" sldId="490"/>
            <ac:spMk id="2" creationId="{ADE5E6C0-9D21-42FF-A732-D3AA71E7D24C}"/>
          </ac:spMkLst>
        </pc:spChg>
        <pc:spChg chg="mod">
          <ac:chgData name="Alejandro Paolini Godoy" userId="c3a6e11a-e51d-46b0-a788-b09d2b3af6f8" providerId="ADAL" clId="{32975FC4-60DC-4260-AB6A-73CF78679369}" dt="2022-03-17T20:34:05.641" v="1840" actId="20577"/>
          <ac:spMkLst>
            <pc:docMk/>
            <pc:sldMk cId="4167955884" sldId="490"/>
            <ac:spMk id="8" creationId="{284E07A5-451A-4795-9785-6E3202A8C05C}"/>
          </ac:spMkLst>
        </pc:spChg>
        <pc:spChg chg="add del mod">
          <ac:chgData name="Alejandro Paolini Godoy" userId="c3a6e11a-e51d-46b0-a788-b09d2b3af6f8" providerId="ADAL" clId="{32975FC4-60DC-4260-AB6A-73CF78679369}" dt="2022-03-18T03:07:18.093" v="1988" actId="207"/>
          <ac:spMkLst>
            <pc:docMk/>
            <pc:sldMk cId="4167955884" sldId="490"/>
            <ac:spMk id="9" creationId="{37C37EE3-38BF-4E12-BC20-4B6E982B461F}"/>
          </ac:spMkLst>
        </pc:spChg>
        <pc:spChg chg="mod">
          <ac:chgData name="Alejandro Paolini Godoy" userId="c3a6e11a-e51d-46b0-a788-b09d2b3af6f8" providerId="ADAL" clId="{32975FC4-60DC-4260-AB6A-73CF78679369}" dt="2022-03-17T20:33:53.990" v="1820"/>
          <ac:spMkLst>
            <pc:docMk/>
            <pc:sldMk cId="4167955884" sldId="490"/>
            <ac:spMk id="11" creationId="{2AE56CFF-11E7-4ED1-9878-961C8B47236F}"/>
          </ac:spMkLst>
        </pc:spChg>
        <pc:spChg chg="mod">
          <ac:chgData name="Alejandro Paolini Godoy" userId="c3a6e11a-e51d-46b0-a788-b09d2b3af6f8" providerId="ADAL" clId="{32975FC4-60DC-4260-AB6A-73CF78679369}" dt="2022-03-17T20:33:53.990" v="1820"/>
          <ac:spMkLst>
            <pc:docMk/>
            <pc:sldMk cId="4167955884" sldId="490"/>
            <ac:spMk id="12" creationId="{AA4EC148-FDA9-4E7C-8819-04D49B92CBD7}"/>
          </ac:spMkLst>
        </pc:spChg>
        <pc:spChg chg="mod">
          <ac:chgData name="Alejandro Paolini Godoy" userId="c3a6e11a-e51d-46b0-a788-b09d2b3af6f8" providerId="ADAL" clId="{32975FC4-60DC-4260-AB6A-73CF78679369}" dt="2022-03-17T20:33:53.990" v="1820"/>
          <ac:spMkLst>
            <pc:docMk/>
            <pc:sldMk cId="4167955884" sldId="490"/>
            <ac:spMk id="14" creationId="{DE75C0A5-103D-4060-9D16-AD1F59C1E6A4}"/>
          </ac:spMkLst>
        </pc:spChg>
        <pc:spChg chg="mod">
          <ac:chgData name="Alejandro Paolini Godoy" userId="c3a6e11a-e51d-46b0-a788-b09d2b3af6f8" providerId="ADAL" clId="{32975FC4-60DC-4260-AB6A-73CF78679369}" dt="2022-03-17T20:33:53.990" v="1820"/>
          <ac:spMkLst>
            <pc:docMk/>
            <pc:sldMk cId="4167955884" sldId="490"/>
            <ac:spMk id="15" creationId="{F2ACAF6B-2E61-49CB-A80D-10D3B432153F}"/>
          </ac:spMkLst>
        </pc:spChg>
        <pc:spChg chg="del mod">
          <ac:chgData name="Alejandro Paolini Godoy" userId="c3a6e11a-e51d-46b0-a788-b09d2b3af6f8" providerId="ADAL" clId="{32975FC4-60DC-4260-AB6A-73CF78679369}" dt="2022-03-17T20:34:36.259" v="1851" actId="478"/>
          <ac:spMkLst>
            <pc:docMk/>
            <pc:sldMk cId="4167955884" sldId="490"/>
            <ac:spMk id="16" creationId="{5E74928A-A2F1-49C2-94CB-26B2F27F5FB6}"/>
          </ac:spMkLst>
        </pc:spChg>
        <pc:spChg chg="del mod">
          <ac:chgData name="Alejandro Paolini Godoy" userId="c3a6e11a-e51d-46b0-a788-b09d2b3af6f8" providerId="ADAL" clId="{32975FC4-60DC-4260-AB6A-73CF78679369}" dt="2022-03-17T20:34:35.416" v="1850" actId="478"/>
          <ac:spMkLst>
            <pc:docMk/>
            <pc:sldMk cId="4167955884" sldId="490"/>
            <ac:spMk id="17" creationId="{80BC4D35-552E-4771-8DB3-D9C50FD0D5E4}"/>
          </ac:spMkLst>
        </pc:spChg>
        <pc:spChg chg="add mod">
          <ac:chgData name="Alejandro Paolini Godoy" userId="c3a6e11a-e51d-46b0-a788-b09d2b3af6f8" providerId="ADAL" clId="{32975FC4-60DC-4260-AB6A-73CF78679369}" dt="2022-03-17T20:39:00.245" v="1887" actId="164"/>
          <ac:spMkLst>
            <pc:docMk/>
            <pc:sldMk cId="4167955884" sldId="490"/>
            <ac:spMk id="18" creationId="{7F64F52C-0815-4D2B-BFFC-2E292005BAE1}"/>
          </ac:spMkLst>
        </pc:spChg>
        <pc:spChg chg="add mod">
          <ac:chgData name="Alejandro Paolini Godoy" userId="c3a6e11a-e51d-46b0-a788-b09d2b3af6f8" providerId="ADAL" clId="{32975FC4-60DC-4260-AB6A-73CF78679369}" dt="2022-03-18T02:36:33.210" v="1959" actId="1076"/>
          <ac:spMkLst>
            <pc:docMk/>
            <pc:sldMk cId="4167955884" sldId="490"/>
            <ac:spMk id="19" creationId="{AB81E922-8691-4B47-9FF7-8A6264B62CC7}"/>
          </ac:spMkLst>
        </pc:spChg>
        <pc:spChg chg="add mod">
          <ac:chgData name="Alejandro Paolini Godoy" userId="c3a6e11a-e51d-46b0-a788-b09d2b3af6f8" providerId="ADAL" clId="{32975FC4-60DC-4260-AB6A-73CF78679369}" dt="2022-03-18T02:36:33.210" v="1959" actId="1076"/>
          <ac:spMkLst>
            <pc:docMk/>
            <pc:sldMk cId="4167955884" sldId="490"/>
            <ac:spMk id="20" creationId="{106D8BA3-D6FE-47FB-B2A0-97F3B80A107D}"/>
          </ac:spMkLst>
        </pc:spChg>
        <pc:spChg chg="mod">
          <ac:chgData name="Alejandro Paolini Godoy" userId="c3a6e11a-e51d-46b0-a788-b09d2b3af6f8" providerId="ADAL" clId="{32975FC4-60DC-4260-AB6A-73CF78679369}" dt="2022-03-18T02:29:49.429" v="1892" actId="1076"/>
          <ac:spMkLst>
            <pc:docMk/>
            <pc:sldMk cId="4167955884" sldId="490"/>
            <ac:spMk id="22" creationId="{6839CCB9-F3A3-4528-A04A-AC03C13339C8}"/>
          </ac:spMkLst>
        </pc:spChg>
        <pc:spChg chg="mod">
          <ac:chgData name="Alejandro Paolini Godoy" userId="c3a6e11a-e51d-46b0-a788-b09d2b3af6f8" providerId="ADAL" clId="{32975FC4-60DC-4260-AB6A-73CF78679369}" dt="2022-03-18T02:33:11.588" v="1924" actId="113"/>
          <ac:spMkLst>
            <pc:docMk/>
            <pc:sldMk cId="4167955884" sldId="490"/>
            <ac:spMk id="23" creationId="{EFB5384D-6665-4F7D-B78F-FA271E2BF491}"/>
          </ac:spMkLst>
        </pc:spChg>
        <pc:spChg chg="mod">
          <ac:chgData name="Alejandro Paolini Godoy" userId="c3a6e11a-e51d-46b0-a788-b09d2b3af6f8" providerId="ADAL" clId="{32975FC4-60DC-4260-AB6A-73CF78679369}" dt="2022-03-18T02:36:42.301" v="1963" actId="1076"/>
          <ac:spMkLst>
            <pc:docMk/>
            <pc:sldMk cId="4167955884" sldId="490"/>
            <ac:spMk id="25" creationId="{A922A21E-89B0-4676-B050-50431A71F1E3}"/>
          </ac:spMkLst>
        </pc:spChg>
        <pc:spChg chg="add del mod">
          <ac:chgData name="Alejandro Paolini Godoy" userId="c3a6e11a-e51d-46b0-a788-b09d2b3af6f8" providerId="ADAL" clId="{32975FC4-60DC-4260-AB6A-73CF78679369}" dt="2022-03-18T03:07:57.903" v="1989" actId="207"/>
          <ac:spMkLst>
            <pc:docMk/>
            <pc:sldMk cId="4167955884" sldId="490"/>
            <ac:spMk id="26" creationId="{06E98EA3-B2BF-40B1-9C06-2531DB67E172}"/>
          </ac:spMkLst>
        </pc:spChg>
        <pc:spChg chg="mod">
          <ac:chgData name="Alejandro Paolini Godoy" userId="c3a6e11a-e51d-46b0-a788-b09d2b3af6f8" providerId="ADAL" clId="{32975FC4-60DC-4260-AB6A-73CF78679369}" dt="2022-03-18T02:36:42.301" v="1963" actId="1076"/>
          <ac:spMkLst>
            <pc:docMk/>
            <pc:sldMk cId="4167955884" sldId="490"/>
            <ac:spMk id="27" creationId="{9BE9F115-87A5-4C5F-99D2-24D752428009}"/>
          </ac:spMkLst>
        </pc:spChg>
        <pc:grpChg chg="add mod">
          <ac:chgData name="Alejandro Paolini Godoy" userId="c3a6e11a-e51d-46b0-a788-b09d2b3af6f8" providerId="ADAL" clId="{32975FC4-60DC-4260-AB6A-73CF78679369}" dt="2022-03-18T02:36:37.931" v="1961" actId="1076"/>
          <ac:grpSpMkLst>
            <pc:docMk/>
            <pc:sldMk cId="4167955884" sldId="490"/>
            <ac:grpSpMk id="4" creationId="{4EC04ECE-9A01-4D02-889A-1661E782E483}"/>
          </ac:grpSpMkLst>
        </pc:grpChg>
        <pc:grpChg chg="add mod">
          <ac:chgData name="Alejandro Paolini Godoy" userId="c3a6e11a-e51d-46b0-a788-b09d2b3af6f8" providerId="ADAL" clId="{32975FC4-60DC-4260-AB6A-73CF78679369}" dt="2022-03-18T02:36:33.210" v="1959" actId="1076"/>
          <ac:grpSpMkLst>
            <pc:docMk/>
            <pc:sldMk cId="4167955884" sldId="490"/>
            <ac:grpSpMk id="5" creationId="{4C8DAF3E-A55D-4849-A243-E9539973BA8E}"/>
          </ac:grpSpMkLst>
        </pc:grpChg>
        <pc:grpChg chg="add del mod">
          <ac:chgData name="Alejandro Paolini Godoy" userId="c3a6e11a-e51d-46b0-a788-b09d2b3af6f8" providerId="ADAL" clId="{32975FC4-60DC-4260-AB6A-73CF78679369}" dt="2022-03-18T02:29:24.627" v="1889" actId="478"/>
          <ac:grpSpMkLst>
            <pc:docMk/>
            <pc:sldMk cId="4167955884" sldId="490"/>
            <ac:grpSpMk id="10" creationId="{DA032C3A-83F1-4621-8B5B-BB3FE7B5028F}"/>
          </ac:grpSpMkLst>
        </pc:grpChg>
        <pc:grpChg chg="add del mod">
          <ac:chgData name="Alejandro Paolini Godoy" userId="c3a6e11a-e51d-46b0-a788-b09d2b3af6f8" providerId="ADAL" clId="{32975FC4-60DC-4260-AB6A-73CF78679369}" dt="2022-03-18T02:29:23.124" v="1888" actId="478"/>
          <ac:grpSpMkLst>
            <pc:docMk/>
            <pc:sldMk cId="4167955884" sldId="490"/>
            <ac:grpSpMk id="13" creationId="{ABED208E-076C-4DD7-B2CA-20941D9CEBA7}"/>
          </ac:grpSpMkLst>
        </pc:grpChg>
        <pc:grpChg chg="add mod">
          <ac:chgData name="Alejandro Paolini Godoy" userId="c3a6e11a-e51d-46b0-a788-b09d2b3af6f8" providerId="ADAL" clId="{32975FC4-60DC-4260-AB6A-73CF78679369}" dt="2022-03-18T02:36:40.613" v="1962" actId="1076"/>
          <ac:grpSpMkLst>
            <pc:docMk/>
            <pc:sldMk cId="4167955884" sldId="490"/>
            <ac:grpSpMk id="21" creationId="{BB58B239-9FA5-4F34-BD50-7BDC24C7B939}"/>
          </ac:grpSpMkLst>
        </pc:grpChg>
        <pc:grpChg chg="add mod">
          <ac:chgData name="Alejandro Paolini Godoy" userId="c3a6e11a-e51d-46b0-a788-b09d2b3af6f8" providerId="ADAL" clId="{32975FC4-60DC-4260-AB6A-73CF78679369}" dt="2022-03-18T02:36:42.301" v="1963" actId="1076"/>
          <ac:grpSpMkLst>
            <pc:docMk/>
            <pc:sldMk cId="4167955884" sldId="490"/>
            <ac:grpSpMk id="24" creationId="{1A8E6AAA-7428-491F-A339-BC339F1693F4}"/>
          </ac:grpSpMkLst>
        </pc:grpChg>
      </pc:sldChg>
      <pc:sldChg chg="addSp delSp modSp add mod ord delAnim modAnim">
        <pc:chgData name="Alejandro Paolini Godoy" userId="c3a6e11a-e51d-46b0-a788-b09d2b3af6f8" providerId="ADAL" clId="{32975FC4-60DC-4260-AB6A-73CF78679369}" dt="2022-03-28T04:56:15.859" v="5645"/>
        <pc:sldMkLst>
          <pc:docMk/>
          <pc:sldMk cId="3645497680" sldId="491"/>
        </pc:sldMkLst>
        <pc:spChg chg="mod">
          <ac:chgData name="Alejandro Paolini Godoy" userId="c3a6e11a-e51d-46b0-a788-b09d2b3af6f8" providerId="ADAL" clId="{32975FC4-60DC-4260-AB6A-73CF78679369}" dt="2022-03-17T20:14:25.430" v="1633" actId="20577"/>
          <ac:spMkLst>
            <pc:docMk/>
            <pc:sldMk cId="3645497680" sldId="491"/>
            <ac:spMk id="8" creationId="{284E07A5-451A-4795-9785-6E3202A8C05C}"/>
          </ac:spMkLst>
        </pc:spChg>
        <pc:spChg chg="mod">
          <ac:chgData name="Alejandro Paolini Godoy" userId="c3a6e11a-e51d-46b0-a788-b09d2b3af6f8" providerId="ADAL" clId="{32975FC4-60DC-4260-AB6A-73CF78679369}" dt="2022-03-17T20:22:42.834" v="1747" actId="14100"/>
          <ac:spMkLst>
            <pc:docMk/>
            <pc:sldMk cId="3645497680" sldId="491"/>
            <ac:spMk id="9" creationId="{37C37EE3-38BF-4E12-BC20-4B6E982B461F}"/>
          </ac:spMkLst>
        </pc:spChg>
        <pc:spChg chg="mod topLvl">
          <ac:chgData name="Alejandro Paolini Godoy" userId="c3a6e11a-e51d-46b0-a788-b09d2b3af6f8" providerId="ADAL" clId="{32975FC4-60DC-4260-AB6A-73CF78679369}" dt="2022-03-17T20:23:01.871" v="1751" actId="1076"/>
          <ac:spMkLst>
            <pc:docMk/>
            <pc:sldMk cId="3645497680" sldId="491"/>
            <ac:spMk id="11" creationId="{5D350569-FFE0-4B4C-A600-A9C7C7A30575}"/>
          </ac:spMkLst>
        </pc:spChg>
        <pc:spChg chg="del mod topLvl">
          <ac:chgData name="Alejandro Paolini Godoy" userId="c3a6e11a-e51d-46b0-a788-b09d2b3af6f8" providerId="ADAL" clId="{32975FC4-60DC-4260-AB6A-73CF78679369}" dt="2022-03-17T20:16:48.989" v="1651" actId="478"/>
          <ac:spMkLst>
            <pc:docMk/>
            <pc:sldMk cId="3645497680" sldId="491"/>
            <ac:spMk id="12" creationId="{24C506D3-DBA2-46FF-A810-1C0971D42972}"/>
          </ac:spMkLst>
        </pc:spChg>
        <pc:spChg chg="add mod">
          <ac:chgData name="Alejandro Paolini Godoy" userId="c3a6e11a-e51d-46b0-a788-b09d2b3af6f8" providerId="ADAL" clId="{32975FC4-60DC-4260-AB6A-73CF78679369}" dt="2022-03-17T20:23:01.871" v="1751" actId="1076"/>
          <ac:spMkLst>
            <pc:docMk/>
            <pc:sldMk cId="3645497680" sldId="491"/>
            <ac:spMk id="13" creationId="{777B3FBA-6FD1-49F7-BBF1-640DF9E7F591}"/>
          </ac:spMkLst>
        </pc:spChg>
        <pc:spChg chg="mod topLvl">
          <ac:chgData name="Alejandro Paolini Godoy" userId="c3a6e11a-e51d-46b0-a788-b09d2b3af6f8" providerId="ADAL" clId="{32975FC4-60DC-4260-AB6A-73CF78679369}" dt="2022-03-17T20:32:40.902" v="1809" actId="207"/>
          <ac:spMkLst>
            <pc:docMk/>
            <pc:sldMk cId="3645497680" sldId="491"/>
            <ac:spMk id="15" creationId="{A864FE1B-4B0E-4603-9DEB-189872D95B00}"/>
          </ac:spMkLst>
        </pc:spChg>
        <pc:spChg chg="del">
          <ac:chgData name="Alejandro Paolini Godoy" userId="c3a6e11a-e51d-46b0-a788-b09d2b3af6f8" providerId="ADAL" clId="{32975FC4-60DC-4260-AB6A-73CF78679369}" dt="2022-03-17T20:14:32.007" v="1636" actId="478"/>
          <ac:spMkLst>
            <pc:docMk/>
            <pc:sldMk cId="3645497680" sldId="491"/>
            <ac:spMk id="16" creationId="{5E74928A-A2F1-49C2-94CB-26B2F27F5FB6}"/>
          </ac:spMkLst>
        </pc:spChg>
        <pc:spChg chg="del">
          <ac:chgData name="Alejandro Paolini Godoy" userId="c3a6e11a-e51d-46b0-a788-b09d2b3af6f8" providerId="ADAL" clId="{32975FC4-60DC-4260-AB6A-73CF78679369}" dt="2022-03-17T20:14:33.735" v="1637" actId="478"/>
          <ac:spMkLst>
            <pc:docMk/>
            <pc:sldMk cId="3645497680" sldId="491"/>
            <ac:spMk id="17" creationId="{80BC4D35-552E-4771-8DB3-D9C50FD0D5E4}"/>
          </ac:spMkLst>
        </pc:spChg>
        <pc:spChg chg="mod topLvl">
          <ac:chgData name="Alejandro Paolini Godoy" userId="c3a6e11a-e51d-46b0-a788-b09d2b3af6f8" providerId="ADAL" clId="{32975FC4-60DC-4260-AB6A-73CF78679369}" dt="2022-03-17T20:31:29.221" v="1808" actId="207"/>
          <ac:spMkLst>
            <pc:docMk/>
            <pc:sldMk cId="3645497680" sldId="491"/>
            <ac:spMk id="18" creationId="{C4DD478F-700C-41FE-B0F9-89121D4256DA}"/>
          </ac:spMkLst>
        </pc:spChg>
        <pc:spChg chg="del mod topLvl">
          <ac:chgData name="Alejandro Paolini Godoy" userId="c3a6e11a-e51d-46b0-a788-b09d2b3af6f8" providerId="ADAL" clId="{32975FC4-60DC-4260-AB6A-73CF78679369}" dt="2022-03-17T20:29:54.474" v="1793"/>
          <ac:spMkLst>
            <pc:docMk/>
            <pc:sldMk cId="3645497680" sldId="491"/>
            <ac:spMk id="22" creationId="{503A4F60-7070-40DB-A6D0-71B788E93F94}"/>
          </ac:spMkLst>
        </pc:spChg>
        <pc:spChg chg="add del mod topLvl">
          <ac:chgData name="Alejandro Paolini Godoy" userId="c3a6e11a-e51d-46b0-a788-b09d2b3af6f8" providerId="ADAL" clId="{32975FC4-60DC-4260-AB6A-73CF78679369}" dt="2022-03-17T20:29:54.474" v="1793"/>
          <ac:spMkLst>
            <pc:docMk/>
            <pc:sldMk cId="3645497680" sldId="491"/>
            <ac:spMk id="23" creationId="{407F55F6-B409-4169-802E-66AFBB51F0BC}"/>
          </ac:spMkLst>
        </pc:spChg>
        <pc:spChg chg="add del mod">
          <ac:chgData name="Alejandro Paolini Godoy" userId="c3a6e11a-e51d-46b0-a788-b09d2b3af6f8" providerId="ADAL" clId="{32975FC4-60DC-4260-AB6A-73CF78679369}" dt="2022-03-17T20:26:39.898" v="1768" actId="478"/>
          <ac:spMkLst>
            <pc:docMk/>
            <pc:sldMk cId="3645497680" sldId="491"/>
            <ac:spMk id="24" creationId="{967503C6-3FD5-410D-B41D-449B4CC77B29}"/>
          </ac:spMkLst>
        </pc:spChg>
        <pc:spChg chg="add mod">
          <ac:chgData name="Alejandro Paolini Godoy" userId="c3a6e11a-e51d-46b0-a788-b09d2b3af6f8" providerId="ADAL" clId="{32975FC4-60DC-4260-AB6A-73CF78679369}" dt="2022-03-17T20:28:21.795" v="1785" actId="164"/>
          <ac:spMkLst>
            <pc:docMk/>
            <pc:sldMk cId="3645497680" sldId="491"/>
            <ac:spMk id="25" creationId="{9CBBCC8D-86D1-4F95-873C-E3656E515901}"/>
          </ac:spMkLst>
        </pc:spChg>
        <pc:spChg chg="mod">
          <ac:chgData name="Alejandro Paolini Godoy" userId="c3a6e11a-e51d-46b0-a788-b09d2b3af6f8" providerId="ADAL" clId="{32975FC4-60DC-4260-AB6A-73CF78679369}" dt="2022-03-17T20:22:53.888" v="1750" actId="14100"/>
          <ac:spMkLst>
            <pc:docMk/>
            <pc:sldMk cId="3645497680" sldId="491"/>
            <ac:spMk id="26" creationId="{06E98EA3-B2BF-40B1-9C06-2531DB67E172}"/>
          </ac:spMkLst>
        </pc:spChg>
        <pc:spChg chg="mod ord topLvl">
          <ac:chgData name="Alejandro Paolini Godoy" userId="c3a6e11a-e51d-46b0-a788-b09d2b3af6f8" providerId="ADAL" clId="{32975FC4-60DC-4260-AB6A-73CF78679369}" dt="2022-03-17T20:28:26.797" v="1787" actId="14100"/>
          <ac:spMkLst>
            <pc:docMk/>
            <pc:sldMk cId="3645497680" sldId="491"/>
            <ac:spMk id="28" creationId="{F42CB74B-14E1-40E4-9B1C-B072375B4101}"/>
          </ac:spMkLst>
        </pc:spChg>
        <pc:spChg chg="del mod topLvl">
          <ac:chgData name="Alejandro Paolini Godoy" userId="c3a6e11a-e51d-46b0-a788-b09d2b3af6f8" providerId="ADAL" clId="{32975FC4-60DC-4260-AB6A-73CF78679369}" dt="2022-03-17T20:27:45.502" v="1777" actId="478"/>
          <ac:spMkLst>
            <pc:docMk/>
            <pc:sldMk cId="3645497680" sldId="491"/>
            <ac:spMk id="29" creationId="{6196E84C-F7F6-4BC6-88C1-2A3087986638}"/>
          </ac:spMkLst>
        </pc:spChg>
        <pc:spChg chg="mod">
          <ac:chgData name="Alejandro Paolini Godoy" userId="c3a6e11a-e51d-46b0-a788-b09d2b3af6f8" providerId="ADAL" clId="{32975FC4-60DC-4260-AB6A-73CF78679369}" dt="2022-03-17T20:27:58.606" v="1779"/>
          <ac:spMkLst>
            <pc:docMk/>
            <pc:sldMk cId="3645497680" sldId="491"/>
            <ac:spMk id="31" creationId="{0BB22A49-F6B4-481F-A5CC-BBE9DB82976D}"/>
          </ac:spMkLst>
        </pc:spChg>
        <pc:spChg chg="mod">
          <ac:chgData name="Alejandro Paolini Godoy" userId="c3a6e11a-e51d-46b0-a788-b09d2b3af6f8" providerId="ADAL" clId="{32975FC4-60DC-4260-AB6A-73CF78679369}" dt="2022-03-17T20:27:58.606" v="1779"/>
          <ac:spMkLst>
            <pc:docMk/>
            <pc:sldMk cId="3645497680" sldId="491"/>
            <ac:spMk id="32" creationId="{8881F09C-16A9-4694-9353-9C8715CE4C0C}"/>
          </ac:spMkLst>
        </pc:spChg>
        <pc:spChg chg="mod">
          <ac:chgData name="Alejandro Paolini Godoy" userId="c3a6e11a-e51d-46b0-a788-b09d2b3af6f8" providerId="ADAL" clId="{32975FC4-60DC-4260-AB6A-73CF78679369}" dt="2022-03-17T20:27:58.606" v="1779"/>
          <ac:spMkLst>
            <pc:docMk/>
            <pc:sldMk cId="3645497680" sldId="491"/>
            <ac:spMk id="33" creationId="{3C7DB809-07AF-49CA-83F5-104CC03FD358}"/>
          </ac:spMkLst>
        </pc:spChg>
        <pc:spChg chg="mod">
          <ac:chgData name="Alejandro Paolini Godoy" userId="c3a6e11a-e51d-46b0-a788-b09d2b3af6f8" providerId="ADAL" clId="{32975FC4-60DC-4260-AB6A-73CF78679369}" dt="2022-03-17T20:33:33.138" v="1816" actId="207"/>
          <ac:spMkLst>
            <pc:docMk/>
            <pc:sldMk cId="3645497680" sldId="491"/>
            <ac:spMk id="34" creationId="{58B100D8-8B07-40B5-A572-C9B3F914C441}"/>
          </ac:spMkLst>
        </pc:spChg>
        <pc:spChg chg="mod">
          <ac:chgData name="Alejandro Paolini Godoy" userId="c3a6e11a-e51d-46b0-a788-b09d2b3af6f8" providerId="ADAL" clId="{32975FC4-60DC-4260-AB6A-73CF78679369}" dt="2022-03-17T20:30:35.074" v="1799"/>
          <ac:spMkLst>
            <pc:docMk/>
            <pc:sldMk cId="3645497680" sldId="491"/>
            <ac:spMk id="36" creationId="{6A128E8E-ADC0-4E03-87B1-734F3E114A4E}"/>
          </ac:spMkLst>
        </pc:spChg>
        <pc:spChg chg="mod">
          <ac:chgData name="Alejandro Paolini Godoy" userId="c3a6e11a-e51d-46b0-a788-b09d2b3af6f8" providerId="ADAL" clId="{32975FC4-60DC-4260-AB6A-73CF78679369}" dt="2022-03-17T20:30:35.074" v="1799"/>
          <ac:spMkLst>
            <pc:docMk/>
            <pc:sldMk cId="3645497680" sldId="491"/>
            <ac:spMk id="37" creationId="{1C53D300-FA62-47CA-B9C8-35F3BD7EEA14}"/>
          </ac:spMkLst>
        </pc:spChg>
        <pc:spChg chg="mod">
          <ac:chgData name="Alejandro Paolini Godoy" userId="c3a6e11a-e51d-46b0-a788-b09d2b3af6f8" providerId="ADAL" clId="{32975FC4-60DC-4260-AB6A-73CF78679369}" dt="2022-03-17T20:30:35.074" v="1799"/>
          <ac:spMkLst>
            <pc:docMk/>
            <pc:sldMk cId="3645497680" sldId="491"/>
            <ac:spMk id="39" creationId="{DF651BE1-4CED-4516-8263-B8CC3E054B34}"/>
          </ac:spMkLst>
        </pc:spChg>
        <pc:spChg chg="mod">
          <ac:chgData name="Alejandro Paolini Godoy" userId="c3a6e11a-e51d-46b0-a788-b09d2b3af6f8" providerId="ADAL" clId="{32975FC4-60DC-4260-AB6A-73CF78679369}" dt="2022-03-17T20:30:35.074" v="1799"/>
          <ac:spMkLst>
            <pc:docMk/>
            <pc:sldMk cId="3645497680" sldId="491"/>
            <ac:spMk id="40" creationId="{0E0E6968-E13F-4C6C-B7F5-3C456BF822AC}"/>
          </ac:spMkLst>
        </pc:spChg>
        <pc:grpChg chg="add mod">
          <ac:chgData name="Alejandro Paolini Godoy" userId="c3a6e11a-e51d-46b0-a788-b09d2b3af6f8" providerId="ADAL" clId="{32975FC4-60DC-4260-AB6A-73CF78679369}" dt="2022-03-17T20:23:21.128" v="1752" actId="164"/>
          <ac:grpSpMkLst>
            <pc:docMk/>
            <pc:sldMk cId="3645497680" sldId="491"/>
            <ac:grpSpMk id="2" creationId="{DC935C83-ED60-4EE2-AF48-20883CD99172}"/>
          </ac:grpSpMkLst>
        </pc:grpChg>
        <pc:grpChg chg="add mod">
          <ac:chgData name="Alejandro Paolini Godoy" userId="c3a6e11a-e51d-46b0-a788-b09d2b3af6f8" providerId="ADAL" clId="{32975FC4-60DC-4260-AB6A-73CF78679369}" dt="2022-03-17T20:23:21.128" v="1752" actId="164"/>
          <ac:grpSpMkLst>
            <pc:docMk/>
            <pc:sldMk cId="3645497680" sldId="491"/>
            <ac:grpSpMk id="4" creationId="{CDD978D7-2203-4408-B842-1483CF75F91E}"/>
          </ac:grpSpMkLst>
        </pc:grpChg>
        <pc:grpChg chg="add del mod">
          <ac:chgData name="Alejandro Paolini Godoy" userId="c3a6e11a-e51d-46b0-a788-b09d2b3af6f8" providerId="ADAL" clId="{32975FC4-60DC-4260-AB6A-73CF78679369}" dt="2022-03-17T20:30:54.455" v="1803" actId="165"/>
          <ac:grpSpMkLst>
            <pc:docMk/>
            <pc:sldMk cId="3645497680" sldId="491"/>
            <ac:grpSpMk id="5" creationId="{841572D7-FBD2-403B-9BE6-2619AE6800DB}"/>
          </ac:grpSpMkLst>
        </pc:grpChg>
        <pc:grpChg chg="add mod">
          <ac:chgData name="Alejandro Paolini Godoy" userId="c3a6e11a-e51d-46b0-a788-b09d2b3af6f8" providerId="ADAL" clId="{32975FC4-60DC-4260-AB6A-73CF78679369}" dt="2022-03-17T20:33:42.173" v="1819" actId="1076"/>
          <ac:grpSpMkLst>
            <pc:docMk/>
            <pc:sldMk cId="3645497680" sldId="491"/>
            <ac:grpSpMk id="6" creationId="{E8E5BD82-C6C0-4604-93DF-E73028D4EF73}"/>
          </ac:grpSpMkLst>
        </pc:grpChg>
        <pc:grpChg chg="add del mod">
          <ac:chgData name="Alejandro Paolini Godoy" userId="c3a6e11a-e51d-46b0-a788-b09d2b3af6f8" providerId="ADAL" clId="{32975FC4-60DC-4260-AB6A-73CF78679369}" dt="2022-03-17T20:16:48.989" v="1651" actId="478"/>
          <ac:grpSpMkLst>
            <pc:docMk/>
            <pc:sldMk cId="3645497680" sldId="491"/>
            <ac:grpSpMk id="10" creationId="{55739D18-AC7A-44C1-81F1-8A349FF28B2E}"/>
          </ac:grpSpMkLst>
        </pc:grpChg>
        <pc:grpChg chg="add del mod topLvl">
          <ac:chgData name="Alejandro Paolini Godoy" userId="c3a6e11a-e51d-46b0-a788-b09d2b3af6f8" providerId="ADAL" clId="{32975FC4-60DC-4260-AB6A-73CF78679369}" dt="2022-03-17T20:31:04.757" v="1804" actId="165"/>
          <ac:grpSpMkLst>
            <pc:docMk/>
            <pc:sldMk cId="3645497680" sldId="491"/>
            <ac:grpSpMk id="14" creationId="{E7FDF11E-47E5-4964-AF9D-7C3B6DDFF310}"/>
          </ac:grpSpMkLst>
        </pc:grpChg>
        <pc:grpChg chg="add del mod">
          <ac:chgData name="Alejandro Paolini Godoy" userId="c3a6e11a-e51d-46b0-a788-b09d2b3af6f8" providerId="ADAL" clId="{32975FC4-60DC-4260-AB6A-73CF78679369}" dt="2022-03-17T20:29:43.649" v="1792" actId="165"/>
          <ac:grpSpMkLst>
            <pc:docMk/>
            <pc:sldMk cId="3645497680" sldId="491"/>
            <ac:grpSpMk id="21" creationId="{B32C576F-5D53-42DA-9EA2-88B06F8AC43A}"/>
          </ac:grpSpMkLst>
        </pc:grpChg>
        <pc:grpChg chg="add del mod">
          <ac:chgData name="Alejandro Paolini Godoy" userId="c3a6e11a-e51d-46b0-a788-b09d2b3af6f8" providerId="ADAL" clId="{32975FC4-60DC-4260-AB6A-73CF78679369}" dt="2022-03-17T20:27:40.493" v="1775" actId="165"/>
          <ac:grpSpMkLst>
            <pc:docMk/>
            <pc:sldMk cId="3645497680" sldId="491"/>
            <ac:grpSpMk id="27" creationId="{A40CD0EC-29BF-4C31-8854-359A69339260}"/>
          </ac:grpSpMkLst>
        </pc:grpChg>
        <pc:grpChg chg="add del mod">
          <ac:chgData name="Alejandro Paolini Godoy" userId="c3a6e11a-e51d-46b0-a788-b09d2b3af6f8" providerId="ADAL" clId="{32975FC4-60DC-4260-AB6A-73CF78679369}" dt="2022-03-18T02:35:49.799" v="1951" actId="478"/>
          <ac:grpSpMkLst>
            <pc:docMk/>
            <pc:sldMk cId="3645497680" sldId="491"/>
            <ac:grpSpMk id="30" creationId="{95053FE9-C8DF-45E2-9548-05567E05BA22}"/>
          </ac:grpSpMkLst>
        </pc:grpChg>
        <pc:grpChg chg="add del mod">
          <ac:chgData name="Alejandro Paolini Godoy" userId="c3a6e11a-e51d-46b0-a788-b09d2b3af6f8" providerId="ADAL" clId="{32975FC4-60DC-4260-AB6A-73CF78679369}" dt="2022-03-18T02:35:48.673" v="1950" actId="478"/>
          <ac:grpSpMkLst>
            <pc:docMk/>
            <pc:sldMk cId="3645497680" sldId="491"/>
            <ac:grpSpMk id="35" creationId="{CE67F0F7-1624-416E-87DE-F6D3D8B0AEA9}"/>
          </ac:grpSpMkLst>
        </pc:grpChg>
        <pc:grpChg chg="add del mod">
          <ac:chgData name="Alejandro Paolini Godoy" userId="c3a6e11a-e51d-46b0-a788-b09d2b3af6f8" providerId="ADAL" clId="{32975FC4-60DC-4260-AB6A-73CF78679369}" dt="2022-03-18T02:35:51.292" v="1952" actId="478"/>
          <ac:grpSpMkLst>
            <pc:docMk/>
            <pc:sldMk cId="3645497680" sldId="491"/>
            <ac:grpSpMk id="38" creationId="{010E3D6A-A25C-483E-B358-CB2D6E96A3E4}"/>
          </ac:grpSpMkLst>
        </pc:grpChg>
        <pc:picChg chg="add mod">
          <ac:chgData name="Alejandro Paolini Godoy" userId="c3a6e11a-e51d-46b0-a788-b09d2b3af6f8" providerId="ADAL" clId="{32975FC4-60DC-4260-AB6A-73CF78679369}" dt="2022-03-17T20:23:21.128" v="1752" actId="164"/>
          <ac:picMkLst>
            <pc:docMk/>
            <pc:sldMk cId="3645497680" sldId="491"/>
            <ac:picMk id="19" creationId="{E0E18566-E610-44ED-A9E7-EAD44148E0F0}"/>
          </ac:picMkLst>
        </pc:picChg>
        <pc:picChg chg="add mod topLvl">
          <ac:chgData name="Alejandro Paolini Godoy" userId="c3a6e11a-e51d-46b0-a788-b09d2b3af6f8" providerId="ADAL" clId="{32975FC4-60DC-4260-AB6A-73CF78679369}" dt="2022-03-17T20:30:54.455" v="1803" actId="165"/>
          <ac:picMkLst>
            <pc:docMk/>
            <pc:sldMk cId="3645497680" sldId="491"/>
            <ac:picMk id="20" creationId="{B6589669-FDC1-4005-9B3F-9433BE28E610}"/>
          </ac:picMkLst>
        </pc:pic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404543362" sldId="492"/>
        </pc:sldMkLst>
        <pc:spChg chg="add del mod">
          <ac:chgData name="Alejandro Paolini Godoy" userId="c3a6e11a-e51d-46b0-a788-b09d2b3af6f8" providerId="ADAL" clId="{32975FC4-60DC-4260-AB6A-73CF78679369}" dt="2022-03-18T05:12:41.919" v="2055"/>
          <ac:spMkLst>
            <pc:docMk/>
            <pc:sldMk cId="404543362" sldId="492"/>
            <ac:spMk id="2" creationId="{7215EBFD-0552-4BDC-8536-5122BD7219E0}"/>
          </ac:spMkLst>
        </pc:spChg>
        <pc:spChg chg="add del">
          <ac:chgData name="Alejandro Paolini Godoy" userId="c3a6e11a-e51d-46b0-a788-b09d2b3af6f8" providerId="ADAL" clId="{32975FC4-60DC-4260-AB6A-73CF78679369}" dt="2022-03-18T05:12:30.310" v="2052"/>
          <ac:spMkLst>
            <pc:docMk/>
            <pc:sldMk cId="404543362" sldId="492"/>
            <ac:spMk id="3" creationId="{43D7EE3F-F8B7-4F9A-9434-0CA53F7F4B1A}"/>
          </ac:spMkLst>
        </pc:spChg>
        <pc:spChg chg="add del mod">
          <ac:chgData name="Alejandro Paolini Godoy" userId="c3a6e11a-e51d-46b0-a788-b09d2b3af6f8" providerId="ADAL" clId="{32975FC4-60DC-4260-AB6A-73CF78679369}" dt="2022-03-18T05:12:59.098" v="2064" actId="478"/>
          <ac:spMkLst>
            <pc:docMk/>
            <pc:sldMk cId="404543362" sldId="492"/>
            <ac:spMk id="4" creationId="{BB34D73A-7F1D-4D76-8E8D-76EF4A6543FE}"/>
          </ac:spMkLst>
        </pc:spChg>
        <pc:spChg chg="add del mod">
          <ac:chgData name="Alejandro Paolini Godoy" userId="c3a6e11a-e51d-46b0-a788-b09d2b3af6f8" providerId="ADAL" clId="{32975FC4-60DC-4260-AB6A-73CF78679369}" dt="2022-03-18T06:07:19.417" v="2090" actId="478"/>
          <ac:spMkLst>
            <pc:docMk/>
            <pc:sldMk cId="404543362" sldId="492"/>
            <ac:spMk id="5" creationId="{4FD65B16-C07C-4EC0-9B93-B54D19EB40CA}"/>
          </ac:spMkLst>
        </pc:spChg>
        <pc:spChg chg="mod">
          <ac:chgData name="Alejandro Paolini Godoy" userId="c3a6e11a-e51d-46b0-a788-b09d2b3af6f8" providerId="ADAL" clId="{32975FC4-60DC-4260-AB6A-73CF78679369}" dt="2022-03-18T03:09:27.245" v="2019" actId="20577"/>
          <ac:spMkLst>
            <pc:docMk/>
            <pc:sldMk cId="404543362" sldId="492"/>
            <ac:spMk id="6" creationId="{F0ACAD3D-6F09-4D90-A5CF-7C56DC976CC4}"/>
          </ac:spMkLst>
        </pc:spChg>
        <pc:spChg chg="add del mod">
          <ac:chgData name="Alejandro Paolini Godoy" userId="c3a6e11a-e51d-46b0-a788-b09d2b3af6f8" providerId="ADAL" clId="{32975FC4-60DC-4260-AB6A-73CF78679369}" dt="2022-03-18T06:07:13.576" v="2088" actId="478"/>
          <ac:spMkLst>
            <pc:docMk/>
            <pc:sldMk cId="404543362" sldId="492"/>
            <ac:spMk id="7" creationId="{86D0CD53-B97E-48AB-A2C1-26B940CCBF7D}"/>
          </ac:spMkLst>
        </pc:spChg>
        <pc:spChg chg="add del">
          <ac:chgData name="Alejandro Paolini Godoy" userId="c3a6e11a-e51d-46b0-a788-b09d2b3af6f8" providerId="ADAL" clId="{32975FC4-60DC-4260-AB6A-73CF78679369}" dt="2022-03-18T06:04:46.684" v="2083"/>
          <ac:spMkLst>
            <pc:docMk/>
            <pc:sldMk cId="404543362" sldId="492"/>
            <ac:spMk id="10" creationId="{635E1EED-D080-4D40-A626-F6FA51702F70}"/>
          </ac:spMkLst>
        </pc:spChg>
        <pc:spChg chg="add del mod">
          <ac:chgData name="Alejandro Paolini Godoy" userId="c3a6e11a-e51d-46b0-a788-b09d2b3af6f8" providerId="ADAL" clId="{32975FC4-60DC-4260-AB6A-73CF78679369}" dt="2022-03-18T06:11:38.682" v="2103" actId="478"/>
          <ac:spMkLst>
            <pc:docMk/>
            <pc:sldMk cId="404543362" sldId="492"/>
            <ac:spMk id="16" creationId="{C24D2838-15F5-4F66-B757-56CD48FD1B63}"/>
          </ac:spMkLst>
        </pc:spChg>
        <pc:spChg chg="add del mod">
          <ac:chgData name="Alejandro Paolini Godoy" userId="c3a6e11a-e51d-46b0-a788-b09d2b3af6f8" providerId="ADAL" clId="{32975FC4-60DC-4260-AB6A-73CF78679369}" dt="2022-03-18T06:12:02.418" v="2107" actId="478"/>
          <ac:spMkLst>
            <pc:docMk/>
            <pc:sldMk cId="404543362" sldId="492"/>
            <ac:spMk id="17" creationId="{6F49558F-2DF7-49D5-B582-E682546C7DFD}"/>
          </ac:spMkLst>
        </pc:spChg>
        <pc:spChg chg="add del mod">
          <ac:chgData name="Alejandro Paolini Godoy" userId="c3a6e11a-e51d-46b0-a788-b09d2b3af6f8" providerId="ADAL" clId="{32975FC4-60DC-4260-AB6A-73CF78679369}" dt="2022-03-18T06:11:42.465" v="2104" actId="478"/>
          <ac:spMkLst>
            <pc:docMk/>
            <pc:sldMk cId="404543362" sldId="492"/>
            <ac:spMk id="18" creationId="{AAE7E275-33E9-442A-83DB-FD5BB35D2E9D}"/>
          </ac:spMkLst>
        </pc:spChg>
        <pc:spChg chg="add del mod">
          <ac:chgData name="Alejandro Paolini Godoy" userId="c3a6e11a-e51d-46b0-a788-b09d2b3af6f8" providerId="ADAL" clId="{32975FC4-60DC-4260-AB6A-73CF78679369}" dt="2022-03-18T06:11:36.737" v="2102" actId="478"/>
          <ac:spMkLst>
            <pc:docMk/>
            <pc:sldMk cId="404543362" sldId="492"/>
            <ac:spMk id="20" creationId="{1C7533AE-A6A2-4047-9C14-D51526DEA7D0}"/>
          </ac:spMkLst>
        </pc:spChg>
        <pc:spChg chg="add del mod">
          <ac:chgData name="Alejandro Paolini Godoy" userId="c3a6e11a-e51d-46b0-a788-b09d2b3af6f8" providerId="ADAL" clId="{32975FC4-60DC-4260-AB6A-73CF78679369}" dt="2022-03-18T06:13:06.053" v="2115" actId="478"/>
          <ac:spMkLst>
            <pc:docMk/>
            <pc:sldMk cId="404543362" sldId="492"/>
            <ac:spMk id="22" creationId="{FE182A92-7EC1-47C8-91AA-39FC07576218}"/>
          </ac:spMkLst>
        </pc:spChg>
        <pc:spChg chg="add mod">
          <ac:chgData name="Alejandro Paolini Godoy" userId="c3a6e11a-e51d-46b0-a788-b09d2b3af6f8" providerId="ADAL" clId="{32975FC4-60DC-4260-AB6A-73CF78679369}" dt="2022-03-18T06:13:29.542" v="2119" actId="14100"/>
          <ac:spMkLst>
            <pc:docMk/>
            <pc:sldMk cId="404543362" sldId="492"/>
            <ac:spMk id="25" creationId="{C200FA08-80C5-4E73-ADD2-0F51F7BF2854}"/>
          </ac:spMkLst>
        </pc:spChg>
        <pc:spChg chg="add del">
          <ac:chgData name="Alejandro Paolini Godoy" userId="c3a6e11a-e51d-46b0-a788-b09d2b3af6f8" providerId="ADAL" clId="{32975FC4-60DC-4260-AB6A-73CF78679369}" dt="2022-03-18T06:13:42.836" v="2121" actId="22"/>
          <ac:spMkLst>
            <pc:docMk/>
            <pc:sldMk cId="404543362" sldId="492"/>
            <ac:spMk id="27" creationId="{EF7FFC36-B738-443D-9971-2B4A9D30B3AA}"/>
          </ac:spMkLst>
        </pc:spChg>
        <pc:spChg chg="add mod">
          <ac:chgData name="Alejandro Paolini Godoy" userId="c3a6e11a-e51d-46b0-a788-b09d2b3af6f8" providerId="ADAL" clId="{32975FC4-60DC-4260-AB6A-73CF78679369}" dt="2022-03-18T06:16:05.778" v="2224" actId="1076"/>
          <ac:spMkLst>
            <pc:docMk/>
            <pc:sldMk cId="404543362" sldId="492"/>
            <ac:spMk id="28" creationId="{9090F463-34A7-4A57-950C-3999FC30DD54}"/>
          </ac:spMkLst>
        </pc:spChg>
        <pc:spChg chg="mod">
          <ac:chgData name="Alejandro Paolini Godoy" userId="c3a6e11a-e51d-46b0-a788-b09d2b3af6f8" providerId="ADAL" clId="{32975FC4-60DC-4260-AB6A-73CF78679369}" dt="2022-03-18T06:10:33.739" v="2095" actId="1076"/>
          <ac:spMkLst>
            <pc:docMk/>
            <pc:sldMk cId="404543362" sldId="492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8T06:16:19.242" v="2226" actId="1076"/>
          <ac:spMkLst>
            <pc:docMk/>
            <pc:sldMk cId="404543362" sldId="492"/>
            <ac:spMk id="60" creationId="{02E4F07C-BD00-4F6F-B294-27E86B16776E}"/>
          </ac:spMkLst>
        </pc:spChg>
        <pc:spChg chg="mod">
          <ac:chgData name="Alejandro Paolini Godoy" userId="c3a6e11a-e51d-46b0-a788-b09d2b3af6f8" providerId="ADAL" clId="{32975FC4-60DC-4260-AB6A-73CF78679369}" dt="2022-03-18T06:15:39.687" v="2222" actId="14100"/>
          <ac:spMkLst>
            <pc:docMk/>
            <pc:sldMk cId="404543362" sldId="492"/>
            <ac:spMk id="62" creationId="{99CE2C45-D20A-4E6D-8637-298D43E92994}"/>
          </ac:spMkLst>
        </pc:spChg>
        <pc:graphicFrameChg chg="add del mod">
          <ac:chgData name="Alejandro Paolini Godoy" userId="c3a6e11a-e51d-46b0-a788-b09d2b3af6f8" providerId="ADAL" clId="{32975FC4-60DC-4260-AB6A-73CF78679369}" dt="2022-03-18T06:04:27.976" v="2081" actId="478"/>
          <ac:graphicFrameMkLst>
            <pc:docMk/>
            <pc:sldMk cId="404543362" sldId="492"/>
            <ac:graphicFrameMk id="9" creationId="{83E163E3-D6B9-4025-8D61-C3C51AF31FA7}"/>
          </ac:graphicFrameMkLst>
        </pc:graphicFrameChg>
        <pc:picChg chg="del">
          <ac:chgData name="Alejandro Paolini Godoy" userId="c3a6e11a-e51d-46b0-a788-b09d2b3af6f8" providerId="ADAL" clId="{32975FC4-60DC-4260-AB6A-73CF78679369}" dt="2022-03-18T06:12:01.417" v="2106" actId="478"/>
          <ac:picMkLst>
            <pc:docMk/>
            <pc:sldMk cId="404543362" sldId="492"/>
            <ac:picMk id="8" creationId="{A684CC22-F9E2-4E12-8640-6B802599B2B8}"/>
          </ac:picMkLst>
        </pc:picChg>
      </pc:sldChg>
      <pc:sldChg chg="addSp delSp modSp add mod ord addAnim delAnim modAnim">
        <pc:chgData name="Alejandro Paolini Godoy" userId="c3a6e11a-e51d-46b0-a788-b09d2b3af6f8" providerId="ADAL" clId="{32975FC4-60DC-4260-AB6A-73CF78679369}" dt="2022-03-18T06:42:54.239" v="2454"/>
        <pc:sldMkLst>
          <pc:docMk/>
          <pc:sldMk cId="1777345682" sldId="493"/>
        </pc:sldMkLst>
        <pc:spChg chg="add del mod">
          <ac:chgData name="Alejandro Paolini Godoy" userId="c3a6e11a-e51d-46b0-a788-b09d2b3af6f8" providerId="ADAL" clId="{32975FC4-60DC-4260-AB6A-73CF78679369}" dt="2022-03-18T06:26:57.960" v="2373" actId="767"/>
          <ac:spMkLst>
            <pc:docMk/>
            <pc:sldMk cId="1777345682" sldId="493"/>
            <ac:spMk id="2" creationId="{1B67FF55-0473-41F6-887F-00A3D5E5D415}"/>
          </ac:spMkLst>
        </pc:spChg>
        <pc:spChg chg="mod">
          <ac:chgData name="Alejandro Paolini Godoy" userId="c3a6e11a-e51d-46b0-a788-b09d2b3af6f8" providerId="ADAL" clId="{32975FC4-60DC-4260-AB6A-73CF78679369}" dt="2022-03-18T06:31:07.457" v="2410" actId="1076"/>
          <ac:spMkLst>
            <pc:docMk/>
            <pc:sldMk cId="1777345682" sldId="493"/>
            <ac:spMk id="3" creationId="{0AFD2218-6B9F-4D73-8FE6-D8534FF621C6}"/>
          </ac:spMkLst>
        </pc:spChg>
        <pc:spChg chg="add del mod">
          <ac:chgData name="Alejandro Paolini Godoy" userId="c3a6e11a-e51d-46b0-a788-b09d2b3af6f8" providerId="ADAL" clId="{32975FC4-60DC-4260-AB6A-73CF78679369}" dt="2022-03-18T06:29:30.585" v="2398" actId="11529"/>
          <ac:spMkLst>
            <pc:docMk/>
            <pc:sldMk cId="1777345682" sldId="493"/>
            <ac:spMk id="5" creationId="{0475A1BC-DBD9-4ADC-93C1-444946E8F0BA}"/>
          </ac:spMkLst>
        </pc:spChg>
        <pc:spChg chg="mod">
          <ac:chgData name="Alejandro Paolini Godoy" userId="c3a6e11a-e51d-46b0-a788-b09d2b3af6f8" providerId="ADAL" clId="{32975FC4-60DC-4260-AB6A-73CF78679369}" dt="2022-03-18T06:23:09.457" v="2352" actId="20577"/>
          <ac:spMkLst>
            <pc:docMk/>
            <pc:sldMk cId="1777345682" sldId="493"/>
            <ac:spMk id="8" creationId="{DA301F76-78DB-4E7C-8387-8B963974212B}"/>
          </ac:spMkLst>
        </pc:spChg>
        <pc:spChg chg="mod">
          <ac:chgData name="Alejandro Paolini Godoy" userId="c3a6e11a-e51d-46b0-a788-b09d2b3af6f8" providerId="ADAL" clId="{32975FC4-60DC-4260-AB6A-73CF78679369}" dt="2022-03-18T06:23:29.334" v="2354" actId="6549"/>
          <ac:spMkLst>
            <pc:docMk/>
            <pc:sldMk cId="1777345682" sldId="493"/>
            <ac:spMk id="18" creationId="{084A8B20-46F6-472D-B485-4CEDE8A8371B}"/>
          </ac:spMkLst>
        </pc:spChg>
        <pc:spChg chg="del">
          <ac:chgData name="Alejandro Paolini Godoy" userId="c3a6e11a-e51d-46b0-a788-b09d2b3af6f8" providerId="ADAL" clId="{32975FC4-60DC-4260-AB6A-73CF78679369}" dt="2022-03-18T06:24:01.909" v="2358" actId="478"/>
          <ac:spMkLst>
            <pc:docMk/>
            <pc:sldMk cId="1777345682" sldId="493"/>
            <ac:spMk id="19" creationId="{561FABBB-5DE5-440E-9AF7-B074E9EB4CAE}"/>
          </ac:spMkLst>
        </pc:spChg>
        <pc:spChg chg="del">
          <ac:chgData name="Alejandro Paolini Godoy" userId="c3a6e11a-e51d-46b0-a788-b09d2b3af6f8" providerId="ADAL" clId="{32975FC4-60DC-4260-AB6A-73CF78679369}" dt="2022-03-18T06:24:06.925" v="2360" actId="478"/>
          <ac:spMkLst>
            <pc:docMk/>
            <pc:sldMk cId="1777345682" sldId="493"/>
            <ac:spMk id="23" creationId="{B7EC764D-79F3-4BC6-AF59-C73E0EF84034}"/>
          </ac:spMkLst>
        </pc:spChg>
        <pc:spChg chg="mod">
          <ac:chgData name="Alejandro Paolini Godoy" userId="c3a6e11a-e51d-46b0-a788-b09d2b3af6f8" providerId="ADAL" clId="{32975FC4-60DC-4260-AB6A-73CF78679369}" dt="2022-03-18T06:42:21.143" v="2438" actId="108"/>
          <ac:spMkLst>
            <pc:docMk/>
            <pc:sldMk cId="1777345682" sldId="493"/>
            <ac:spMk id="24" creationId="{A44BB555-12E4-423B-95AE-5C98DC8EE059}"/>
          </ac:spMkLst>
        </pc:spChg>
        <pc:spChg chg="mod">
          <ac:chgData name="Alejandro Paolini Godoy" userId="c3a6e11a-e51d-46b0-a788-b09d2b3af6f8" providerId="ADAL" clId="{32975FC4-60DC-4260-AB6A-73CF78679369}" dt="2022-03-18T06:24:37.878" v="2365"/>
          <ac:spMkLst>
            <pc:docMk/>
            <pc:sldMk cId="1777345682" sldId="493"/>
            <ac:spMk id="28" creationId="{70F2439D-6F18-4408-8345-FA2654C45391}"/>
          </ac:spMkLst>
        </pc:spChg>
        <pc:spChg chg="add mod">
          <ac:chgData name="Alejandro Paolini Godoy" userId="c3a6e11a-e51d-46b0-a788-b09d2b3af6f8" providerId="ADAL" clId="{32975FC4-60DC-4260-AB6A-73CF78679369}" dt="2022-03-18T06:24:25.482" v="2364" actId="1076"/>
          <ac:spMkLst>
            <pc:docMk/>
            <pc:sldMk cId="1777345682" sldId="493"/>
            <ac:spMk id="34" creationId="{D388DA41-8E15-453F-B58A-A4D03C1143BF}"/>
          </ac:spMkLst>
        </pc:spChg>
        <pc:spChg chg="mod">
          <ac:chgData name="Alejandro Paolini Godoy" userId="c3a6e11a-e51d-46b0-a788-b09d2b3af6f8" providerId="ADAL" clId="{32975FC4-60DC-4260-AB6A-73CF78679369}" dt="2022-03-18T06:24:17.342" v="2363"/>
          <ac:spMkLst>
            <pc:docMk/>
            <pc:sldMk cId="1777345682" sldId="493"/>
            <ac:spMk id="36" creationId="{EBA5D59D-2835-41DF-A9F7-8AC6A086FF81}"/>
          </ac:spMkLst>
        </pc:spChg>
        <pc:spChg chg="mod">
          <ac:chgData name="Alejandro Paolini Godoy" userId="c3a6e11a-e51d-46b0-a788-b09d2b3af6f8" providerId="ADAL" clId="{32975FC4-60DC-4260-AB6A-73CF78679369}" dt="2022-03-18T06:24:17.342" v="2363"/>
          <ac:spMkLst>
            <pc:docMk/>
            <pc:sldMk cId="1777345682" sldId="493"/>
            <ac:spMk id="37" creationId="{61F0CC04-96A6-446F-9EEC-1DC5F4A425D2}"/>
          </ac:spMkLst>
        </pc:spChg>
        <pc:spChg chg="add mod">
          <ac:chgData name="Alejandro Paolini Godoy" userId="c3a6e11a-e51d-46b0-a788-b09d2b3af6f8" providerId="ADAL" clId="{32975FC4-60DC-4260-AB6A-73CF78679369}" dt="2022-03-18T06:24:25.482" v="2364" actId="1076"/>
          <ac:spMkLst>
            <pc:docMk/>
            <pc:sldMk cId="1777345682" sldId="493"/>
            <ac:spMk id="38" creationId="{FD78613E-9227-4076-B56C-A69EBED0BC02}"/>
          </ac:spMkLst>
        </pc:spChg>
        <pc:spChg chg="add del mod">
          <ac:chgData name="Alejandro Paolini Godoy" userId="c3a6e11a-e51d-46b0-a788-b09d2b3af6f8" providerId="ADAL" clId="{32975FC4-60DC-4260-AB6A-73CF78679369}" dt="2022-03-18T06:41:08.558" v="2431" actId="478"/>
          <ac:spMkLst>
            <pc:docMk/>
            <pc:sldMk cId="1777345682" sldId="493"/>
            <ac:spMk id="41" creationId="{334A6066-4CE6-41DB-894E-D7CA900F6D3D}"/>
          </ac:spMkLst>
        </pc:spChg>
        <pc:spChg chg="add mod">
          <ac:chgData name="Alejandro Paolini Godoy" userId="c3a6e11a-e51d-46b0-a788-b09d2b3af6f8" providerId="ADAL" clId="{32975FC4-60DC-4260-AB6A-73CF78679369}" dt="2022-03-18T06:41:57.738" v="2433" actId="108"/>
          <ac:spMkLst>
            <pc:docMk/>
            <pc:sldMk cId="1777345682" sldId="493"/>
            <ac:spMk id="42" creationId="{E2070BE0-EE6B-4FD1-9A49-EC5EF990498D}"/>
          </ac:spMkLst>
        </pc:spChg>
        <pc:spChg chg="add mod">
          <ac:chgData name="Alejandro Paolini Godoy" userId="c3a6e11a-e51d-46b0-a788-b09d2b3af6f8" providerId="ADAL" clId="{32975FC4-60DC-4260-AB6A-73CF78679369}" dt="2022-03-18T06:42:32.847" v="2441" actId="108"/>
          <ac:spMkLst>
            <pc:docMk/>
            <pc:sldMk cId="1777345682" sldId="493"/>
            <ac:spMk id="43" creationId="{FC70AD9D-F033-42FA-B3D4-0CFAEC94CFB3}"/>
          </ac:spMkLst>
        </pc:spChg>
        <pc:spChg chg="add del mod">
          <ac:chgData name="Alejandro Paolini Godoy" userId="c3a6e11a-e51d-46b0-a788-b09d2b3af6f8" providerId="ADAL" clId="{32975FC4-60DC-4260-AB6A-73CF78679369}" dt="2022-03-18T06:40:12.171" v="2426" actId="478"/>
          <ac:spMkLst>
            <pc:docMk/>
            <pc:sldMk cId="1777345682" sldId="493"/>
            <ac:spMk id="44" creationId="{68A1133A-D9CA-4474-AC90-6A34CEE340BC}"/>
          </ac:spMkLst>
        </pc:spChg>
        <pc:spChg chg="mod">
          <ac:chgData name="Alejandro Paolini Godoy" userId="c3a6e11a-e51d-46b0-a788-b09d2b3af6f8" providerId="ADAL" clId="{32975FC4-60DC-4260-AB6A-73CF78679369}" dt="2022-03-18T06:41:32.330" v="2432" actId="14100"/>
          <ac:spMkLst>
            <pc:docMk/>
            <pc:sldMk cId="1777345682" sldId="493"/>
            <ac:spMk id="46" creationId="{2F8B47FD-43AD-416E-AC5D-930C47A21D4A}"/>
          </ac:spMkLst>
        </pc:spChg>
        <pc:spChg chg="mod">
          <ac:chgData name="Alejandro Paolini Godoy" userId="c3a6e11a-e51d-46b0-a788-b09d2b3af6f8" providerId="ADAL" clId="{32975FC4-60DC-4260-AB6A-73CF78679369}" dt="2022-03-18T06:41:32.330" v="2432" actId="14100"/>
          <ac:spMkLst>
            <pc:docMk/>
            <pc:sldMk cId="1777345682" sldId="493"/>
            <ac:spMk id="47" creationId="{9475FA2A-A426-4861-985B-435EB8655397}"/>
          </ac:spMkLst>
        </pc:spChg>
        <pc:spChg chg="mod">
          <ac:chgData name="Alejandro Paolini Godoy" userId="c3a6e11a-e51d-46b0-a788-b09d2b3af6f8" providerId="ADAL" clId="{32975FC4-60DC-4260-AB6A-73CF78679369}" dt="2022-03-18T06:41:32.330" v="2432" actId="14100"/>
          <ac:spMkLst>
            <pc:docMk/>
            <pc:sldMk cId="1777345682" sldId="493"/>
            <ac:spMk id="48" creationId="{7278DD4A-6054-4242-84B9-ECFAF46F9483}"/>
          </ac:spMkLst>
        </pc:spChg>
        <pc:spChg chg="mod">
          <ac:chgData name="Alejandro Paolini Godoy" userId="c3a6e11a-e51d-46b0-a788-b09d2b3af6f8" providerId="ADAL" clId="{32975FC4-60DC-4260-AB6A-73CF78679369}" dt="2022-03-18T06:41:32.330" v="2432" actId="14100"/>
          <ac:spMkLst>
            <pc:docMk/>
            <pc:sldMk cId="1777345682" sldId="493"/>
            <ac:spMk id="49" creationId="{88881266-6C0A-45AE-9333-FE4549DE1A87}"/>
          </ac:spMkLst>
        </pc:spChg>
        <pc:spChg chg="add mod">
          <ac:chgData name="Alejandro Paolini Godoy" userId="c3a6e11a-e51d-46b0-a788-b09d2b3af6f8" providerId="ADAL" clId="{32975FC4-60DC-4260-AB6A-73CF78679369}" dt="2022-03-18T06:42:05.252" v="2435" actId="108"/>
          <ac:spMkLst>
            <pc:docMk/>
            <pc:sldMk cId="1777345682" sldId="493"/>
            <ac:spMk id="51" creationId="{FA684642-7B42-4D9B-A36F-F0AEB8F1D3F2}"/>
          </ac:spMkLst>
        </pc:spChg>
        <pc:spChg chg="add mod">
          <ac:chgData name="Alejandro Paolini Godoy" userId="c3a6e11a-e51d-46b0-a788-b09d2b3af6f8" providerId="ADAL" clId="{32975FC4-60DC-4260-AB6A-73CF78679369}" dt="2022-03-18T06:42:16.436" v="2436" actId="108"/>
          <ac:spMkLst>
            <pc:docMk/>
            <pc:sldMk cId="1777345682" sldId="493"/>
            <ac:spMk id="52" creationId="{0C124DA7-9CC2-4D0D-AC15-F10BDFA8FBF3}"/>
          </ac:spMkLst>
        </pc:spChg>
        <pc:spChg chg="add mod">
          <ac:chgData name="Alejandro Paolini Godoy" userId="c3a6e11a-e51d-46b0-a788-b09d2b3af6f8" providerId="ADAL" clId="{32975FC4-60DC-4260-AB6A-73CF78679369}" dt="2022-03-18T06:42:36.504" v="2442" actId="108"/>
          <ac:spMkLst>
            <pc:docMk/>
            <pc:sldMk cId="1777345682" sldId="493"/>
            <ac:spMk id="53" creationId="{FCA89F9B-0FC1-4865-818D-DD2296A11732}"/>
          </ac:spMkLst>
        </pc:spChg>
        <pc:spChg chg="mod">
          <ac:chgData name="Alejandro Paolini Godoy" userId="c3a6e11a-e51d-46b0-a788-b09d2b3af6f8" providerId="ADAL" clId="{32975FC4-60DC-4260-AB6A-73CF78679369}" dt="2022-03-18T06:24:47.661" v="2366"/>
          <ac:spMkLst>
            <pc:docMk/>
            <pc:sldMk cId="1777345682" sldId="493"/>
            <ac:spMk id="54" creationId="{0E86A75A-30E0-4D64-93C8-5CA77F1BB624}"/>
          </ac:spMkLst>
        </pc:spChg>
        <pc:spChg chg="mod">
          <ac:chgData name="Alejandro Paolini Godoy" userId="c3a6e11a-e51d-46b0-a788-b09d2b3af6f8" providerId="ADAL" clId="{32975FC4-60DC-4260-AB6A-73CF78679369}" dt="2022-03-18T06:24:58.357" v="2367"/>
          <ac:spMkLst>
            <pc:docMk/>
            <pc:sldMk cId="1777345682" sldId="493"/>
            <ac:spMk id="59" creationId="{B845F279-B53A-487A-B1DD-00CAF430BCE1}"/>
          </ac:spMkLst>
        </pc:spChg>
        <pc:spChg chg="mod ord topLvl">
          <ac:chgData name="Alejandro Paolini Godoy" userId="c3a6e11a-e51d-46b0-a788-b09d2b3af6f8" providerId="ADAL" clId="{32975FC4-60DC-4260-AB6A-73CF78679369}" dt="2022-03-18T06:30:04.457" v="2401" actId="165"/>
          <ac:spMkLst>
            <pc:docMk/>
            <pc:sldMk cId="1777345682" sldId="493"/>
            <ac:spMk id="64" creationId="{3C67B0D8-86C7-415A-B373-2A18788B2555}"/>
          </ac:spMkLst>
        </pc:spChg>
        <pc:spChg chg="mod ord topLvl">
          <ac:chgData name="Alejandro Paolini Godoy" userId="c3a6e11a-e51d-46b0-a788-b09d2b3af6f8" providerId="ADAL" clId="{32975FC4-60DC-4260-AB6A-73CF78679369}" dt="2022-03-18T06:30:04.457" v="2401" actId="165"/>
          <ac:spMkLst>
            <pc:docMk/>
            <pc:sldMk cId="1777345682" sldId="493"/>
            <ac:spMk id="65" creationId="{92169562-C082-4F80-95B7-A7E9B0E32BDB}"/>
          </ac:spMkLst>
        </pc:spChg>
        <pc:grpChg chg="del mod">
          <ac:chgData name="Alejandro Paolini Godoy" userId="c3a6e11a-e51d-46b0-a788-b09d2b3af6f8" providerId="ADAL" clId="{32975FC4-60DC-4260-AB6A-73CF78679369}" dt="2022-03-18T06:30:22.121" v="2403" actId="478"/>
          <ac:grpSpMkLst>
            <pc:docMk/>
            <pc:sldMk cId="1777345682" sldId="493"/>
            <ac:grpSpMk id="25" creationId="{51750A11-A692-4247-B4DD-DD9055CE4E8C}"/>
          </ac:grpSpMkLst>
        </pc:grpChg>
        <pc:grpChg chg="add del mod">
          <ac:chgData name="Alejandro Paolini Godoy" userId="c3a6e11a-e51d-46b0-a788-b09d2b3af6f8" providerId="ADAL" clId="{32975FC4-60DC-4260-AB6A-73CF78679369}" dt="2022-03-18T06:30:25.261" v="2406" actId="478"/>
          <ac:grpSpMkLst>
            <pc:docMk/>
            <pc:sldMk cId="1777345682" sldId="493"/>
            <ac:grpSpMk id="35" creationId="{E2BCD065-1269-440F-A205-838AE5CA02A8}"/>
          </ac:grpSpMkLst>
        </pc:grpChg>
        <pc:grpChg chg="add mod">
          <ac:chgData name="Alejandro Paolini Godoy" userId="c3a6e11a-e51d-46b0-a788-b09d2b3af6f8" providerId="ADAL" clId="{32975FC4-60DC-4260-AB6A-73CF78679369}" dt="2022-03-18T06:42:05.252" v="2435" actId="108"/>
          <ac:grpSpMkLst>
            <pc:docMk/>
            <pc:sldMk cId="1777345682" sldId="493"/>
            <ac:grpSpMk id="45" creationId="{526898BB-E51A-4EB1-8EAC-D2D24C24EA11}"/>
          </ac:grpSpMkLst>
        </pc:grpChg>
        <pc:grpChg chg="del">
          <ac:chgData name="Alejandro Paolini Godoy" userId="c3a6e11a-e51d-46b0-a788-b09d2b3af6f8" providerId="ADAL" clId="{32975FC4-60DC-4260-AB6A-73CF78679369}" dt="2022-03-18T06:30:26.167" v="2407" actId="478"/>
          <ac:grpSpMkLst>
            <pc:docMk/>
            <pc:sldMk cId="1777345682" sldId="493"/>
            <ac:grpSpMk id="60" creationId="{10D11B7F-0483-4871-8260-507F54A8D7E5}"/>
          </ac:grpSpMkLst>
        </pc:grpChg>
        <pc:grpChg chg="add del mod">
          <ac:chgData name="Alejandro Paolini Godoy" userId="c3a6e11a-e51d-46b0-a788-b09d2b3af6f8" providerId="ADAL" clId="{32975FC4-60DC-4260-AB6A-73CF78679369}" dt="2022-03-18T06:30:19.205" v="2402" actId="478"/>
          <ac:grpSpMkLst>
            <pc:docMk/>
            <pc:sldMk cId="1777345682" sldId="493"/>
            <ac:grpSpMk id="63" creationId="{FC4381B8-02E7-485E-961D-2E533CF52B5C}"/>
          </ac:grpSpMkLst>
        </pc:grpChg>
        <pc:grpChg chg="del">
          <ac:chgData name="Alejandro Paolini Godoy" userId="c3a6e11a-e51d-46b0-a788-b09d2b3af6f8" providerId="ADAL" clId="{32975FC4-60DC-4260-AB6A-73CF78679369}" dt="2022-03-18T06:30:23.161" v="2404" actId="478"/>
          <ac:grpSpMkLst>
            <pc:docMk/>
            <pc:sldMk cId="1777345682" sldId="493"/>
            <ac:grpSpMk id="66" creationId="{C72471B4-C294-4B06-9AA8-7FBA0B5912CE}"/>
          </ac:grpSpMkLst>
        </pc:grpChg>
        <pc:grpChg chg="del">
          <ac:chgData name="Alejandro Paolini Godoy" userId="c3a6e11a-e51d-46b0-a788-b09d2b3af6f8" providerId="ADAL" clId="{32975FC4-60DC-4260-AB6A-73CF78679369}" dt="2022-03-18T06:30:24.363" v="2405" actId="478"/>
          <ac:grpSpMkLst>
            <pc:docMk/>
            <pc:sldMk cId="1777345682" sldId="493"/>
            <ac:grpSpMk id="69" creationId="{5809564D-D908-4C60-B1B1-4A6860F202F9}"/>
          </ac:grpSpMkLst>
        </pc:grpChg>
        <pc:grpChg chg="del">
          <ac:chgData name="Alejandro Paolini Godoy" userId="c3a6e11a-e51d-46b0-a788-b09d2b3af6f8" providerId="ADAL" clId="{32975FC4-60DC-4260-AB6A-73CF78679369}" dt="2022-03-18T06:24:05.434" v="2359" actId="478"/>
          <ac:grpSpMkLst>
            <pc:docMk/>
            <pc:sldMk cId="1777345682" sldId="493"/>
            <ac:grpSpMk id="76" creationId="{9FFBF0D7-58E1-48D3-96A2-1950D34786E5}"/>
          </ac:grpSpMkLst>
        </pc:grpChg>
      </pc:sldChg>
      <pc:sldChg chg="addSp delSp modSp add mod or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10593350" sldId="494"/>
        </pc:sldMkLst>
        <pc:spChg chg="del">
          <ac:chgData name="Alejandro Paolini Godoy" userId="c3a6e11a-e51d-46b0-a788-b09d2b3af6f8" providerId="ADAL" clId="{32975FC4-60DC-4260-AB6A-73CF78679369}" dt="2022-03-18T06:47:11.975" v="2493" actId="478"/>
          <ac:spMkLst>
            <pc:docMk/>
            <pc:sldMk cId="210593350" sldId="494"/>
            <ac:spMk id="3" creationId="{D0C5854C-6D0E-432E-B51C-B0F9C3EC7D03}"/>
          </ac:spMkLst>
        </pc:spChg>
        <pc:spChg chg="mod">
          <ac:chgData name="Alejandro Paolini Godoy" userId="c3a6e11a-e51d-46b0-a788-b09d2b3af6f8" providerId="ADAL" clId="{32975FC4-60DC-4260-AB6A-73CF78679369}" dt="2022-03-18T06:47:09.766" v="2492" actId="20577"/>
          <ac:spMkLst>
            <pc:docMk/>
            <pc:sldMk cId="210593350" sldId="494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18T06:56:25.390" v="2619"/>
          <ac:spMkLst>
            <pc:docMk/>
            <pc:sldMk cId="210593350" sldId="494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2975FC4-60DC-4260-AB6A-73CF78679369}" dt="2022-03-18T06:53:32.433" v="2604" actId="1076"/>
          <ac:spMkLst>
            <pc:docMk/>
            <pc:sldMk cId="210593350" sldId="494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2975FC4-60DC-4260-AB6A-73CF78679369}" dt="2022-03-18T06:53:32.433" v="2604" actId="1076"/>
          <ac:spMkLst>
            <pc:docMk/>
            <pc:sldMk cId="210593350" sldId="494"/>
            <ac:spMk id="60" creationId="{02E4F07C-BD00-4F6F-B294-27E86B16776E}"/>
          </ac:spMkLst>
        </pc:spChg>
        <pc:spChg chg="mod">
          <ac:chgData name="Alejandro Paolini Godoy" userId="c3a6e11a-e51d-46b0-a788-b09d2b3af6f8" providerId="ADAL" clId="{32975FC4-60DC-4260-AB6A-73CF78679369}" dt="2022-03-18T06:53:21.832" v="2602" actId="1076"/>
          <ac:spMkLst>
            <pc:docMk/>
            <pc:sldMk cId="210593350" sldId="494"/>
            <ac:spMk id="62" creationId="{99CE2C45-D20A-4E6D-8637-298D43E92994}"/>
          </ac:spMkLst>
        </pc:spChg>
        <pc:grpChg chg="add mod">
          <ac:chgData name="Alejandro Paolini Godoy" userId="c3a6e11a-e51d-46b0-a788-b09d2b3af6f8" providerId="ADAL" clId="{32975FC4-60DC-4260-AB6A-73CF78679369}" dt="2022-03-18T06:54:47.570" v="2615" actId="1076"/>
          <ac:grpSpMkLst>
            <pc:docMk/>
            <pc:sldMk cId="210593350" sldId="494"/>
            <ac:grpSpMk id="5" creationId="{AC33007C-E6BE-43F7-87F3-F35CA19EE308}"/>
          </ac:grpSpMkLst>
        </pc:grpChg>
        <pc:grpChg chg="del">
          <ac:chgData name="Alejandro Paolini Godoy" userId="c3a6e11a-e51d-46b0-a788-b09d2b3af6f8" providerId="ADAL" clId="{32975FC4-60DC-4260-AB6A-73CF78679369}" dt="2022-03-18T06:47:21.847" v="2495" actId="478"/>
          <ac:grpSpMkLst>
            <pc:docMk/>
            <pc:sldMk cId="210593350" sldId="494"/>
            <ac:grpSpMk id="84" creationId="{373E65E4-F57D-484A-B144-15A49DE85825}"/>
          </ac:grpSpMkLst>
        </pc:grpChg>
        <pc:grpChg chg="del">
          <ac:chgData name="Alejandro Paolini Godoy" userId="c3a6e11a-e51d-46b0-a788-b09d2b3af6f8" providerId="ADAL" clId="{32975FC4-60DC-4260-AB6A-73CF78679369}" dt="2022-03-18T06:47:22.996" v="2496" actId="478"/>
          <ac:grpSpMkLst>
            <pc:docMk/>
            <pc:sldMk cId="210593350" sldId="494"/>
            <ac:grpSpMk id="87" creationId="{D44F1DC2-C372-4828-80B6-BDB1F34C24AE}"/>
          </ac:grpSpMkLst>
        </pc:grpChg>
        <pc:grpChg chg="del">
          <ac:chgData name="Alejandro Paolini Godoy" userId="c3a6e11a-e51d-46b0-a788-b09d2b3af6f8" providerId="ADAL" clId="{32975FC4-60DC-4260-AB6A-73CF78679369}" dt="2022-03-18T06:47:20.590" v="2494" actId="478"/>
          <ac:grpSpMkLst>
            <pc:docMk/>
            <pc:sldMk cId="210593350" sldId="494"/>
            <ac:grpSpMk id="91" creationId="{B445066A-B523-429D-A832-FD2DFF064BCB}"/>
          </ac:grpSpMkLst>
        </pc:grpChg>
        <pc:picChg chg="add mod ord modCrop">
          <ac:chgData name="Alejandro Paolini Godoy" userId="c3a6e11a-e51d-46b0-a788-b09d2b3af6f8" providerId="ADAL" clId="{32975FC4-60DC-4260-AB6A-73CF78679369}" dt="2022-03-18T06:55:45.647" v="2618" actId="167"/>
          <ac:picMkLst>
            <pc:docMk/>
            <pc:sldMk cId="210593350" sldId="494"/>
            <ac:picMk id="4" creationId="{C06004A9-0B1C-4179-951B-FC464FF5ABA2}"/>
          </ac:picMkLst>
        </pc:picChg>
        <pc:picChg chg="add mod modCrop">
          <ac:chgData name="Alejandro Paolini Godoy" userId="c3a6e11a-e51d-46b0-a788-b09d2b3af6f8" providerId="ADAL" clId="{32975FC4-60DC-4260-AB6A-73CF78679369}" dt="2022-03-18T06:54:35.449" v="2614" actId="164"/>
          <ac:picMkLst>
            <pc:docMk/>
            <pc:sldMk cId="210593350" sldId="494"/>
            <ac:picMk id="18" creationId="{E7B65DEA-A8D4-4633-9478-CF6EB41ECCDC}"/>
          </ac:picMkLst>
        </pc:picChg>
        <pc:picChg chg="add mod">
          <ac:chgData name="Alejandro Paolini Godoy" userId="c3a6e11a-e51d-46b0-a788-b09d2b3af6f8" providerId="ADAL" clId="{32975FC4-60DC-4260-AB6A-73CF78679369}" dt="2022-03-18T06:53:25.264" v="2603" actId="1076"/>
          <ac:picMkLst>
            <pc:docMk/>
            <pc:sldMk cId="210593350" sldId="494"/>
            <ac:picMk id="2050" creationId="{9AF63EB3-922A-419B-87C8-93B2644DD2BC}"/>
          </ac:picMkLst>
        </pc:picChg>
      </pc:sldChg>
      <pc:sldChg chg="modSp add mod ord">
        <pc:chgData name="Alejandro Paolini Godoy" userId="c3a6e11a-e51d-46b0-a788-b09d2b3af6f8" providerId="ADAL" clId="{32975FC4-60DC-4260-AB6A-73CF78679369}" dt="2022-03-18T06:57:46.843" v="2665" actId="20577"/>
        <pc:sldMkLst>
          <pc:docMk/>
          <pc:sldMk cId="684410775" sldId="495"/>
        </pc:sldMkLst>
        <pc:spChg chg="mod">
          <ac:chgData name="Alejandro Paolini Godoy" userId="c3a6e11a-e51d-46b0-a788-b09d2b3af6f8" providerId="ADAL" clId="{32975FC4-60DC-4260-AB6A-73CF78679369}" dt="2022-03-18T06:57:46.843" v="2665" actId="20577"/>
          <ac:spMkLst>
            <pc:docMk/>
            <pc:sldMk cId="684410775" sldId="495"/>
            <ac:spMk id="6" creationId="{64C74DA4-5CCB-4E44-991D-DAD3253CB00B}"/>
          </ac:spMkLst>
        </pc:spChg>
        <pc:spChg chg="mod">
          <ac:chgData name="Alejandro Paolini Godoy" userId="c3a6e11a-e51d-46b0-a788-b09d2b3af6f8" providerId="ADAL" clId="{32975FC4-60DC-4260-AB6A-73CF78679369}" dt="2022-03-18T06:57:25.070" v="2635" actId="20577"/>
          <ac:spMkLst>
            <pc:docMk/>
            <pc:sldMk cId="684410775" sldId="495"/>
            <ac:spMk id="187" creationId="{CFFCFB31-14BE-4A48-A5C6-43F99CAA4509}"/>
          </ac:spMkLst>
        </pc:spChg>
      </pc:sldChg>
      <pc:sldChg chg="addSp delSp modSp add mod or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849231562" sldId="496"/>
        </pc:sldMkLst>
        <pc:spChg chg="add del mod">
          <ac:chgData name="Alejandro Paolini Godoy" userId="c3a6e11a-e51d-46b0-a788-b09d2b3af6f8" providerId="ADAL" clId="{32975FC4-60DC-4260-AB6A-73CF78679369}" dt="2022-03-28T00:34:51.192" v="2739" actId="478"/>
          <ac:spMkLst>
            <pc:docMk/>
            <pc:sldMk cId="1849231562" sldId="496"/>
            <ac:spMk id="3" creationId="{55EF5763-262E-4F08-94CE-FCAF5134C981}"/>
          </ac:spMkLst>
        </pc:spChg>
        <pc:spChg chg="mod">
          <ac:chgData name="Alejandro Paolini Godoy" userId="c3a6e11a-e51d-46b0-a788-b09d2b3af6f8" providerId="ADAL" clId="{32975FC4-60DC-4260-AB6A-73CF78679369}" dt="2022-03-28T00:34:37.582" v="2735" actId="20577"/>
          <ac:spMkLst>
            <pc:docMk/>
            <pc:sldMk cId="1849231562" sldId="49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0:33:09.394" v="2721" actId="20577"/>
          <ac:spMkLst>
            <pc:docMk/>
            <pc:sldMk cId="1849231562" sldId="496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2975FC4-60DC-4260-AB6A-73CF78679369}" dt="2022-03-28T00:38:50.670" v="2757" actId="207"/>
          <ac:spMkLst>
            <pc:docMk/>
            <pc:sldMk cId="1849231562" sldId="496"/>
            <ac:spMk id="59" creationId="{53109DF1-D188-4026-8BDD-C3289BBC0A39}"/>
          </ac:spMkLst>
        </pc:spChg>
        <pc:spChg chg="del">
          <ac:chgData name="Alejandro Paolini Godoy" userId="c3a6e11a-e51d-46b0-a788-b09d2b3af6f8" providerId="ADAL" clId="{32975FC4-60DC-4260-AB6A-73CF78679369}" dt="2022-03-28T00:34:48.675" v="2737" actId="478"/>
          <ac:spMkLst>
            <pc:docMk/>
            <pc:sldMk cId="1849231562" sldId="496"/>
            <ac:spMk id="60" creationId="{02E4F07C-BD00-4F6F-B294-27E86B16776E}"/>
          </ac:spMkLst>
        </pc:spChg>
        <pc:picChg chg="del">
          <ac:chgData name="Alejandro Paolini Godoy" userId="c3a6e11a-e51d-46b0-a788-b09d2b3af6f8" providerId="ADAL" clId="{32975FC4-60DC-4260-AB6A-73CF78679369}" dt="2022-03-28T00:34:49.564" v="2738" actId="478"/>
          <ac:picMkLst>
            <pc:docMk/>
            <pc:sldMk cId="1849231562" sldId="496"/>
            <ac:picMk id="8" creationId="{C1A254A9-5086-445E-844E-F7AB5995D263}"/>
          </ac:picMkLst>
        </pc:pic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879676344" sldId="497"/>
        </pc:sldMkLst>
        <pc:spChg chg="add mod">
          <ac:chgData name="Alejandro Paolini Godoy" userId="c3a6e11a-e51d-46b0-a788-b09d2b3af6f8" providerId="ADAL" clId="{32975FC4-60DC-4260-AB6A-73CF78679369}" dt="2022-03-28T01:00:25.282" v="2849" actId="120"/>
          <ac:spMkLst>
            <pc:docMk/>
            <pc:sldMk cId="1879676344" sldId="497"/>
            <ac:spMk id="5" creationId="{2FB665D2-CFE8-4D5B-9AAD-C6471C243AA3}"/>
          </ac:spMkLst>
        </pc:spChg>
        <pc:spChg chg="mod">
          <ac:chgData name="Alejandro Paolini Godoy" userId="c3a6e11a-e51d-46b0-a788-b09d2b3af6f8" providerId="ADAL" clId="{32975FC4-60DC-4260-AB6A-73CF78679369}" dt="2022-03-28T01:00:23.056" v="2848" actId="120"/>
          <ac:spMkLst>
            <pc:docMk/>
            <pc:sldMk cId="1879676344" sldId="497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32975FC4-60DC-4260-AB6A-73CF78679369}" dt="2022-03-28T01:01:58.322" v="2861" actId="14100"/>
          <ac:spMkLst>
            <pc:docMk/>
            <pc:sldMk cId="1879676344" sldId="497"/>
            <ac:spMk id="7" creationId="{BA7A1752-B88E-4664-AB21-43679D89F4E2}"/>
          </ac:spMkLst>
        </pc:spChg>
        <pc:spChg chg="add mod ord modVis">
          <ac:chgData name="Alejandro Paolini Godoy" userId="c3a6e11a-e51d-46b0-a788-b09d2b3af6f8" providerId="ADAL" clId="{32975FC4-60DC-4260-AB6A-73CF78679369}" dt="2022-03-28T01:05:22.314" v="2890" actId="166"/>
          <ac:spMkLst>
            <pc:docMk/>
            <pc:sldMk cId="1879676344" sldId="497"/>
            <ac:spMk id="8" creationId="{8F50D776-4317-485B-AFDB-5EA040E07C8A}"/>
          </ac:spMkLst>
        </pc:spChg>
        <pc:spChg chg="mod">
          <ac:chgData name="Alejandro Paolini Godoy" userId="c3a6e11a-e51d-46b0-a788-b09d2b3af6f8" providerId="ADAL" clId="{32975FC4-60DC-4260-AB6A-73CF78679369}" dt="2022-03-28T01:02:42.255" v="2867" actId="1076"/>
          <ac:spMkLst>
            <pc:docMk/>
            <pc:sldMk cId="1879676344" sldId="497"/>
            <ac:spMk id="10" creationId="{3DFD2A83-AB98-4447-9E2A-46CF38E921A2}"/>
          </ac:spMkLst>
        </pc:spChg>
        <pc:spChg chg="mod">
          <ac:chgData name="Alejandro Paolini Godoy" userId="c3a6e11a-e51d-46b0-a788-b09d2b3af6f8" providerId="ADAL" clId="{32975FC4-60DC-4260-AB6A-73CF78679369}" dt="2022-03-28T01:02:42.255" v="2867" actId="1076"/>
          <ac:spMkLst>
            <pc:docMk/>
            <pc:sldMk cId="1879676344" sldId="497"/>
            <ac:spMk id="11" creationId="{9775D414-40E5-4C0B-8C98-A87779AD1F16}"/>
          </ac:spMkLst>
        </pc:spChg>
        <pc:spChg chg="mod">
          <ac:chgData name="Alejandro Paolini Godoy" userId="c3a6e11a-e51d-46b0-a788-b09d2b3af6f8" providerId="ADAL" clId="{32975FC4-60DC-4260-AB6A-73CF78679369}" dt="2022-03-28T01:02:52.377" v="2871" actId="1076"/>
          <ac:spMkLst>
            <pc:docMk/>
            <pc:sldMk cId="1879676344" sldId="497"/>
            <ac:spMk id="13" creationId="{CF7CB30C-A33C-436D-A1C3-AF62937A267D}"/>
          </ac:spMkLst>
        </pc:spChg>
        <pc:spChg chg="mod">
          <ac:chgData name="Alejandro Paolini Godoy" userId="c3a6e11a-e51d-46b0-a788-b09d2b3af6f8" providerId="ADAL" clId="{32975FC4-60DC-4260-AB6A-73CF78679369}" dt="2022-03-28T01:02:52.377" v="2871" actId="1076"/>
          <ac:spMkLst>
            <pc:docMk/>
            <pc:sldMk cId="1879676344" sldId="497"/>
            <ac:spMk id="14" creationId="{292B0E24-40E1-48E4-B659-CA9E4C840CD2}"/>
          </ac:spMkLst>
        </pc:spChg>
        <pc:spChg chg="mod">
          <ac:chgData name="Alejandro Paolini Godoy" userId="c3a6e11a-e51d-46b0-a788-b09d2b3af6f8" providerId="ADAL" clId="{32975FC4-60DC-4260-AB6A-73CF78679369}" dt="2022-03-28T01:03:06.566" v="2872"/>
          <ac:spMkLst>
            <pc:docMk/>
            <pc:sldMk cId="1879676344" sldId="497"/>
            <ac:spMk id="16" creationId="{7C4017F2-0F32-4A81-98B7-82CA5A2CE52A}"/>
          </ac:spMkLst>
        </pc:spChg>
        <pc:spChg chg="mod">
          <ac:chgData name="Alejandro Paolini Godoy" userId="c3a6e11a-e51d-46b0-a788-b09d2b3af6f8" providerId="ADAL" clId="{32975FC4-60DC-4260-AB6A-73CF78679369}" dt="2022-03-28T01:03:06.566" v="2872"/>
          <ac:spMkLst>
            <pc:docMk/>
            <pc:sldMk cId="1879676344" sldId="497"/>
            <ac:spMk id="17" creationId="{59E0B8A4-68FB-4908-AAC8-25B30037138C}"/>
          </ac:spMkLst>
        </pc:spChg>
        <pc:spChg chg="add mod">
          <ac:chgData name="Alejandro Paolini Godoy" userId="c3a6e11a-e51d-46b0-a788-b09d2b3af6f8" providerId="ADAL" clId="{32975FC4-60DC-4260-AB6A-73CF78679369}" dt="2022-03-28T01:04:51.570" v="2888" actId="113"/>
          <ac:spMkLst>
            <pc:docMk/>
            <pc:sldMk cId="1879676344" sldId="497"/>
            <ac:spMk id="18" creationId="{46B39B41-7960-4270-AE44-EFDC671C59E1}"/>
          </ac:spMkLst>
        </pc:spChg>
        <pc:spChg chg="mod">
          <ac:chgData name="Alejandro Paolini Godoy" userId="c3a6e11a-e51d-46b0-a788-b09d2b3af6f8" providerId="ADAL" clId="{32975FC4-60DC-4260-AB6A-73CF78679369}" dt="2022-03-28T01:01:55.481" v="2860" actId="14100"/>
          <ac:spMkLst>
            <pc:docMk/>
            <pc:sldMk cId="1879676344" sldId="497"/>
            <ac:spMk id="59" creationId="{53109DF1-D188-4026-8BDD-C3289BBC0A39}"/>
          </ac:spMkLst>
        </pc:spChg>
        <pc:grpChg chg="add mod">
          <ac:chgData name="Alejandro Paolini Godoy" userId="c3a6e11a-e51d-46b0-a788-b09d2b3af6f8" providerId="ADAL" clId="{32975FC4-60DC-4260-AB6A-73CF78679369}" dt="2022-03-28T04:57:03.418" v="5653" actId="164"/>
          <ac:grpSpMkLst>
            <pc:docMk/>
            <pc:sldMk cId="1879676344" sldId="497"/>
            <ac:grpSpMk id="2" creationId="{04D45B44-9733-4018-8036-B34417F27BF4}"/>
          </ac:grpSpMkLst>
        </pc:grpChg>
        <pc:grpChg chg="add mod">
          <ac:chgData name="Alejandro Paolini Godoy" userId="c3a6e11a-e51d-46b0-a788-b09d2b3af6f8" providerId="ADAL" clId="{32975FC4-60DC-4260-AB6A-73CF78679369}" dt="2022-03-28T04:57:03.418" v="5653" actId="164"/>
          <ac:grpSpMkLst>
            <pc:docMk/>
            <pc:sldMk cId="1879676344" sldId="497"/>
            <ac:grpSpMk id="9" creationId="{CF37737F-EBA1-43C0-99FE-FDF54C365003}"/>
          </ac:grpSpMkLst>
        </pc:grpChg>
        <pc:grpChg chg="add mod">
          <ac:chgData name="Alejandro Paolini Godoy" userId="c3a6e11a-e51d-46b0-a788-b09d2b3af6f8" providerId="ADAL" clId="{32975FC4-60DC-4260-AB6A-73CF78679369}" dt="2022-03-28T04:57:03.418" v="5653" actId="164"/>
          <ac:grpSpMkLst>
            <pc:docMk/>
            <pc:sldMk cId="1879676344" sldId="497"/>
            <ac:grpSpMk id="12" creationId="{C42B5525-29DD-4916-9E0C-67C2FA4F4BBA}"/>
          </ac:grpSpMkLst>
        </pc:grpChg>
        <pc:grpChg chg="add del mod">
          <ac:chgData name="Alejandro Paolini Godoy" userId="c3a6e11a-e51d-46b0-a788-b09d2b3af6f8" providerId="ADAL" clId="{32975FC4-60DC-4260-AB6A-73CF78679369}" dt="2022-03-28T01:03:07.808" v="2873"/>
          <ac:grpSpMkLst>
            <pc:docMk/>
            <pc:sldMk cId="1879676344" sldId="497"/>
            <ac:grpSpMk id="15" creationId="{FB25600C-62F9-42B0-84B5-914A310C3CD0}"/>
          </ac:grpSpMkLst>
        </pc:grpChg>
      </pc:sldChg>
      <pc:sldChg chg="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462187424" sldId="498"/>
        </pc:sldMkLst>
        <pc:spChg chg="mod">
          <ac:chgData name="Alejandro Paolini Godoy" userId="c3a6e11a-e51d-46b0-a788-b09d2b3af6f8" providerId="ADAL" clId="{32975FC4-60DC-4260-AB6A-73CF78679369}" dt="2022-03-28T01:10:58.012" v="2954" actId="113"/>
          <ac:spMkLst>
            <pc:docMk/>
            <pc:sldMk cId="462187424" sldId="49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1:07:39.264" v="2931" actId="207"/>
          <ac:spMkLst>
            <pc:docMk/>
            <pc:sldMk cId="462187424" sldId="498"/>
            <ac:spMk id="59" creationId="{53109DF1-D188-4026-8BDD-C3289BBC0A39}"/>
          </ac:spMkLst>
        </pc:sp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405175616" sldId="499"/>
        </pc:sldMkLst>
        <pc:spChg chg="mod">
          <ac:chgData name="Alejandro Paolini Godoy" userId="c3a6e11a-e51d-46b0-a788-b09d2b3af6f8" providerId="ADAL" clId="{32975FC4-60DC-4260-AB6A-73CF78679369}" dt="2022-03-28T01:11:02.772" v="2955" actId="113"/>
          <ac:spMkLst>
            <pc:docMk/>
            <pc:sldMk cId="2405175616" sldId="499"/>
            <ac:spMk id="6" creationId="{F0ACAD3D-6F09-4D90-A5CF-7C56DC976CC4}"/>
          </ac:spMkLst>
        </pc:spChg>
        <pc:spChg chg="add del mod">
          <ac:chgData name="Alejandro Paolini Godoy" userId="c3a6e11a-e51d-46b0-a788-b09d2b3af6f8" providerId="ADAL" clId="{32975FC4-60DC-4260-AB6A-73CF78679369}" dt="2022-03-28T01:12:07.937" v="2965" actId="478"/>
          <ac:spMkLst>
            <pc:docMk/>
            <pc:sldMk cId="2405175616" sldId="499"/>
            <ac:spMk id="7" creationId="{22787DAC-ED17-4B31-A5CC-869E8BC5A0B8}"/>
          </ac:spMkLst>
        </pc:spChg>
        <pc:spChg chg="add mod">
          <ac:chgData name="Alejandro Paolini Godoy" userId="c3a6e11a-e51d-46b0-a788-b09d2b3af6f8" providerId="ADAL" clId="{32975FC4-60DC-4260-AB6A-73CF78679369}" dt="2022-03-28T01:15:50.187" v="3007" actId="3064"/>
          <ac:spMkLst>
            <pc:docMk/>
            <pc:sldMk cId="2405175616" sldId="499"/>
            <ac:spMk id="8" creationId="{4847B5D9-89E7-44F7-87FA-1919927E5C0D}"/>
          </ac:spMkLst>
        </pc:spChg>
        <pc:spChg chg="add mod">
          <ac:chgData name="Alejandro Paolini Godoy" userId="c3a6e11a-e51d-46b0-a788-b09d2b3af6f8" providerId="ADAL" clId="{32975FC4-60DC-4260-AB6A-73CF78679369}" dt="2022-03-28T01:15:50.187" v="3007" actId="3064"/>
          <ac:spMkLst>
            <pc:docMk/>
            <pc:sldMk cId="2405175616" sldId="499"/>
            <ac:spMk id="9" creationId="{79D60B3F-6CC0-46D7-9CB6-895F490BDF52}"/>
          </ac:spMkLst>
        </pc:spChg>
        <pc:spChg chg="add mod">
          <ac:chgData name="Alejandro Paolini Godoy" userId="c3a6e11a-e51d-46b0-a788-b09d2b3af6f8" providerId="ADAL" clId="{32975FC4-60DC-4260-AB6A-73CF78679369}" dt="2022-03-28T01:16:41.033" v="3025" actId="3064"/>
          <ac:spMkLst>
            <pc:docMk/>
            <pc:sldMk cId="2405175616" sldId="499"/>
            <ac:spMk id="10" creationId="{D2891137-3672-4D56-ADE0-70F807E48661}"/>
          </ac:spMkLst>
        </pc:spChg>
        <pc:spChg chg="add mod">
          <ac:chgData name="Alejandro Paolini Godoy" userId="c3a6e11a-e51d-46b0-a788-b09d2b3af6f8" providerId="ADAL" clId="{32975FC4-60DC-4260-AB6A-73CF78679369}" dt="2022-03-28T01:17:54.444" v="3033" actId="113"/>
          <ac:spMkLst>
            <pc:docMk/>
            <pc:sldMk cId="2405175616" sldId="499"/>
            <ac:spMk id="11" creationId="{CE25B88D-057C-4C33-898B-384D3F8C61B9}"/>
          </ac:spMkLst>
        </pc:spChg>
        <pc:spChg chg="mod">
          <ac:chgData name="Alejandro Paolini Godoy" userId="c3a6e11a-e51d-46b0-a788-b09d2b3af6f8" providerId="ADAL" clId="{32975FC4-60DC-4260-AB6A-73CF78679369}" dt="2022-03-28T01:13:45.959" v="2984" actId="14100"/>
          <ac:spMkLst>
            <pc:docMk/>
            <pc:sldMk cId="2405175616" sldId="499"/>
            <ac:spMk id="59" creationId="{53109DF1-D188-4026-8BDD-C3289BBC0A39}"/>
          </ac:spMkLst>
        </pc:spChg>
      </pc:sldChg>
      <pc:sldChg chg="add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520531034" sldId="500"/>
        </pc:sldMkLst>
        <pc:spChg chg="add mod">
          <ac:chgData name="Alejandro Paolini Godoy" userId="c3a6e11a-e51d-46b0-a788-b09d2b3af6f8" providerId="ADAL" clId="{32975FC4-60DC-4260-AB6A-73CF78679369}" dt="2022-03-28T01:19:40.154" v="3058" actId="14100"/>
          <ac:spMkLst>
            <pc:docMk/>
            <pc:sldMk cId="520531034" sldId="500"/>
            <ac:spMk id="5" creationId="{B0E16016-A200-499D-AF46-97AE62E131C4}"/>
          </ac:spMkLst>
        </pc:spChg>
        <pc:spChg chg="mod">
          <ac:chgData name="Alejandro Paolini Godoy" userId="c3a6e11a-e51d-46b0-a788-b09d2b3af6f8" providerId="ADAL" clId="{32975FC4-60DC-4260-AB6A-73CF78679369}" dt="2022-03-28T01:18:55.543" v="3048" actId="20577"/>
          <ac:spMkLst>
            <pc:docMk/>
            <pc:sldMk cId="520531034" sldId="50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1:20:07.802" v="3065"/>
          <ac:spMkLst>
            <pc:docMk/>
            <pc:sldMk cId="520531034" sldId="500"/>
            <ac:spMk id="8" creationId="{00A85E59-EEF1-4EAD-8641-DEAD110E5849}"/>
          </ac:spMkLst>
        </pc:spChg>
        <pc:spChg chg="mod">
          <ac:chgData name="Alejandro Paolini Godoy" userId="c3a6e11a-e51d-46b0-a788-b09d2b3af6f8" providerId="ADAL" clId="{32975FC4-60DC-4260-AB6A-73CF78679369}" dt="2022-03-28T01:20:07.802" v="3065"/>
          <ac:spMkLst>
            <pc:docMk/>
            <pc:sldMk cId="520531034" sldId="500"/>
            <ac:spMk id="9" creationId="{C89420E3-8289-4687-87D5-DAE8288145D8}"/>
          </ac:spMkLst>
        </pc:spChg>
        <pc:spChg chg="mod">
          <ac:chgData name="Alejandro Paolini Godoy" userId="c3a6e11a-e51d-46b0-a788-b09d2b3af6f8" providerId="ADAL" clId="{32975FC4-60DC-4260-AB6A-73CF78679369}" dt="2022-03-28T01:20:07.802" v="3065"/>
          <ac:spMkLst>
            <pc:docMk/>
            <pc:sldMk cId="520531034" sldId="500"/>
            <ac:spMk id="10" creationId="{62A294A8-3521-448F-9A41-A56BCB1A6A95}"/>
          </ac:spMkLst>
        </pc:spChg>
        <pc:spChg chg="add mod">
          <ac:chgData name="Alejandro Paolini Godoy" userId="c3a6e11a-e51d-46b0-a788-b09d2b3af6f8" providerId="ADAL" clId="{32975FC4-60DC-4260-AB6A-73CF78679369}" dt="2022-03-28T01:24:30.331" v="3098" actId="113"/>
          <ac:spMkLst>
            <pc:docMk/>
            <pc:sldMk cId="520531034" sldId="500"/>
            <ac:spMk id="11" creationId="{CEA131A5-20E7-4182-BB8D-61BC3B497F63}"/>
          </ac:spMkLst>
        </pc:spChg>
        <pc:spChg chg="add mod">
          <ac:chgData name="Alejandro Paolini Godoy" userId="c3a6e11a-e51d-46b0-a788-b09d2b3af6f8" providerId="ADAL" clId="{32975FC4-60DC-4260-AB6A-73CF78679369}" dt="2022-03-28T01:24:30.331" v="3098" actId="113"/>
          <ac:spMkLst>
            <pc:docMk/>
            <pc:sldMk cId="520531034" sldId="500"/>
            <ac:spMk id="12" creationId="{4260F26A-E1E7-40B2-9E96-C09158F7DE44}"/>
          </ac:spMkLst>
        </pc:spChg>
        <pc:spChg chg="add mod">
          <ac:chgData name="Alejandro Paolini Godoy" userId="c3a6e11a-e51d-46b0-a788-b09d2b3af6f8" providerId="ADAL" clId="{32975FC4-60DC-4260-AB6A-73CF78679369}" dt="2022-03-28T01:24:30.331" v="3098" actId="113"/>
          <ac:spMkLst>
            <pc:docMk/>
            <pc:sldMk cId="520531034" sldId="500"/>
            <ac:spMk id="13" creationId="{2865A67A-567D-448F-989E-C4DB32777BC2}"/>
          </ac:spMkLst>
        </pc:spChg>
        <pc:spChg chg="mod">
          <ac:chgData name="Alejandro Paolini Godoy" userId="c3a6e11a-e51d-46b0-a788-b09d2b3af6f8" providerId="ADAL" clId="{32975FC4-60DC-4260-AB6A-73CF78679369}" dt="2022-03-28T01:19:27.198" v="3055" actId="14100"/>
          <ac:spMkLst>
            <pc:docMk/>
            <pc:sldMk cId="520531034" sldId="500"/>
            <ac:spMk id="59" creationId="{53109DF1-D188-4026-8BDD-C3289BBC0A39}"/>
          </ac:spMkLst>
        </pc:spChg>
        <pc:grpChg chg="add mod">
          <ac:chgData name="Alejandro Paolini Godoy" userId="c3a6e11a-e51d-46b0-a788-b09d2b3af6f8" providerId="ADAL" clId="{32975FC4-60DC-4260-AB6A-73CF78679369}" dt="2022-03-28T01:24:04.497" v="3095" actId="1076"/>
          <ac:grpSpMkLst>
            <pc:docMk/>
            <pc:sldMk cId="520531034" sldId="500"/>
            <ac:grpSpMk id="7" creationId="{0CC4AB4D-B7EE-4F9B-9693-F4F9DA9D1BC2}"/>
          </ac:grpSpMkLst>
        </pc:grpChg>
      </pc:sldChg>
      <pc:sldChg chg="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87058661" sldId="501"/>
        </pc:sldMkLst>
        <pc:spChg chg="mod">
          <ac:chgData name="Alejandro Paolini Godoy" userId="c3a6e11a-e51d-46b0-a788-b09d2b3af6f8" providerId="ADAL" clId="{32975FC4-60DC-4260-AB6A-73CF78679369}" dt="2022-03-28T01:30:38.771" v="3160" actId="2710"/>
          <ac:spMkLst>
            <pc:docMk/>
            <pc:sldMk cId="187058661" sldId="501"/>
            <ac:spMk id="5" creationId="{B0E16016-A200-499D-AF46-97AE62E131C4}"/>
          </ac:spMkLst>
        </pc:spChg>
        <pc:spChg chg="del mod">
          <ac:chgData name="Alejandro Paolini Godoy" userId="c3a6e11a-e51d-46b0-a788-b09d2b3af6f8" providerId="ADAL" clId="{32975FC4-60DC-4260-AB6A-73CF78679369}" dt="2022-03-28T01:27:10.018" v="3127" actId="478"/>
          <ac:spMkLst>
            <pc:docMk/>
            <pc:sldMk cId="187058661" sldId="501"/>
            <ac:spMk id="11" creationId="{CEA131A5-20E7-4182-BB8D-61BC3B497F63}"/>
          </ac:spMkLst>
        </pc:spChg>
        <pc:spChg chg="del mod">
          <ac:chgData name="Alejandro Paolini Godoy" userId="c3a6e11a-e51d-46b0-a788-b09d2b3af6f8" providerId="ADAL" clId="{32975FC4-60DC-4260-AB6A-73CF78679369}" dt="2022-03-28T01:27:11.641" v="3129" actId="478"/>
          <ac:spMkLst>
            <pc:docMk/>
            <pc:sldMk cId="187058661" sldId="501"/>
            <ac:spMk id="12" creationId="{4260F26A-E1E7-40B2-9E96-C09158F7DE44}"/>
          </ac:spMkLst>
        </pc:spChg>
        <pc:spChg chg="del mod">
          <ac:chgData name="Alejandro Paolini Godoy" userId="c3a6e11a-e51d-46b0-a788-b09d2b3af6f8" providerId="ADAL" clId="{32975FC4-60DC-4260-AB6A-73CF78679369}" dt="2022-03-28T01:27:10.018" v="3127" actId="478"/>
          <ac:spMkLst>
            <pc:docMk/>
            <pc:sldMk cId="187058661" sldId="501"/>
            <ac:spMk id="13" creationId="{2865A67A-567D-448F-989E-C4DB32777BC2}"/>
          </ac:spMkLst>
        </pc:spChg>
        <pc:spChg chg="mod">
          <ac:chgData name="Alejandro Paolini Godoy" userId="c3a6e11a-e51d-46b0-a788-b09d2b3af6f8" providerId="ADAL" clId="{32975FC4-60DC-4260-AB6A-73CF78679369}" dt="2022-03-28T01:26:48.110" v="3123" actId="14100"/>
          <ac:spMkLst>
            <pc:docMk/>
            <pc:sldMk cId="187058661" sldId="501"/>
            <ac:spMk id="59" creationId="{53109DF1-D188-4026-8BDD-C3289BBC0A39}"/>
          </ac:spMkLst>
        </pc:spChg>
        <pc:grpChg chg="del mod">
          <ac:chgData name="Alejandro Paolini Godoy" userId="c3a6e11a-e51d-46b0-a788-b09d2b3af6f8" providerId="ADAL" clId="{32975FC4-60DC-4260-AB6A-73CF78679369}" dt="2022-03-28T01:27:07.752" v="3126" actId="478"/>
          <ac:grpSpMkLst>
            <pc:docMk/>
            <pc:sldMk cId="187058661" sldId="501"/>
            <ac:grpSpMk id="7" creationId="{0CC4AB4D-B7EE-4F9B-9693-F4F9DA9D1BC2}"/>
          </ac:grpSpMkLst>
        </pc:grpChg>
      </pc:sldChg>
      <pc:sldChg chg="addSp delSp modSp add mo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494034523" sldId="502"/>
        </pc:sldMkLst>
        <pc:spChg chg="del">
          <ac:chgData name="Alejandro Paolini Godoy" userId="c3a6e11a-e51d-46b0-a788-b09d2b3af6f8" providerId="ADAL" clId="{32975FC4-60DC-4260-AB6A-73CF78679369}" dt="2022-03-28T01:32:45.247" v="3167" actId="478"/>
          <ac:spMkLst>
            <pc:docMk/>
            <pc:sldMk cId="3494034523" sldId="502"/>
            <ac:spMk id="5" creationId="{B0E16016-A200-499D-AF46-97AE62E131C4}"/>
          </ac:spMkLst>
        </pc:spChg>
        <pc:spChg chg="mod">
          <ac:chgData name="Alejandro Paolini Godoy" userId="c3a6e11a-e51d-46b0-a788-b09d2b3af6f8" providerId="ADAL" clId="{32975FC4-60DC-4260-AB6A-73CF78679369}" dt="2022-03-28T01:33:35.923" v="3199" actId="20577"/>
          <ac:spMkLst>
            <pc:docMk/>
            <pc:sldMk cId="3494034523" sldId="502"/>
            <ac:spMk id="6" creationId="{F0ACAD3D-6F09-4D90-A5CF-7C56DC976CC4}"/>
          </ac:spMkLst>
        </pc:spChg>
        <pc:spChg chg="add del mod">
          <ac:chgData name="Alejandro Paolini Godoy" userId="c3a6e11a-e51d-46b0-a788-b09d2b3af6f8" providerId="ADAL" clId="{32975FC4-60DC-4260-AB6A-73CF78679369}" dt="2022-03-28T01:37:50.509" v="3247" actId="478"/>
          <ac:spMkLst>
            <pc:docMk/>
            <pc:sldMk cId="3494034523" sldId="502"/>
            <ac:spMk id="7" creationId="{9823575D-AD9B-4F15-8D13-460586665779}"/>
          </ac:spMkLst>
        </pc:spChg>
        <pc:spChg chg="add mod">
          <ac:chgData name="Alejandro Paolini Godoy" userId="c3a6e11a-e51d-46b0-a788-b09d2b3af6f8" providerId="ADAL" clId="{32975FC4-60DC-4260-AB6A-73CF78679369}" dt="2022-03-28T01:36:52.177" v="3236" actId="1076"/>
          <ac:spMkLst>
            <pc:docMk/>
            <pc:sldMk cId="3494034523" sldId="502"/>
            <ac:spMk id="8" creationId="{7A87E1EE-6698-48C6-9468-974877D6C9FD}"/>
          </ac:spMkLst>
        </pc:spChg>
        <pc:spChg chg="add del mod">
          <ac:chgData name="Alejandro Paolini Godoy" userId="c3a6e11a-e51d-46b0-a788-b09d2b3af6f8" providerId="ADAL" clId="{32975FC4-60DC-4260-AB6A-73CF78679369}" dt="2022-03-28T01:38:17.827" v="3258" actId="478"/>
          <ac:spMkLst>
            <pc:docMk/>
            <pc:sldMk cId="3494034523" sldId="502"/>
            <ac:spMk id="9" creationId="{571BABBE-2598-47CA-8D76-15E62B3C98D1}"/>
          </ac:spMkLst>
        </pc:spChg>
        <pc:spChg chg="add mod">
          <ac:chgData name="Alejandro Paolini Godoy" userId="c3a6e11a-e51d-46b0-a788-b09d2b3af6f8" providerId="ADAL" clId="{32975FC4-60DC-4260-AB6A-73CF78679369}" dt="2022-03-28T01:38:11.561" v="3254" actId="14100"/>
          <ac:spMkLst>
            <pc:docMk/>
            <pc:sldMk cId="3494034523" sldId="502"/>
            <ac:spMk id="10" creationId="{1E30CC49-3A96-4931-8406-A55038D523A1}"/>
          </ac:spMkLst>
        </pc:spChg>
        <pc:spChg chg="add del mod">
          <ac:chgData name="Alejandro Paolini Godoy" userId="c3a6e11a-e51d-46b0-a788-b09d2b3af6f8" providerId="ADAL" clId="{32975FC4-60DC-4260-AB6A-73CF78679369}" dt="2022-03-28T01:39:56.487" v="3286" actId="478"/>
          <ac:spMkLst>
            <pc:docMk/>
            <pc:sldMk cId="3494034523" sldId="502"/>
            <ac:spMk id="11" creationId="{1389E146-68C1-4E5A-9899-CC7B5E82D854}"/>
          </ac:spMkLst>
        </pc:spChg>
        <pc:spChg chg="add del mod">
          <ac:chgData name="Alejandro Paolini Godoy" userId="c3a6e11a-e51d-46b0-a788-b09d2b3af6f8" providerId="ADAL" clId="{32975FC4-60DC-4260-AB6A-73CF78679369}" dt="2022-03-28T01:39:57.163" v="3287" actId="478"/>
          <ac:spMkLst>
            <pc:docMk/>
            <pc:sldMk cId="3494034523" sldId="502"/>
            <ac:spMk id="12" creationId="{B70B98F7-08AE-4AFC-B02C-9BA9F8CE293D}"/>
          </ac:spMkLst>
        </pc:spChg>
        <pc:spChg chg="add del mod">
          <ac:chgData name="Alejandro Paolini Godoy" userId="c3a6e11a-e51d-46b0-a788-b09d2b3af6f8" providerId="ADAL" clId="{32975FC4-60DC-4260-AB6A-73CF78679369}" dt="2022-03-28T01:39:55.070" v="3285" actId="478"/>
          <ac:spMkLst>
            <pc:docMk/>
            <pc:sldMk cId="3494034523" sldId="502"/>
            <ac:spMk id="13" creationId="{D2F706EA-6C34-49CB-AB58-4917C6B06085}"/>
          </ac:spMkLst>
        </pc:spChg>
        <pc:spChg chg="add mod">
          <ac:chgData name="Alejandro Paolini Godoy" userId="c3a6e11a-e51d-46b0-a788-b09d2b3af6f8" providerId="ADAL" clId="{32975FC4-60DC-4260-AB6A-73CF78679369}" dt="2022-03-28T01:44:01.650" v="3351" actId="1076"/>
          <ac:spMkLst>
            <pc:docMk/>
            <pc:sldMk cId="3494034523" sldId="502"/>
            <ac:spMk id="14" creationId="{E9A50FEF-5A0C-4D82-BA1C-26BD4FD08CB3}"/>
          </ac:spMkLst>
        </pc:spChg>
        <pc:spChg chg="add mod">
          <ac:chgData name="Alejandro Paolini Godoy" userId="c3a6e11a-e51d-46b0-a788-b09d2b3af6f8" providerId="ADAL" clId="{32975FC4-60DC-4260-AB6A-73CF78679369}" dt="2022-03-28T01:44:04.563" v="3352" actId="1076"/>
          <ac:spMkLst>
            <pc:docMk/>
            <pc:sldMk cId="3494034523" sldId="502"/>
            <ac:spMk id="15" creationId="{BF58D942-99CC-4725-846F-C0630C8C6956}"/>
          </ac:spMkLst>
        </pc:spChg>
        <pc:spChg chg="add mod">
          <ac:chgData name="Alejandro Paolini Godoy" userId="c3a6e11a-e51d-46b0-a788-b09d2b3af6f8" providerId="ADAL" clId="{32975FC4-60DC-4260-AB6A-73CF78679369}" dt="2022-03-28T01:43:56.692" v="3349" actId="1076"/>
          <ac:spMkLst>
            <pc:docMk/>
            <pc:sldMk cId="3494034523" sldId="502"/>
            <ac:spMk id="16" creationId="{5F4EF28F-FBDE-496C-ADF7-44E39E143AB6}"/>
          </ac:spMkLst>
        </pc:spChg>
        <pc:spChg chg="mod">
          <ac:chgData name="Alejandro Paolini Godoy" userId="c3a6e11a-e51d-46b0-a788-b09d2b3af6f8" providerId="ADAL" clId="{32975FC4-60DC-4260-AB6A-73CF78679369}" dt="2022-03-28T01:41:47.884" v="3317" actId="404"/>
          <ac:spMkLst>
            <pc:docMk/>
            <pc:sldMk cId="3494034523" sldId="502"/>
            <ac:spMk id="59" creationId="{53109DF1-D188-4026-8BDD-C3289BBC0A39}"/>
          </ac:spMkLst>
        </pc:spChg>
        <pc:picChg chg="add mod">
          <ac:chgData name="Alejandro Paolini Godoy" userId="c3a6e11a-e51d-46b0-a788-b09d2b3af6f8" providerId="ADAL" clId="{32975FC4-60DC-4260-AB6A-73CF78679369}" dt="2022-03-28T01:45:06.818" v="3360" actId="2085"/>
          <ac:picMkLst>
            <pc:docMk/>
            <pc:sldMk cId="3494034523" sldId="502"/>
            <ac:picMk id="17" creationId="{713D3834-16DE-4F2F-9574-3D6D335E32F5}"/>
          </ac:picMkLst>
        </pc:picChg>
        <pc:picChg chg="add mod">
          <ac:chgData name="Alejandro Paolini Godoy" userId="c3a6e11a-e51d-46b0-a788-b09d2b3af6f8" providerId="ADAL" clId="{32975FC4-60DC-4260-AB6A-73CF78679369}" dt="2022-03-28T01:45:06.818" v="3360" actId="2085"/>
          <ac:picMkLst>
            <pc:docMk/>
            <pc:sldMk cId="3494034523" sldId="502"/>
            <ac:picMk id="18" creationId="{7FAF96D1-E0BA-47AF-A4F2-5CCB239024E2}"/>
          </ac:picMkLst>
        </pc:picChg>
        <pc:picChg chg="add mod">
          <ac:chgData name="Alejandro Paolini Godoy" userId="c3a6e11a-e51d-46b0-a788-b09d2b3af6f8" providerId="ADAL" clId="{32975FC4-60DC-4260-AB6A-73CF78679369}" dt="2022-03-28T01:45:06.818" v="3360" actId="2085"/>
          <ac:picMkLst>
            <pc:docMk/>
            <pc:sldMk cId="3494034523" sldId="502"/>
            <ac:picMk id="19" creationId="{5B7FA0A0-6D4C-452A-8316-448851CC1277}"/>
          </ac:picMkLst>
        </pc:pic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685417465" sldId="503"/>
        </pc:sldMkLst>
        <pc:spChg chg="mod">
          <ac:chgData name="Alejandro Paolini Godoy" userId="c3a6e11a-e51d-46b0-a788-b09d2b3af6f8" providerId="ADAL" clId="{32975FC4-60DC-4260-AB6A-73CF78679369}" dt="2022-03-28T02:17:48.286" v="3376" actId="20577"/>
          <ac:spMkLst>
            <pc:docMk/>
            <pc:sldMk cId="3685417465" sldId="503"/>
            <ac:spMk id="6" creationId="{F0ACAD3D-6F09-4D90-A5CF-7C56DC976CC4}"/>
          </ac:spMkLst>
        </pc:spChg>
        <pc:spChg chg="del">
          <ac:chgData name="Alejandro Paolini Godoy" userId="c3a6e11a-e51d-46b0-a788-b09d2b3af6f8" providerId="ADAL" clId="{32975FC4-60DC-4260-AB6A-73CF78679369}" dt="2022-03-28T02:17:37.434" v="3363" actId="478"/>
          <ac:spMkLst>
            <pc:docMk/>
            <pc:sldMk cId="3685417465" sldId="503"/>
            <ac:spMk id="8" creationId="{7A87E1EE-6698-48C6-9468-974877D6C9FD}"/>
          </ac:spMkLst>
        </pc:spChg>
        <pc:spChg chg="del">
          <ac:chgData name="Alejandro Paolini Godoy" userId="c3a6e11a-e51d-46b0-a788-b09d2b3af6f8" providerId="ADAL" clId="{32975FC4-60DC-4260-AB6A-73CF78679369}" dt="2022-03-28T02:17:36.687" v="3362" actId="478"/>
          <ac:spMkLst>
            <pc:docMk/>
            <pc:sldMk cId="3685417465" sldId="503"/>
            <ac:spMk id="10" creationId="{1E30CC49-3A96-4931-8406-A55038D523A1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13" creationId="{EA65C470-BA21-4AF6-AB3A-1C3C2604717F}"/>
          </ac:spMkLst>
        </pc:spChg>
        <pc:spChg chg="del">
          <ac:chgData name="Alejandro Paolini Godoy" userId="c3a6e11a-e51d-46b0-a788-b09d2b3af6f8" providerId="ADAL" clId="{32975FC4-60DC-4260-AB6A-73CF78679369}" dt="2022-03-28T02:17:40.697" v="3366" actId="478"/>
          <ac:spMkLst>
            <pc:docMk/>
            <pc:sldMk cId="3685417465" sldId="503"/>
            <ac:spMk id="14" creationId="{E9A50FEF-5A0C-4D82-BA1C-26BD4FD08CB3}"/>
          </ac:spMkLst>
        </pc:spChg>
        <pc:spChg chg="del">
          <ac:chgData name="Alejandro Paolini Godoy" userId="c3a6e11a-e51d-46b0-a788-b09d2b3af6f8" providerId="ADAL" clId="{32975FC4-60DC-4260-AB6A-73CF78679369}" dt="2022-03-28T02:17:38.659" v="3364" actId="478"/>
          <ac:spMkLst>
            <pc:docMk/>
            <pc:sldMk cId="3685417465" sldId="503"/>
            <ac:spMk id="15" creationId="{BF58D942-99CC-4725-846F-C0630C8C6956}"/>
          </ac:spMkLst>
        </pc:spChg>
        <pc:spChg chg="del">
          <ac:chgData name="Alejandro Paolini Godoy" userId="c3a6e11a-e51d-46b0-a788-b09d2b3af6f8" providerId="ADAL" clId="{32975FC4-60DC-4260-AB6A-73CF78679369}" dt="2022-03-28T02:17:39.460" v="3365" actId="478"/>
          <ac:spMkLst>
            <pc:docMk/>
            <pc:sldMk cId="3685417465" sldId="503"/>
            <ac:spMk id="16" creationId="{5F4EF28F-FBDE-496C-ADF7-44E39E143AB6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0" creationId="{72C38486-DEE6-41B1-89AD-79EC97ED378A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1" creationId="{4A8636AE-CFDA-42A9-986F-E1BF44104F10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2" creationId="{04A23A57-4360-41E2-8088-805972370717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3" creationId="{178528FC-9078-42F3-8A4D-ADCA656FD037}"/>
          </ac:spMkLst>
        </pc:spChg>
        <pc:spChg chg="add del mod">
          <ac:chgData name="Alejandro Paolini Godoy" userId="c3a6e11a-e51d-46b0-a788-b09d2b3af6f8" providerId="ADAL" clId="{32975FC4-60DC-4260-AB6A-73CF78679369}" dt="2022-03-28T02:19:09.230" v="3380"/>
          <ac:spMkLst>
            <pc:docMk/>
            <pc:sldMk cId="3685417465" sldId="503"/>
            <ac:spMk id="24" creationId="{9D5370CF-9355-4B85-90C1-88EC9003E7A4}"/>
          </ac:spMkLst>
        </pc:spChg>
        <pc:spChg chg="mod">
          <ac:chgData name="Alejandro Paolini Godoy" userId="c3a6e11a-e51d-46b0-a788-b09d2b3af6f8" providerId="ADAL" clId="{32975FC4-60DC-4260-AB6A-73CF78679369}" dt="2022-03-28T02:17:58.706" v="3378" actId="14100"/>
          <ac:spMkLst>
            <pc:docMk/>
            <pc:sldMk cId="3685417465" sldId="503"/>
            <ac:spMk id="59" creationId="{53109DF1-D188-4026-8BDD-C3289BBC0A39}"/>
          </ac:spMkLst>
        </pc:spChg>
        <pc:graphicFrameChg chg="add del mod">
          <ac:chgData name="Alejandro Paolini Godoy" userId="c3a6e11a-e51d-46b0-a788-b09d2b3af6f8" providerId="ADAL" clId="{32975FC4-60DC-4260-AB6A-73CF78679369}" dt="2022-03-28T02:19:09.230" v="3380"/>
          <ac:graphicFrameMkLst>
            <pc:docMk/>
            <pc:sldMk cId="3685417465" sldId="503"/>
            <ac:graphicFrameMk id="25" creationId="{AC9609FA-C5A6-4F35-9B2B-AED871E0121C}"/>
          </ac:graphicFrameMkLst>
        </pc:graphicFrameChg>
        <pc:picChg chg="del">
          <ac:chgData name="Alejandro Paolini Godoy" userId="c3a6e11a-e51d-46b0-a788-b09d2b3af6f8" providerId="ADAL" clId="{32975FC4-60DC-4260-AB6A-73CF78679369}" dt="2022-03-28T02:17:40.697" v="3366" actId="478"/>
          <ac:picMkLst>
            <pc:docMk/>
            <pc:sldMk cId="3685417465" sldId="503"/>
            <ac:picMk id="17" creationId="{713D3834-16DE-4F2F-9574-3D6D335E32F5}"/>
          </ac:picMkLst>
        </pc:picChg>
        <pc:picChg chg="del">
          <ac:chgData name="Alejandro Paolini Godoy" userId="c3a6e11a-e51d-46b0-a788-b09d2b3af6f8" providerId="ADAL" clId="{32975FC4-60DC-4260-AB6A-73CF78679369}" dt="2022-03-28T02:17:40.697" v="3366" actId="478"/>
          <ac:picMkLst>
            <pc:docMk/>
            <pc:sldMk cId="3685417465" sldId="503"/>
            <ac:picMk id="18" creationId="{7FAF96D1-E0BA-47AF-A4F2-5CCB239024E2}"/>
          </ac:picMkLst>
        </pc:picChg>
        <pc:picChg chg="del">
          <ac:chgData name="Alejandro Paolini Godoy" userId="c3a6e11a-e51d-46b0-a788-b09d2b3af6f8" providerId="ADAL" clId="{32975FC4-60DC-4260-AB6A-73CF78679369}" dt="2022-03-28T02:17:40.697" v="3366" actId="478"/>
          <ac:picMkLst>
            <pc:docMk/>
            <pc:sldMk cId="3685417465" sldId="503"/>
            <ac:picMk id="19" creationId="{5B7FA0A0-6D4C-452A-8316-448851CC1277}"/>
          </ac:picMkLst>
        </pc:picChg>
      </pc:sldChg>
      <pc:sldChg chg="addSp delSp modSp add mod delAnim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730356921" sldId="504"/>
        </pc:sldMkLst>
        <pc:spChg chg="add mod">
          <ac:chgData name="Alejandro Paolini Godoy" userId="c3a6e11a-e51d-46b0-a788-b09d2b3af6f8" providerId="ADAL" clId="{32975FC4-60DC-4260-AB6A-73CF78679369}" dt="2022-03-28T02:24:54.260" v="3656" actId="14100"/>
          <ac:spMkLst>
            <pc:docMk/>
            <pc:sldMk cId="730356921" sldId="504"/>
            <ac:spMk id="5" creationId="{EDF26E03-EB1E-4FB7-A1C2-6DFA5A993888}"/>
          </ac:spMkLst>
        </pc:spChg>
        <pc:spChg chg="add del mod">
          <ac:chgData name="Alejandro Paolini Godoy" userId="c3a6e11a-e51d-46b0-a788-b09d2b3af6f8" providerId="ADAL" clId="{32975FC4-60DC-4260-AB6A-73CF78679369}" dt="2022-03-28T02:22:46.336" v="3616" actId="478"/>
          <ac:spMkLst>
            <pc:docMk/>
            <pc:sldMk cId="730356921" sldId="504"/>
            <ac:spMk id="7" creationId="{50E69508-D433-4B1B-85CA-3F4428415D45}"/>
          </ac:spMkLst>
        </pc:spChg>
        <pc:spChg chg="add del mod">
          <ac:chgData name="Alejandro Paolini Godoy" userId="c3a6e11a-e51d-46b0-a788-b09d2b3af6f8" providerId="ADAL" clId="{32975FC4-60DC-4260-AB6A-73CF78679369}" dt="2022-03-28T02:22:47.085" v="3617" actId="478"/>
          <ac:spMkLst>
            <pc:docMk/>
            <pc:sldMk cId="730356921" sldId="504"/>
            <ac:spMk id="8" creationId="{8C93A33E-45C2-454D-89CE-F378CD790CCD}"/>
          </ac:spMkLst>
        </pc:spChg>
        <pc:spChg chg="add del mod">
          <ac:chgData name="Alejandro Paolini Godoy" userId="c3a6e11a-e51d-46b0-a788-b09d2b3af6f8" providerId="ADAL" clId="{32975FC4-60DC-4260-AB6A-73CF78679369}" dt="2022-03-28T02:22:48.601" v="3618" actId="478"/>
          <ac:spMkLst>
            <pc:docMk/>
            <pc:sldMk cId="730356921" sldId="504"/>
            <ac:spMk id="9" creationId="{1AA4CD13-A21B-4ED1-8748-71068B3925CE}"/>
          </ac:spMkLst>
        </pc:spChg>
        <pc:spChg chg="add del mod">
          <ac:chgData name="Alejandro Paolini Godoy" userId="c3a6e11a-e51d-46b0-a788-b09d2b3af6f8" providerId="ADAL" clId="{32975FC4-60DC-4260-AB6A-73CF78679369}" dt="2022-03-28T02:22:42.442" v="3615" actId="478"/>
          <ac:spMkLst>
            <pc:docMk/>
            <pc:sldMk cId="730356921" sldId="504"/>
            <ac:spMk id="10" creationId="{88F0762E-59A6-4D04-8D5C-D9E8F092E23D}"/>
          </ac:spMkLst>
        </pc:spChg>
        <pc:spChg chg="add mod">
          <ac:chgData name="Alejandro Paolini Godoy" userId="c3a6e11a-e51d-46b0-a788-b09d2b3af6f8" providerId="ADAL" clId="{32975FC4-60DC-4260-AB6A-73CF78679369}" dt="2022-03-28T02:19:21.317" v="3383"/>
          <ac:spMkLst>
            <pc:docMk/>
            <pc:sldMk cId="730356921" sldId="504"/>
            <ac:spMk id="11" creationId="{2B3E1A62-1624-4605-9E96-55211FC1DAD4}"/>
          </ac:spMkLst>
        </pc:spChg>
        <pc:spChg chg="del">
          <ac:chgData name="Alejandro Paolini Godoy" userId="c3a6e11a-e51d-46b0-a788-b09d2b3af6f8" providerId="ADAL" clId="{32975FC4-60DC-4260-AB6A-73CF78679369}" dt="2022-03-28T02:19:20.285" v="3382" actId="478"/>
          <ac:spMkLst>
            <pc:docMk/>
            <pc:sldMk cId="730356921" sldId="504"/>
            <ac:spMk id="59" creationId="{53109DF1-D188-4026-8BDD-C3289BBC0A39}"/>
          </ac:spMkLst>
        </pc:spChg>
        <pc:graphicFrameChg chg="add mod modGraphic">
          <ac:chgData name="Alejandro Paolini Godoy" userId="c3a6e11a-e51d-46b0-a788-b09d2b3af6f8" providerId="ADAL" clId="{32975FC4-60DC-4260-AB6A-73CF78679369}" dt="2022-03-28T02:24:25.788" v="3655" actId="403"/>
          <ac:graphicFrameMkLst>
            <pc:docMk/>
            <pc:sldMk cId="730356921" sldId="504"/>
            <ac:graphicFrameMk id="12" creationId="{23A92BB6-7571-4407-A0A6-EBB58308EDE1}"/>
          </ac:graphicFrameMkLst>
        </pc:graphicFrame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319704703" sldId="505"/>
        </pc:sldMkLst>
        <pc:spChg chg="add del mod">
          <ac:chgData name="Alejandro Paolini Godoy" userId="c3a6e11a-e51d-46b0-a788-b09d2b3af6f8" providerId="ADAL" clId="{32975FC4-60DC-4260-AB6A-73CF78679369}" dt="2022-03-28T02:28:49.154" v="3701" actId="478"/>
          <ac:spMkLst>
            <pc:docMk/>
            <pc:sldMk cId="1319704703" sldId="505"/>
            <ac:spMk id="5" creationId="{9B414722-7F4F-4A5D-BCEF-EA387EA36932}"/>
          </ac:spMkLst>
        </pc:spChg>
        <pc:spChg chg="add mod">
          <ac:chgData name="Alejandro Paolini Godoy" userId="c3a6e11a-e51d-46b0-a788-b09d2b3af6f8" providerId="ADAL" clId="{32975FC4-60DC-4260-AB6A-73CF78679369}" dt="2022-03-28T02:27:38.614" v="3686" actId="14100"/>
          <ac:spMkLst>
            <pc:docMk/>
            <pc:sldMk cId="1319704703" sldId="505"/>
            <ac:spMk id="7" creationId="{EC3FA77F-58EB-4338-8104-76A5731C556F}"/>
          </ac:spMkLst>
        </pc:spChg>
        <pc:spChg chg="add mod">
          <ac:chgData name="Alejandro Paolini Godoy" userId="c3a6e11a-e51d-46b0-a788-b09d2b3af6f8" providerId="ADAL" clId="{32975FC4-60DC-4260-AB6A-73CF78679369}" dt="2022-03-28T02:27:38.614" v="3686" actId="14100"/>
          <ac:spMkLst>
            <pc:docMk/>
            <pc:sldMk cId="1319704703" sldId="505"/>
            <ac:spMk id="8" creationId="{569A14B1-D248-4A0B-8F3F-3747D8BAB380}"/>
          </ac:spMkLst>
        </pc:spChg>
        <pc:spChg chg="add mod">
          <ac:chgData name="Alejandro Paolini Godoy" userId="c3a6e11a-e51d-46b0-a788-b09d2b3af6f8" providerId="ADAL" clId="{32975FC4-60DC-4260-AB6A-73CF78679369}" dt="2022-03-28T02:29:03.934" v="3709" actId="207"/>
          <ac:spMkLst>
            <pc:docMk/>
            <pc:sldMk cId="1319704703" sldId="505"/>
            <ac:spMk id="10" creationId="{E63E6ADB-6B34-4F74-96B7-8D8C36E5F70C}"/>
          </ac:spMkLst>
        </pc:spChg>
        <pc:spChg chg="mod">
          <ac:chgData name="Alejandro Paolini Godoy" userId="c3a6e11a-e51d-46b0-a788-b09d2b3af6f8" providerId="ADAL" clId="{32975FC4-60DC-4260-AB6A-73CF78679369}" dt="2022-03-28T02:25:54.399" v="3669" actId="14100"/>
          <ac:spMkLst>
            <pc:docMk/>
            <pc:sldMk cId="1319704703" sldId="505"/>
            <ac:spMk id="59" creationId="{53109DF1-D188-4026-8BDD-C3289BBC0A39}"/>
          </ac:spMkLst>
        </pc:spChg>
        <pc:graphicFrameChg chg="add mod modGraphic">
          <ac:chgData name="Alejandro Paolini Godoy" userId="c3a6e11a-e51d-46b0-a788-b09d2b3af6f8" providerId="ADAL" clId="{32975FC4-60DC-4260-AB6A-73CF78679369}" dt="2022-03-28T02:31:43.164" v="3797" actId="20577"/>
          <ac:graphicFrameMkLst>
            <pc:docMk/>
            <pc:sldMk cId="1319704703" sldId="505"/>
            <ac:graphicFrameMk id="9" creationId="{C6791997-7EEC-49B4-9108-300D9210CBC0}"/>
          </ac:graphicFrameMkLst>
        </pc:graphicFrameChg>
      </pc:sldChg>
      <pc:sldChg chg="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893931209" sldId="506"/>
        </pc:sldMkLst>
        <pc:spChg chg="mod">
          <ac:chgData name="Alejandro Paolini Godoy" userId="c3a6e11a-e51d-46b0-a788-b09d2b3af6f8" providerId="ADAL" clId="{32975FC4-60DC-4260-AB6A-73CF78679369}" dt="2022-03-28T02:34:26.841" v="3962" actId="14100"/>
          <ac:spMkLst>
            <pc:docMk/>
            <pc:sldMk cId="893931209" sldId="506"/>
            <ac:spMk id="5" creationId="{EDF26E03-EB1E-4FB7-A1C2-6DFA5A993888}"/>
          </ac:spMkLst>
        </pc:spChg>
        <pc:graphicFrameChg chg="modGraphic">
          <ac:chgData name="Alejandro Paolini Godoy" userId="c3a6e11a-e51d-46b0-a788-b09d2b3af6f8" providerId="ADAL" clId="{32975FC4-60DC-4260-AB6A-73CF78679369}" dt="2022-03-28T02:34:39.565" v="3974" actId="20577"/>
          <ac:graphicFrameMkLst>
            <pc:docMk/>
            <pc:sldMk cId="893931209" sldId="506"/>
            <ac:graphicFrameMk id="12" creationId="{23A92BB6-7571-4407-A0A6-EBB58308EDE1}"/>
          </ac:graphicFrameMkLst>
        </pc:graphicFrameChg>
      </pc:sldChg>
      <pc:sldChg chg="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655511580" sldId="507"/>
        </pc:sldMkLst>
        <pc:spChg chg="mod">
          <ac:chgData name="Alejandro Paolini Godoy" userId="c3a6e11a-e51d-46b0-a788-b09d2b3af6f8" providerId="ADAL" clId="{32975FC4-60DC-4260-AB6A-73CF78679369}" dt="2022-03-28T02:32:29.064" v="3801"/>
          <ac:spMkLst>
            <pc:docMk/>
            <pc:sldMk cId="3655511580" sldId="507"/>
            <ac:spMk id="59" creationId="{53109DF1-D188-4026-8BDD-C3289BBC0A39}"/>
          </ac:spMkLst>
        </pc:spChg>
      </pc:sldChg>
      <pc:sldChg chg="add del">
        <pc:chgData name="Alejandro Paolini Godoy" userId="c3a6e11a-e51d-46b0-a788-b09d2b3af6f8" providerId="ADAL" clId="{32975FC4-60DC-4260-AB6A-73CF78679369}" dt="2022-03-28T04:59:19.546" v="5666" actId="47"/>
        <pc:sldMkLst>
          <pc:docMk/>
          <pc:sldMk cId="2283905842" sldId="508"/>
        </pc:sldMkLst>
      </pc:sldChg>
      <pc:sldChg chg="add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4133871034" sldId="509"/>
        </pc:sldMkLst>
        <pc:spChg chg="add mod">
          <ac:chgData name="Alejandro Paolini Godoy" userId="c3a6e11a-e51d-46b0-a788-b09d2b3af6f8" providerId="ADAL" clId="{32975FC4-60DC-4260-AB6A-73CF78679369}" dt="2022-03-28T02:55:07.691" v="4405" actId="1076"/>
          <ac:spMkLst>
            <pc:docMk/>
            <pc:sldMk cId="4133871034" sldId="509"/>
            <ac:spMk id="5" creationId="{626D0241-17AD-44C1-B3C0-E50ED63A5929}"/>
          </ac:spMkLst>
        </pc:spChg>
        <pc:spChg chg="mod">
          <ac:chgData name="Alejandro Paolini Godoy" userId="c3a6e11a-e51d-46b0-a788-b09d2b3af6f8" providerId="ADAL" clId="{32975FC4-60DC-4260-AB6A-73CF78679369}" dt="2022-03-28T03:11:29.332" v="4592" actId="20577"/>
          <ac:spMkLst>
            <pc:docMk/>
            <pc:sldMk cId="4133871034" sldId="509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32975FC4-60DC-4260-AB6A-73CF78679369}" dt="2022-03-28T02:54:01.220" v="4386" actId="14100"/>
          <ac:spMkLst>
            <pc:docMk/>
            <pc:sldMk cId="4133871034" sldId="509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2:55:46.669" v="4406" actId="20577"/>
          <ac:spMkLst>
            <pc:docMk/>
            <pc:sldMk cId="4133871034" sldId="509"/>
            <ac:spMk id="59" creationId="{53109DF1-D188-4026-8BDD-C3289BBC0A39}"/>
          </ac:spMkLst>
        </pc:sp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170000542" sldId="510"/>
        </pc:sldMkLst>
        <pc:spChg chg="del">
          <ac:chgData name="Alejandro Paolini Godoy" userId="c3a6e11a-e51d-46b0-a788-b09d2b3af6f8" providerId="ADAL" clId="{32975FC4-60DC-4260-AB6A-73CF78679369}" dt="2022-03-28T03:02:04.518" v="4408" actId="478"/>
          <ac:spMkLst>
            <pc:docMk/>
            <pc:sldMk cId="2170000542" sldId="510"/>
            <ac:spMk id="5" creationId="{626D0241-17AD-44C1-B3C0-E50ED63A5929}"/>
          </ac:spMkLst>
        </pc:spChg>
        <pc:spChg chg="mod">
          <ac:chgData name="Alejandro Paolini Godoy" userId="c3a6e11a-e51d-46b0-a788-b09d2b3af6f8" providerId="ADAL" clId="{32975FC4-60DC-4260-AB6A-73CF78679369}" dt="2022-03-28T03:11:18.503" v="4586" actId="20577"/>
          <ac:spMkLst>
            <pc:docMk/>
            <pc:sldMk cId="2170000542" sldId="51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3:06:46.660" v="4521" actId="1076"/>
          <ac:spMkLst>
            <pc:docMk/>
            <pc:sldMk cId="2170000542" sldId="510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3:06:50.849" v="4522" actId="1076"/>
          <ac:spMkLst>
            <pc:docMk/>
            <pc:sldMk cId="2170000542" sldId="510"/>
            <ac:spMk id="9" creationId="{37370827-9F3B-4403-ACEE-5C7B3DD7C337}"/>
          </ac:spMkLst>
        </pc:spChg>
        <pc:spChg chg="mod">
          <ac:chgData name="Alejandro Paolini Godoy" userId="c3a6e11a-e51d-46b0-a788-b09d2b3af6f8" providerId="ADAL" clId="{32975FC4-60DC-4260-AB6A-73CF78679369}" dt="2022-03-28T03:06:50.849" v="4522" actId="1076"/>
          <ac:spMkLst>
            <pc:docMk/>
            <pc:sldMk cId="2170000542" sldId="510"/>
            <ac:spMk id="10" creationId="{937C0F7C-83DF-4D0D-AAA0-C655395D382E}"/>
          </ac:spMkLst>
        </pc:spChg>
        <pc:spChg chg="add del mod">
          <ac:chgData name="Alejandro Paolini Godoy" userId="c3a6e11a-e51d-46b0-a788-b09d2b3af6f8" providerId="ADAL" clId="{32975FC4-60DC-4260-AB6A-73CF78679369}" dt="2022-03-28T03:07:32.595" v="4531" actId="478"/>
          <ac:spMkLst>
            <pc:docMk/>
            <pc:sldMk cId="2170000542" sldId="510"/>
            <ac:spMk id="11" creationId="{3FD68F6D-1C8E-4690-8FF3-2554AAD3C7EE}"/>
          </ac:spMkLst>
        </pc:spChg>
        <pc:spChg chg="add mod">
          <ac:chgData name="Alejandro Paolini Godoy" userId="c3a6e11a-e51d-46b0-a788-b09d2b3af6f8" providerId="ADAL" clId="{32975FC4-60DC-4260-AB6A-73CF78679369}" dt="2022-03-28T03:08:40.215" v="4556" actId="1076"/>
          <ac:spMkLst>
            <pc:docMk/>
            <pc:sldMk cId="2170000542" sldId="510"/>
            <ac:spMk id="12" creationId="{14513E99-0441-48C7-8991-9AF0F8689C68}"/>
          </ac:spMkLst>
        </pc:spChg>
        <pc:spChg chg="add del mod">
          <ac:chgData name="Alejandro Paolini Godoy" userId="c3a6e11a-e51d-46b0-a788-b09d2b3af6f8" providerId="ADAL" clId="{32975FC4-60DC-4260-AB6A-73CF78679369}" dt="2022-03-28T03:08:02.387" v="4544" actId="478"/>
          <ac:spMkLst>
            <pc:docMk/>
            <pc:sldMk cId="2170000542" sldId="510"/>
            <ac:spMk id="13" creationId="{EC3D2FAD-6985-40B3-AFF2-3FB93C1998F4}"/>
          </ac:spMkLst>
        </pc:spChg>
        <pc:spChg chg="mod">
          <ac:chgData name="Alejandro Paolini Godoy" userId="c3a6e11a-e51d-46b0-a788-b09d2b3af6f8" providerId="ADAL" clId="{32975FC4-60DC-4260-AB6A-73CF78679369}" dt="2022-03-28T03:06:24.789" v="4510" actId="3064"/>
          <ac:spMkLst>
            <pc:docMk/>
            <pc:sldMk cId="2170000542" sldId="510"/>
            <ac:spMk id="59" creationId="{53109DF1-D188-4026-8BDD-C3289BBC0A39}"/>
          </ac:spMkLst>
        </pc:spChg>
        <pc:grpChg chg="add mod">
          <ac:chgData name="Alejandro Paolini Godoy" userId="c3a6e11a-e51d-46b0-a788-b09d2b3af6f8" providerId="ADAL" clId="{32975FC4-60DC-4260-AB6A-73CF78679369}" dt="2022-03-28T03:06:50.849" v="4522" actId="1076"/>
          <ac:grpSpMkLst>
            <pc:docMk/>
            <pc:sldMk cId="2170000542" sldId="510"/>
            <ac:grpSpMk id="8" creationId="{6B5D9360-C6B0-4B30-A592-F53F86C21BFF}"/>
          </ac:grpSpMkLst>
        </pc:grpChg>
        <pc:cxnChg chg="add mod">
          <ac:chgData name="Alejandro Paolini Godoy" userId="c3a6e11a-e51d-46b0-a788-b09d2b3af6f8" providerId="ADAL" clId="{32975FC4-60DC-4260-AB6A-73CF78679369}" dt="2022-03-28T03:10:34.069" v="4574" actId="1582"/>
          <ac:cxnSpMkLst>
            <pc:docMk/>
            <pc:sldMk cId="2170000542" sldId="510"/>
            <ac:cxnSpMk id="14" creationId="{66C1CBE9-0053-4FF6-8D35-259DAF066F7D}"/>
          </ac:cxnSpMkLst>
        </pc:cxnChg>
        <pc:cxnChg chg="add mod">
          <ac:chgData name="Alejandro Paolini Godoy" userId="c3a6e11a-e51d-46b0-a788-b09d2b3af6f8" providerId="ADAL" clId="{32975FC4-60DC-4260-AB6A-73CF78679369}" dt="2022-03-28T03:10:38.070" v="4575" actId="1582"/>
          <ac:cxnSpMkLst>
            <pc:docMk/>
            <pc:sldMk cId="2170000542" sldId="510"/>
            <ac:cxnSpMk id="21" creationId="{80B472B3-13FD-4626-8077-CE9AFA6CD927}"/>
          </ac:cxnSpMkLst>
        </pc:cxnChg>
      </pc:sldChg>
      <pc:sldChg chg="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187772139" sldId="511"/>
        </pc:sldMkLst>
        <pc:spChg chg="mod">
          <ac:chgData name="Alejandro Paolini Godoy" userId="c3a6e11a-e51d-46b0-a788-b09d2b3af6f8" providerId="ADAL" clId="{32975FC4-60DC-4260-AB6A-73CF78679369}" dt="2022-03-28T03:15:08.986" v="4639" actId="1076"/>
          <ac:spMkLst>
            <pc:docMk/>
            <pc:sldMk cId="2187772139" sldId="511"/>
            <ac:spMk id="12" creationId="{14513E99-0441-48C7-8991-9AF0F8689C68}"/>
          </ac:spMkLst>
        </pc:spChg>
        <pc:cxnChg chg="mod">
          <ac:chgData name="Alejandro Paolini Godoy" userId="c3a6e11a-e51d-46b0-a788-b09d2b3af6f8" providerId="ADAL" clId="{32975FC4-60DC-4260-AB6A-73CF78679369}" dt="2022-03-28T03:15:12.602" v="4640" actId="1076"/>
          <ac:cxnSpMkLst>
            <pc:docMk/>
            <pc:sldMk cId="2187772139" sldId="511"/>
            <ac:cxnSpMk id="14" creationId="{66C1CBE9-0053-4FF6-8D35-259DAF066F7D}"/>
          </ac:cxnSpMkLst>
        </pc:cxnChg>
        <pc:cxnChg chg="mod">
          <ac:chgData name="Alejandro Paolini Godoy" userId="c3a6e11a-e51d-46b0-a788-b09d2b3af6f8" providerId="ADAL" clId="{32975FC4-60DC-4260-AB6A-73CF78679369}" dt="2022-03-28T03:15:24.720" v="4642" actId="14100"/>
          <ac:cxnSpMkLst>
            <pc:docMk/>
            <pc:sldMk cId="2187772139" sldId="511"/>
            <ac:cxnSpMk id="21" creationId="{80B472B3-13FD-4626-8077-CE9AFA6CD927}"/>
          </ac:cxnSpMkLst>
        </pc:cxnChg>
      </pc:sldChg>
      <pc:sldChg chg="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006309205" sldId="512"/>
        </pc:sldMkLst>
        <pc:spChg chg="mod">
          <ac:chgData name="Alejandro Paolini Godoy" userId="c3a6e11a-e51d-46b0-a788-b09d2b3af6f8" providerId="ADAL" clId="{32975FC4-60DC-4260-AB6A-73CF78679369}" dt="2022-03-28T03:16:55.922" v="4656" actId="14100"/>
          <ac:spMkLst>
            <pc:docMk/>
            <pc:sldMk cId="2006309205" sldId="512"/>
            <ac:spMk id="12" creationId="{14513E99-0441-48C7-8991-9AF0F8689C68}"/>
          </ac:spMkLst>
        </pc:spChg>
        <pc:cxnChg chg="del">
          <ac:chgData name="Alejandro Paolini Godoy" userId="c3a6e11a-e51d-46b0-a788-b09d2b3af6f8" providerId="ADAL" clId="{32975FC4-60DC-4260-AB6A-73CF78679369}" dt="2022-03-28T03:16:18.073" v="4646" actId="478"/>
          <ac:cxnSpMkLst>
            <pc:docMk/>
            <pc:sldMk cId="2006309205" sldId="512"/>
            <ac:cxnSpMk id="14" creationId="{66C1CBE9-0053-4FF6-8D35-259DAF066F7D}"/>
          </ac:cxnSpMkLst>
        </pc:cxnChg>
        <pc:cxnChg chg="mod">
          <ac:chgData name="Alejandro Paolini Godoy" userId="c3a6e11a-e51d-46b0-a788-b09d2b3af6f8" providerId="ADAL" clId="{32975FC4-60DC-4260-AB6A-73CF78679369}" dt="2022-03-28T03:16:48.909" v="4655" actId="14100"/>
          <ac:cxnSpMkLst>
            <pc:docMk/>
            <pc:sldMk cId="2006309205" sldId="512"/>
            <ac:cxnSpMk id="21" creationId="{80B472B3-13FD-4626-8077-CE9AFA6CD927}"/>
          </ac:cxnSpMkLst>
        </pc:cxnChg>
      </pc:sldChg>
      <pc:sldChg chg="addSp delSp modSp add mod ord delAnim modAnim">
        <pc:chgData name="Alejandro Paolini Godoy" userId="c3a6e11a-e51d-46b0-a788-b09d2b3af6f8" providerId="ADAL" clId="{32975FC4-60DC-4260-AB6A-73CF78679369}" dt="2022-03-28T03:40:30.894" v="4756"/>
        <pc:sldMkLst>
          <pc:docMk/>
          <pc:sldMk cId="1793995254" sldId="513"/>
        </pc:sldMkLst>
        <pc:spChg chg="mod">
          <ac:chgData name="Alejandro Paolini Godoy" userId="c3a6e11a-e51d-46b0-a788-b09d2b3af6f8" providerId="ADAL" clId="{32975FC4-60DC-4260-AB6A-73CF78679369}" dt="2022-03-28T03:27:18.585" v="4660"/>
          <ac:spMkLst>
            <pc:docMk/>
            <pc:sldMk cId="1793995254" sldId="513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2975FC4-60DC-4260-AB6A-73CF78679369}" dt="2022-03-28T03:27:31.681" v="4673" actId="20577"/>
          <ac:spMkLst>
            <pc:docMk/>
            <pc:sldMk cId="1793995254" sldId="513"/>
            <ac:spMk id="8" creationId="{284E07A5-451A-4795-9785-6E3202A8C05C}"/>
          </ac:spMkLst>
        </pc:spChg>
        <pc:spChg chg="del 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" creationId="{9CB06707-0C7B-4DCF-B36B-71B6BA0822DA}"/>
          </ac:spMkLst>
        </pc:spChg>
        <pc:spChg chg="del mod">
          <ac:chgData name="Alejandro Paolini Godoy" userId="c3a6e11a-e51d-46b0-a788-b09d2b3af6f8" providerId="ADAL" clId="{32975FC4-60DC-4260-AB6A-73CF78679369}" dt="2022-03-28T03:36:12.474" v="4749" actId="478"/>
          <ac:spMkLst>
            <pc:docMk/>
            <pc:sldMk cId="1793995254" sldId="513"/>
            <ac:spMk id="13" creationId="{67E31B06-CCD3-4B65-BB43-3088EE66E41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5" creationId="{80F19415-0830-45E4-820F-5157B4E2793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6" creationId="{5B964161-B4BD-467C-9E49-BB1AE6B357F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7" creationId="{3B7CE78E-7F05-4FB9-93C3-25051372E0A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9" creationId="{3C87E3F9-F01D-4B2B-BDF5-83A065B1120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0" creationId="{49991683-C6E7-4739-B299-1577838EA95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1" creationId="{BDC583B8-46F0-442A-B57E-3676CCCC729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2" creationId="{5AF72C62-CF88-4D99-BEE1-28314733671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6" creationId="{1738F774-CF3C-4C67-BFDF-9CFFED4C5A0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7" creationId="{2C2CC49A-307B-4229-AD5F-50855047FAD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28" creationId="{93EA2D8D-1EC5-4BA6-A078-9D2FD993A684}"/>
          </ac:spMkLst>
        </pc:spChg>
        <pc:spChg chg="del mod">
          <ac:chgData name="Alejandro Paolini Godoy" userId="c3a6e11a-e51d-46b0-a788-b09d2b3af6f8" providerId="ADAL" clId="{32975FC4-60DC-4260-AB6A-73CF78679369}" dt="2022-03-28T03:36:06.569" v="4748" actId="478"/>
          <ac:spMkLst>
            <pc:docMk/>
            <pc:sldMk cId="1793995254" sldId="513"/>
            <ac:spMk id="29" creationId="{D456C0E4-3216-4376-AC9C-48C5C94EF3D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0" creationId="{058089F1-85DA-438F-9747-6BFF2576D20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1" creationId="{D5DB7F26-5C4C-449D-B8EA-194F5A9822F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2" creationId="{9CB95F6C-2047-482C-ACF5-C6C76914956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3" creationId="{372E217B-17C1-413A-A4E8-60BF94D92C22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4" creationId="{4020E188-DAFF-4AA9-8ABE-1B63792BE6B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5" creationId="{0F3B8112-F57F-4AB7-AC75-26F5DA9B7A2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6" creationId="{CD9B1514-5585-46D4-942A-45B5570C951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7" creationId="{1D494340-9F78-437A-B2FC-9FE564FA40B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38" creationId="{416A117C-E540-47DB-A577-FBC278D916D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1" creationId="{375C3103-6C7C-468D-92C7-CEB5DF9CC85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2" creationId="{EE31B9C4-3FC1-458A-B776-BA1D740776E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3" creationId="{9C21AB86-97FA-4CBA-8F15-D4F6A4ED8ADB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4" creationId="{9A22EC5D-4639-441A-9F3D-22E2441B44AE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5" creationId="{78D627BD-3A4D-416E-A5A5-5457A0CA8F8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6" creationId="{3306A0CE-089D-46BD-A5BC-753EF7F6ACA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7" creationId="{C616EAF5-D5E5-4966-89ED-4AAB955D467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8" creationId="{605A348A-3768-474C-A88A-49A9BB13A12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49" creationId="{DE9AA539-7B3B-4F6C-AF4C-A54EFA5DE7E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0" creationId="{DED1A10B-2B49-46B3-9D5F-8B9EA7CB802B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1" creationId="{255E9E45-9A63-4A2B-92D9-0ED5B100082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2" creationId="{608F0093-4D78-4714-8487-DC8F4E96826E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3" creationId="{94498365-F5F0-4EE4-AA09-5F52DF5A0311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6" creationId="{12634E12-E1B5-45FF-8C3C-CF9A3C0B15E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7" creationId="{A293CD0A-F741-4792-8C52-50DB59C6C1D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8" creationId="{0CCD2258-EB80-4083-9311-ED1E74FB075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59" creationId="{2EAFB78C-9BA3-497E-9DC9-F1BF56AB3DB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0" creationId="{2C1C73F4-F298-4151-BCDB-F0BCEEBF7C2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1" creationId="{1E45CE19-D71A-408A-8751-852F5819F8C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2" creationId="{9D8DA3F2-4E0F-4AFC-9354-2E107E6CC42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3" creationId="{71F3808B-CA9E-49B5-A7FB-FDA6E11F960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4" creationId="{02FC3F18-5301-4C0E-8838-E83E7431B33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5" creationId="{0431B6E1-6815-44BF-A13E-552CF47BD4C3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6" creationId="{C4C5CEA4-A7E6-4F67-9E25-EA2E85DE0EEB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7" creationId="{675C3D71-2355-4A42-A387-26E1420D2D51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8" creationId="{AAD14218-A427-474F-94AB-2056AB0C65D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69" creationId="{1CD02131-4145-4AF4-A458-3F9553831E4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0" creationId="{F51DDB48-B67F-4C71-988C-D51C26321AA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1" creationId="{F2ED6902-475F-4052-A273-F8F248F33C1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2" creationId="{F7B82B07-5F03-4593-8A1F-4BB3CF06579B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3" creationId="{EA777D2E-AB12-4F2A-9023-1044AB50F26E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4" creationId="{DE4EDDF6-F286-4EA7-A690-628DD9D6D5C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5" creationId="{71F633B6-BDBE-4732-991C-2B5D6602E23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6" creationId="{5383E4E9-B53B-4872-BCF6-FD81B0410DA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7" creationId="{5307711C-E39C-439C-966C-CC8FA90DBBF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8" creationId="{A80ACF05-745A-47A2-A0BE-7B6AFA97BE1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79" creationId="{76D5D750-D200-45AB-B711-94703D4A721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0" creationId="{8B340DDE-B3DF-4D9E-835B-6A3A9C4C1821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1" creationId="{CB930676-848D-4C58-AA2D-EA44B46F2D0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2" creationId="{518D99F7-FC0B-4727-A98F-80E9EB8342E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3" creationId="{9AF492A4-972C-4A55-ABB5-4660FEB9581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4" creationId="{98A981B5-188F-4F9C-883E-67CA962D094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5" creationId="{CFFF4B0C-2AC3-41ED-BCC2-6E98A9C6993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6" creationId="{83C41583-0172-4A34-BCAF-C5E365ECFF0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7" creationId="{6DDFA6A4-ADBD-465B-A20E-7B61563A32D7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8" creationId="{79424DB2-DC52-40F1-99C7-D9E33B0D5D2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89" creationId="{3A259882-C2A8-4698-9B65-6BDBE6340B9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0" creationId="{C161EABF-50BF-481F-BC53-8E35040F7E6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1" creationId="{4F704A00-ED4E-4F44-8539-4F8D3D1D5AC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2" creationId="{60929F9E-078A-402A-A9CE-D3AB830689D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3" creationId="{39B1F5F7-6C13-4EEB-BAC1-532A55A0910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4" creationId="{D8AA4D23-D1FE-4D9A-A859-143B1A886804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5" creationId="{3429D3CB-5E56-43C0-B09C-7BE9BA6D615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6" creationId="{92D88D86-2782-4785-B624-6D55ABE6B16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7" creationId="{38888DAA-835D-4C13-868E-8BCD394588F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8" creationId="{B7F0DEC5-B292-48A7-8D70-8EF55AC16D63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99" creationId="{B5AF2255-8ED7-4589-879D-09381A48B29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0" creationId="{4A2E4C72-969F-440A-972F-60592E51A84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1" creationId="{81B82B9A-2D9E-4672-BF8F-637C80880F66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2" creationId="{814C672F-80BD-4672-B97A-0F1672D352B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3" creationId="{343A904A-3F4E-471E-86EF-CD12A8FC806C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4" creationId="{F84D3A9D-CE86-4FA0-89B3-84A9882DBDA9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5" creationId="{37326431-7BF6-4951-AEFF-FCAB284DB2B2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6" creationId="{1315EC8F-3DFD-4EEA-A0D8-0981B4557658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7" creationId="{12FDFD72-7D30-4802-AF01-5966D72EC0E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8" creationId="{A5E9D436-908C-4237-BFD6-9F092C44990A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09" creationId="{BE83DE03-98AA-465D-AC38-54BFC6ABB9D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0" creationId="{6E9DA704-8C60-4C5F-A356-D91EC7EB1BC0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1" creationId="{007040F6-9777-4DC7-BD7A-BED9366EE075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2" creationId="{FC5C8896-5C0D-448D-A14C-EAB49A9EEDCD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3" creationId="{1B91DC99-FFAB-46CB-A289-1CC8A0F60A4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4" creationId="{6EE1273B-8370-4B06-9174-F2F9D05B680F}"/>
          </ac:spMkLst>
        </pc:spChg>
        <pc:spChg chg="mod">
          <ac:chgData name="Alejandro Paolini Godoy" userId="c3a6e11a-e51d-46b0-a788-b09d2b3af6f8" providerId="ADAL" clId="{32975FC4-60DC-4260-AB6A-73CF78679369}" dt="2022-03-28T03:36:15.055" v="4750" actId="478"/>
          <ac:spMkLst>
            <pc:docMk/>
            <pc:sldMk cId="1793995254" sldId="513"/>
            <ac:spMk id="115" creationId="{497C9919-A075-4AB4-87C8-9AC5CF1FF425}"/>
          </ac:spMkLst>
        </pc:spChg>
        <pc:spChg chg="add mod">
          <ac:chgData name="Alejandro Paolini Godoy" userId="c3a6e11a-e51d-46b0-a788-b09d2b3af6f8" providerId="ADAL" clId="{32975FC4-60DC-4260-AB6A-73CF78679369}" dt="2022-03-28T03:34:18.282" v="4730" actId="1076"/>
          <ac:spMkLst>
            <pc:docMk/>
            <pc:sldMk cId="1793995254" sldId="513"/>
            <ac:spMk id="117" creationId="{AC27EC79-AF00-49F7-BE8A-5E5DD246A602}"/>
          </ac:spMkLst>
        </pc:spChg>
        <pc:spChg chg="add mod">
          <ac:chgData name="Alejandro Paolini Godoy" userId="c3a6e11a-e51d-46b0-a788-b09d2b3af6f8" providerId="ADAL" clId="{32975FC4-60DC-4260-AB6A-73CF78679369}" dt="2022-03-28T03:40:11.516" v="4752" actId="14100"/>
          <ac:spMkLst>
            <pc:docMk/>
            <pc:sldMk cId="1793995254" sldId="513"/>
            <ac:spMk id="118" creationId="{CDFB4F5A-8BB9-4265-B854-A6758CDAA34F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25" creationId="{2AE96359-CA6F-4CE3-AF02-CEFB4FBD02D5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26" creationId="{2E27C8B0-ACD2-469A-BCD3-61C36B0F6408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30" creationId="{BCD71CEF-70D2-4FBE-92B4-5EDCBB0E9FF8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31" creationId="{244CB32C-8D9E-4C34-8695-D599DD083F2C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34" creationId="{72781C03-A61C-4395-AF6C-079CA939099F}"/>
          </ac:spMkLst>
        </pc:spChg>
        <pc:spChg chg="del">
          <ac:chgData name="Alejandro Paolini Godoy" userId="c3a6e11a-e51d-46b0-a788-b09d2b3af6f8" providerId="ADAL" clId="{32975FC4-60DC-4260-AB6A-73CF78679369}" dt="2022-03-28T03:34:32.216" v="4731" actId="478"/>
          <ac:spMkLst>
            <pc:docMk/>
            <pc:sldMk cId="1793995254" sldId="513"/>
            <ac:spMk id="135" creationId="{EB8CB9A6-4445-4A23-88C0-887AF219CD56}"/>
          </ac:spMkLst>
        </pc:spChg>
        <pc:grpChg chg="mod">
          <ac:chgData name="Alejandro Paolini Godoy" userId="c3a6e11a-e51d-46b0-a788-b09d2b3af6f8" providerId="ADAL" clId="{32975FC4-60DC-4260-AB6A-73CF78679369}" dt="2022-03-28T03:36:15.055" v="4750" actId="478"/>
          <ac:grpSpMkLst>
            <pc:docMk/>
            <pc:sldMk cId="1793995254" sldId="513"/>
            <ac:grpSpMk id="116" creationId="{1896D618-0009-4D03-86CC-161B175EECE9}"/>
          </ac:grpSpMkLst>
        </pc:grpChg>
      </pc:sldChg>
      <pc:sldChg chg="addSp 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070455749" sldId="514"/>
        </pc:sldMkLst>
        <pc:spChg chg="del mod">
          <ac:chgData name="Alejandro Paolini Godoy" userId="c3a6e11a-e51d-46b0-a788-b09d2b3af6f8" providerId="ADAL" clId="{32975FC4-60DC-4260-AB6A-73CF78679369}" dt="2022-03-28T03:44:32.018" v="4799" actId="478"/>
          <ac:spMkLst>
            <pc:docMk/>
            <pc:sldMk cId="3070455749" sldId="514"/>
            <ac:spMk id="5" creationId="{626D0241-17AD-44C1-B3C0-E50ED63A5929}"/>
          </ac:spMkLst>
        </pc:spChg>
        <pc:spChg chg="mod">
          <ac:chgData name="Alejandro Paolini Godoy" userId="c3a6e11a-e51d-46b0-a788-b09d2b3af6f8" providerId="ADAL" clId="{32975FC4-60DC-4260-AB6A-73CF78679369}" dt="2022-03-28T03:43:45.848" v="4761" actId="20577"/>
          <ac:spMkLst>
            <pc:docMk/>
            <pc:sldMk cId="3070455749" sldId="514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7" creationId="{A9D788A8-0A85-406E-A463-8023F43955F3}"/>
          </ac:spMkLst>
        </pc:spChg>
        <pc:spChg chg="add del mod">
          <ac:chgData name="Alejandro Paolini Godoy" userId="c3a6e11a-e51d-46b0-a788-b09d2b3af6f8" providerId="ADAL" clId="{32975FC4-60DC-4260-AB6A-73CF78679369}" dt="2022-03-28T03:44:58.958" v="4805" actId="478"/>
          <ac:spMkLst>
            <pc:docMk/>
            <pc:sldMk cId="3070455749" sldId="514"/>
            <ac:spMk id="8" creationId="{FE3FD588-BAB9-490C-BB7C-CF071AEBDAA2}"/>
          </ac:spMkLst>
        </pc:spChg>
        <pc:spChg chg="add mod">
          <ac:chgData name="Alejandro Paolini Godoy" userId="c3a6e11a-e51d-46b0-a788-b09d2b3af6f8" providerId="ADAL" clId="{32975FC4-60DC-4260-AB6A-73CF78679369}" dt="2022-03-28T03:52:47.401" v="4896" actId="207"/>
          <ac:spMkLst>
            <pc:docMk/>
            <pc:sldMk cId="3070455749" sldId="514"/>
            <ac:spMk id="9" creationId="{3817ADEE-A817-4D56-89B7-442952613BC8}"/>
          </ac:spMkLst>
        </pc:spChg>
        <pc:spChg chg="add 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10" creationId="{0DF5CB6D-6BFC-4B4B-9BEC-EE2EB90125AD}"/>
          </ac:spMkLst>
        </pc:spChg>
        <pc:spChg chg="add 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11" creationId="{12CEE33E-EECB-4A53-8C4B-D34925B284D0}"/>
          </ac:spMkLst>
        </pc:spChg>
        <pc:spChg chg="add 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12" creationId="{0C3313F8-5425-4D0A-8E13-A66529AA30D5}"/>
          </ac:spMkLst>
        </pc:spChg>
        <pc:spChg chg="add mod">
          <ac:chgData name="Alejandro Paolini Godoy" userId="c3a6e11a-e51d-46b0-a788-b09d2b3af6f8" providerId="ADAL" clId="{32975FC4-60DC-4260-AB6A-73CF78679369}" dt="2022-03-28T03:50:45.816" v="4876" actId="164"/>
          <ac:spMkLst>
            <pc:docMk/>
            <pc:sldMk cId="3070455749" sldId="514"/>
            <ac:spMk id="13" creationId="{D7569D20-641F-4B79-8766-5A4B296B370E}"/>
          </ac:spMkLst>
        </pc:spChg>
        <pc:spChg chg="mod">
          <ac:chgData name="Alejandro Paolini Godoy" userId="c3a6e11a-e51d-46b0-a788-b09d2b3af6f8" providerId="ADAL" clId="{32975FC4-60DC-4260-AB6A-73CF78679369}" dt="2022-03-28T03:52:17.589" v="4891" actId="20577"/>
          <ac:spMkLst>
            <pc:docMk/>
            <pc:sldMk cId="3070455749" sldId="514"/>
            <ac:spMk id="59" creationId="{53109DF1-D188-4026-8BDD-C3289BBC0A39}"/>
          </ac:spMkLst>
        </pc:spChg>
        <pc:grpChg chg="add mod">
          <ac:chgData name="Alejandro Paolini Godoy" userId="c3a6e11a-e51d-46b0-a788-b09d2b3af6f8" providerId="ADAL" clId="{32975FC4-60DC-4260-AB6A-73CF78679369}" dt="2022-03-28T03:51:02.666" v="4880" actId="1076"/>
          <ac:grpSpMkLst>
            <pc:docMk/>
            <pc:sldMk cId="3070455749" sldId="514"/>
            <ac:grpSpMk id="2" creationId="{52F8979B-51C7-4912-9A27-8B547DAC1868}"/>
          </ac:grpSpMkLst>
        </pc:grp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809438162" sldId="515"/>
        </pc:sldMkLst>
        <pc:spChg chg="mod">
          <ac:chgData name="Alejandro Paolini Godoy" userId="c3a6e11a-e51d-46b0-a788-b09d2b3af6f8" providerId="ADAL" clId="{32975FC4-60DC-4260-AB6A-73CF78679369}" dt="2022-03-28T03:53:09.856" v="4906" actId="20577"/>
          <ac:spMkLst>
            <pc:docMk/>
            <pc:sldMk cId="809438162" sldId="515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3:57:51.561" v="4943" actId="3064"/>
          <ac:spMkLst>
            <pc:docMk/>
            <pc:sldMk cId="809438162" sldId="515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02:33.354" v="4974" actId="14100"/>
          <ac:spMkLst>
            <pc:docMk/>
            <pc:sldMk cId="809438162" sldId="515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32975FC4-60DC-4260-AB6A-73CF78679369}" dt="2022-03-28T03:59:27.822" v="4951" actId="1076"/>
          <ac:spMkLst>
            <pc:docMk/>
            <pc:sldMk cId="809438162" sldId="515"/>
            <ac:spMk id="10" creationId="{0DF5CB6D-6BFC-4B4B-9BEC-EE2EB90125AD}"/>
          </ac:spMkLst>
        </pc:spChg>
        <pc:spChg chg="del">
          <ac:chgData name="Alejandro Paolini Godoy" userId="c3a6e11a-e51d-46b0-a788-b09d2b3af6f8" providerId="ADAL" clId="{32975FC4-60DC-4260-AB6A-73CF78679369}" dt="2022-03-28T03:55:46.968" v="4920" actId="478"/>
          <ac:spMkLst>
            <pc:docMk/>
            <pc:sldMk cId="809438162" sldId="515"/>
            <ac:spMk id="11" creationId="{12CEE33E-EECB-4A53-8C4B-D34925B284D0}"/>
          </ac:spMkLst>
        </pc:spChg>
        <pc:spChg chg="del">
          <ac:chgData name="Alejandro Paolini Godoy" userId="c3a6e11a-e51d-46b0-a788-b09d2b3af6f8" providerId="ADAL" clId="{32975FC4-60DC-4260-AB6A-73CF78679369}" dt="2022-03-28T03:55:43.244" v="4918" actId="478"/>
          <ac:spMkLst>
            <pc:docMk/>
            <pc:sldMk cId="809438162" sldId="515"/>
            <ac:spMk id="12" creationId="{0C3313F8-5425-4D0A-8E13-A66529AA30D5}"/>
          </ac:spMkLst>
        </pc:spChg>
        <pc:spChg chg="del">
          <ac:chgData name="Alejandro Paolini Godoy" userId="c3a6e11a-e51d-46b0-a788-b09d2b3af6f8" providerId="ADAL" clId="{32975FC4-60DC-4260-AB6A-73CF78679369}" dt="2022-03-28T03:55:45.277" v="4919" actId="478"/>
          <ac:spMkLst>
            <pc:docMk/>
            <pc:sldMk cId="809438162" sldId="515"/>
            <ac:spMk id="13" creationId="{D7569D20-641F-4B79-8766-5A4B296B370E}"/>
          </ac:spMkLst>
        </pc:spChg>
        <pc:spChg chg="add mod">
          <ac:chgData name="Alejandro Paolini Godoy" userId="c3a6e11a-e51d-46b0-a788-b09d2b3af6f8" providerId="ADAL" clId="{32975FC4-60DC-4260-AB6A-73CF78679369}" dt="2022-03-28T04:02:38.095" v="4975" actId="14100"/>
          <ac:spMkLst>
            <pc:docMk/>
            <pc:sldMk cId="809438162" sldId="515"/>
            <ac:spMk id="14" creationId="{B0E8342B-C7FA-48F6-B22F-99092EA65BBC}"/>
          </ac:spMkLst>
        </pc:spChg>
        <pc:spChg chg="mod">
          <ac:chgData name="Alejandro Paolini Godoy" userId="c3a6e11a-e51d-46b0-a788-b09d2b3af6f8" providerId="ADAL" clId="{32975FC4-60DC-4260-AB6A-73CF78679369}" dt="2022-03-28T03:59:13.448" v="4950" actId="14100"/>
          <ac:spMkLst>
            <pc:docMk/>
            <pc:sldMk cId="809438162" sldId="515"/>
            <ac:spMk id="59" creationId="{53109DF1-D188-4026-8BDD-C3289BBC0A39}"/>
          </ac:spMkLst>
        </pc:spChg>
        <pc:grpChg chg="mod">
          <ac:chgData name="Alejandro Paolini Godoy" userId="c3a6e11a-e51d-46b0-a788-b09d2b3af6f8" providerId="ADAL" clId="{32975FC4-60DC-4260-AB6A-73CF78679369}" dt="2022-03-28T03:59:10.426" v="4949" actId="14100"/>
          <ac:grpSpMkLst>
            <pc:docMk/>
            <pc:sldMk cId="809438162" sldId="515"/>
            <ac:grpSpMk id="2" creationId="{52F8979B-51C7-4912-9A27-8B547DAC1868}"/>
          </ac:grpSpMkLst>
        </pc:grpChg>
        <pc:picChg chg="add del mod">
          <ac:chgData name="Alejandro Paolini Godoy" userId="c3a6e11a-e51d-46b0-a788-b09d2b3af6f8" providerId="ADAL" clId="{32975FC4-60DC-4260-AB6A-73CF78679369}" dt="2022-03-28T04:04:43.135" v="5026" actId="478"/>
          <ac:picMkLst>
            <pc:docMk/>
            <pc:sldMk cId="809438162" sldId="515"/>
            <ac:picMk id="4" creationId="{B5221CC2-9698-4B70-B3CE-70B8D40537E1}"/>
          </ac:picMkLst>
        </pc:picChg>
        <pc:picChg chg="add mod">
          <ac:chgData name="Alejandro Paolini Godoy" userId="c3a6e11a-e51d-46b0-a788-b09d2b3af6f8" providerId="ADAL" clId="{32975FC4-60DC-4260-AB6A-73CF78679369}" dt="2022-03-28T04:02:31.145" v="4973" actId="1076"/>
          <ac:picMkLst>
            <pc:docMk/>
            <pc:sldMk cId="809438162" sldId="515"/>
            <ac:picMk id="8" creationId="{C52DF99B-1437-4247-90CD-113105281D1E}"/>
          </ac:picMkLst>
        </pc:picChg>
        <pc:picChg chg="add mod">
          <ac:chgData name="Alejandro Paolini Godoy" userId="c3a6e11a-e51d-46b0-a788-b09d2b3af6f8" providerId="ADAL" clId="{32975FC4-60DC-4260-AB6A-73CF78679369}" dt="2022-03-28T04:02:23.280" v="4972" actId="571"/>
          <ac:picMkLst>
            <pc:docMk/>
            <pc:sldMk cId="809438162" sldId="515"/>
            <ac:picMk id="17" creationId="{05C1AB87-66DE-4F6B-83F5-518D1C67B603}"/>
          </ac:picMkLst>
        </pc:picChg>
      </pc:sldChg>
      <pc:sldChg chg="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901134600" sldId="516"/>
        </pc:sldMkLst>
        <pc:spChg chg="mod">
          <ac:chgData name="Alejandro Paolini Godoy" userId="c3a6e11a-e51d-46b0-a788-b09d2b3af6f8" providerId="ADAL" clId="{32975FC4-60DC-4260-AB6A-73CF78679369}" dt="2022-03-28T04:03:49.643" v="5021"/>
          <ac:spMkLst>
            <pc:docMk/>
            <pc:sldMk cId="2901134600" sldId="516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04:10.184" v="5025" actId="113"/>
          <ac:spMkLst>
            <pc:docMk/>
            <pc:sldMk cId="2901134600" sldId="516"/>
            <ac:spMk id="59" creationId="{53109DF1-D188-4026-8BDD-C3289BBC0A39}"/>
          </ac:spMkLst>
        </pc:spChg>
        <pc:picChg chg="mod">
          <ac:chgData name="Alejandro Paolini Godoy" userId="c3a6e11a-e51d-46b0-a788-b09d2b3af6f8" providerId="ADAL" clId="{32975FC4-60DC-4260-AB6A-73CF78679369}" dt="2022-03-28T04:03:37.500" v="5020" actId="207"/>
          <ac:picMkLst>
            <pc:docMk/>
            <pc:sldMk cId="2901134600" sldId="516"/>
            <ac:picMk id="4" creationId="{B5221CC2-9698-4B70-B3CE-70B8D40537E1}"/>
          </ac:picMkLst>
        </pc:picChg>
        <pc:picChg chg="del">
          <ac:chgData name="Alejandro Paolini Godoy" userId="c3a6e11a-e51d-46b0-a788-b09d2b3af6f8" providerId="ADAL" clId="{32975FC4-60DC-4260-AB6A-73CF78679369}" dt="2022-03-28T04:02:50.151" v="4977" actId="478"/>
          <ac:picMkLst>
            <pc:docMk/>
            <pc:sldMk cId="2901134600" sldId="516"/>
            <ac:picMk id="8" creationId="{C52DF99B-1437-4247-90CD-113105281D1E}"/>
          </ac:picMkLst>
        </pc:picChg>
      </pc:sldChg>
      <pc:sldChg chg="delSp modSp add mod or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2423562144" sldId="517"/>
        </pc:sldMkLst>
        <pc:spChg chg="mod">
          <ac:chgData name="Alejandro Paolini Godoy" userId="c3a6e11a-e51d-46b0-a788-b09d2b3af6f8" providerId="ADAL" clId="{32975FC4-60DC-4260-AB6A-73CF78679369}" dt="2022-03-28T04:06:40.694" v="5035" actId="20577"/>
          <ac:spMkLst>
            <pc:docMk/>
            <pc:sldMk cId="2423562144" sldId="517"/>
            <ac:spMk id="6" creationId="{F0ACAD3D-6F09-4D90-A5CF-7C56DC976CC4}"/>
          </ac:spMkLst>
        </pc:spChg>
        <pc:spChg chg="mod topLvl">
          <ac:chgData name="Alejandro Paolini Godoy" userId="c3a6e11a-e51d-46b0-a788-b09d2b3af6f8" providerId="ADAL" clId="{32975FC4-60DC-4260-AB6A-73CF78679369}" dt="2022-03-28T04:07:56.731" v="5063" actId="1076"/>
          <ac:spMkLst>
            <pc:docMk/>
            <pc:sldMk cId="2423562144" sldId="517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07:38.725" v="5058" actId="1076"/>
          <ac:spMkLst>
            <pc:docMk/>
            <pc:sldMk cId="2423562144" sldId="517"/>
            <ac:spMk id="9" creationId="{3817ADEE-A817-4D56-89B7-442952613BC8}"/>
          </ac:spMkLst>
        </pc:spChg>
        <pc:spChg chg="del">
          <ac:chgData name="Alejandro Paolini Godoy" userId="c3a6e11a-e51d-46b0-a788-b09d2b3af6f8" providerId="ADAL" clId="{32975FC4-60DC-4260-AB6A-73CF78679369}" dt="2022-03-28T04:07:07.476" v="5050" actId="478"/>
          <ac:spMkLst>
            <pc:docMk/>
            <pc:sldMk cId="2423562144" sldId="517"/>
            <ac:spMk id="10" creationId="{0DF5CB6D-6BFC-4B4B-9BEC-EE2EB90125AD}"/>
          </ac:spMkLst>
        </pc:spChg>
        <pc:spChg chg="del topLvl">
          <ac:chgData name="Alejandro Paolini Godoy" userId="c3a6e11a-e51d-46b0-a788-b09d2b3af6f8" providerId="ADAL" clId="{32975FC4-60DC-4260-AB6A-73CF78679369}" dt="2022-03-28T04:07:14.650" v="5053" actId="478"/>
          <ac:spMkLst>
            <pc:docMk/>
            <pc:sldMk cId="2423562144" sldId="517"/>
            <ac:spMk id="11" creationId="{12CEE33E-EECB-4A53-8C4B-D34925B284D0}"/>
          </ac:spMkLst>
        </pc:spChg>
        <pc:spChg chg="del">
          <ac:chgData name="Alejandro Paolini Godoy" userId="c3a6e11a-e51d-46b0-a788-b09d2b3af6f8" providerId="ADAL" clId="{32975FC4-60DC-4260-AB6A-73CF78679369}" dt="2022-03-28T04:07:09.257" v="5051" actId="478"/>
          <ac:spMkLst>
            <pc:docMk/>
            <pc:sldMk cId="2423562144" sldId="517"/>
            <ac:spMk id="12" creationId="{0C3313F8-5425-4D0A-8E13-A66529AA30D5}"/>
          </ac:spMkLst>
        </pc:spChg>
        <pc:spChg chg="del">
          <ac:chgData name="Alejandro Paolini Godoy" userId="c3a6e11a-e51d-46b0-a788-b09d2b3af6f8" providerId="ADAL" clId="{32975FC4-60DC-4260-AB6A-73CF78679369}" dt="2022-03-28T04:07:10.927" v="5052" actId="478"/>
          <ac:spMkLst>
            <pc:docMk/>
            <pc:sldMk cId="2423562144" sldId="517"/>
            <ac:spMk id="13" creationId="{D7569D20-641F-4B79-8766-5A4B296B370E}"/>
          </ac:spMkLst>
        </pc:spChg>
        <pc:spChg chg="del">
          <ac:chgData name="Alejandro Paolini Godoy" userId="c3a6e11a-e51d-46b0-a788-b09d2b3af6f8" providerId="ADAL" clId="{32975FC4-60DC-4260-AB6A-73CF78679369}" dt="2022-03-28T04:07:22.839" v="5055" actId="478"/>
          <ac:spMkLst>
            <pc:docMk/>
            <pc:sldMk cId="2423562144" sldId="517"/>
            <ac:spMk id="59" creationId="{53109DF1-D188-4026-8BDD-C3289BBC0A39}"/>
          </ac:spMkLst>
        </pc:spChg>
        <pc:grpChg chg="del">
          <ac:chgData name="Alejandro Paolini Godoy" userId="c3a6e11a-e51d-46b0-a788-b09d2b3af6f8" providerId="ADAL" clId="{32975FC4-60DC-4260-AB6A-73CF78679369}" dt="2022-03-28T04:07:14.650" v="5053" actId="478"/>
          <ac:grpSpMkLst>
            <pc:docMk/>
            <pc:sldMk cId="2423562144" sldId="517"/>
            <ac:grpSpMk id="2" creationId="{52F8979B-51C7-4912-9A27-8B547DAC1868}"/>
          </ac:grpSpMkLst>
        </pc:grpChg>
      </pc:sldChg>
      <pc:sldChg chg="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1447227248" sldId="518"/>
        </pc:sldMkLst>
        <pc:spChg chg="mod">
          <ac:chgData name="Alejandro Paolini Godoy" userId="c3a6e11a-e51d-46b0-a788-b09d2b3af6f8" providerId="ADAL" clId="{32975FC4-60DC-4260-AB6A-73CF78679369}" dt="2022-03-28T04:08:21.245" v="5066" actId="20577"/>
          <ac:spMkLst>
            <pc:docMk/>
            <pc:sldMk cId="1447227248" sldId="51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4:17:31.333" v="5141" actId="14100"/>
          <ac:spMkLst>
            <pc:docMk/>
            <pc:sldMk cId="1447227248" sldId="518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17:28.216" v="5140" actId="14100"/>
          <ac:spMkLst>
            <pc:docMk/>
            <pc:sldMk cId="1447227248" sldId="518"/>
            <ac:spMk id="9" creationId="{3817ADEE-A817-4D56-89B7-442952613BC8}"/>
          </ac:spMkLst>
        </pc:spChg>
      </pc:sldChg>
      <pc:sldChg chg="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3427911" sldId="519"/>
        </pc:sldMkLst>
        <pc:spChg chg="mod">
          <ac:chgData name="Alejandro Paolini Godoy" userId="c3a6e11a-e51d-46b0-a788-b09d2b3af6f8" providerId="ADAL" clId="{32975FC4-60DC-4260-AB6A-73CF78679369}" dt="2022-03-28T04:16:59.108" v="5137" actId="20577"/>
          <ac:spMkLst>
            <pc:docMk/>
            <pc:sldMk cId="33427911" sldId="519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4:17:18.792" v="5139" actId="14100"/>
          <ac:spMkLst>
            <pc:docMk/>
            <pc:sldMk cId="33427911" sldId="519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17:15.603" v="5138" actId="14100"/>
          <ac:spMkLst>
            <pc:docMk/>
            <pc:sldMk cId="33427911" sldId="519"/>
            <ac:spMk id="9" creationId="{3817ADEE-A817-4D56-89B7-442952613BC8}"/>
          </ac:spMkLst>
        </pc:spChg>
      </pc:sldChg>
      <pc:sldChg chg="add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3347820944" sldId="520"/>
        </pc:sldMkLst>
        <pc:spChg chg="mod">
          <ac:chgData name="Alejandro Paolini Godoy" userId="c3a6e11a-e51d-46b0-a788-b09d2b3af6f8" providerId="ADAL" clId="{32975FC4-60DC-4260-AB6A-73CF78679369}" dt="2022-03-28T04:16:52.916" v="5135" actId="20577"/>
          <ac:spMkLst>
            <pc:docMk/>
            <pc:sldMk cId="3347820944" sldId="52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2975FC4-60DC-4260-AB6A-73CF78679369}" dt="2022-03-28T04:16:05.477" v="5120" actId="14100"/>
          <ac:spMkLst>
            <pc:docMk/>
            <pc:sldMk cId="3347820944" sldId="520"/>
            <ac:spMk id="7" creationId="{A9D788A8-0A85-406E-A463-8023F43955F3}"/>
          </ac:spMkLst>
        </pc:spChg>
        <pc:spChg chg="add mod">
          <ac:chgData name="Alejandro Paolini Godoy" userId="c3a6e11a-e51d-46b0-a788-b09d2b3af6f8" providerId="ADAL" clId="{32975FC4-60DC-4260-AB6A-73CF78679369}" dt="2022-03-28T04:16:00.374" v="5119" actId="14100"/>
          <ac:spMkLst>
            <pc:docMk/>
            <pc:sldMk cId="3347820944" sldId="520"/>
            <ac:spMk id="8" creationId="{10FFF091-444B-404F-9837-BE97DF884254}"/>
          </ac:spMkLst>
        </pc:spChg>
        <pc:spChg chg="mod">
          <ac:chgData name="Alejandro Paolini Godoy" userId="c3a6e11a-e51d-46b0-a788-b09d2b3af6f8" providerId="ADAL" clId="{32975FC4-60DC-4260-AB6A-73CF78679369}" dt="2022-03-28T04:16:26.490" v="5122" actId="113"/>
          <ac:spMkLst>
            <pc:docMk/>
            <pc:sldMk cId="3347820944" sldId="520"/>
            <ac:spMk id="9" creationId="{3817ADEE-A817-4D56-89B7-442952613BC8}"/>
          </ac:spMkLst>
        </pc:spChg>
      </pc:sldChg>
      <pc:sldChg chg="addSp delSp modSp add mod modAnim">
        <pc:chgData name="Alejandro Paolini Godoy" userId="c3a6e11a-e51d-46b0-a788-b09d2b3af6f8" providerId="ADAL" clId="{32975FC4-60DC-4260-AB6A-73CF78679369}" dt="2022-03-28T05:00:00.869" v="5672"/>
        <pc:sldMkLst>
          <pc:docMk/>
          <pc:sldMk cId="962370996" sldId="521"/>
        </pc:sldMkLst>
        <pc:spChg chg="mod ord">
          <ac:chgData name="Alejandro Paolini Godoy" userId="c3a6e11a-e51d-46b0-a788-b09d2b3af6f8" providerId="ADAL" clId="{32975FC4-60DC-4260-AB6A-73CF78679369}" dt="2022-03-28T04:22:06.024" v="5416" actId="1076"/>
          <ac:spMkLst>
            <pc:docMk/>
            <pc:sldMk cId="962370996" sldId="521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2975FC4-60DC-4260-AB6A-73CF78679369}" dt="2022-03-28T04:24:25.590" v="5429" actId="113"/>
          <ac:spMkLst>
            <pc:docMk/>
            <pc:sldMk cId="962370996" sldId="521"/>
            <ac:spMk id="8" creationId="{10FFF091-444B-404F-9837-BE97DF884254}"/>
          </ac:spMkLst>
        </pc:spChg>
        <pc:spChg chg="del">
          <ac:chgData name="Alejandro Paolini Godoy" userId="c3a6e11a-e51d-46b0-a788-b09d2b3af6f8" providerId="ADAL" clId="{32975FC4-60DC-4260-AB6A-73CF78679369}" dt="2022-03-28T04:18:18.161" v="5145" actId="478"/>
          <ac:spMkLst>
            <pc:docMk/>
            <pc:sldMk cId="962370996" sldId="521"/>
            <ac:spMk id="9" creationId="{3817ADEE-A817-4D56-89B7-442952613BC8}"/>
          </ac:spMkLst>
        </pc:spChg>
        <pc:spChg chg="add mod">
          <ac:chgData name="Alejandro Paolini Godoy" userId="c3a6e11a-e51d-46b0-a788-b09d2b3af6f8" providerId="ADAL" clId="{32975FC4-60DC-4260-AB6A-73CF78679369}" dt="2022-03-28T04:22:30.975" v="5419" actId="1076"/>
          <ac:spMkLst>
            <pc:docMk/>
            <pc:sldMk cId="962370996" sldId="521"/>
            <ac:spMk id="10" creationId="{43A32FCB-8CF1-4AFF-B692-B3DC5C03F61C}"/>
          </ac:spMkLst>
        </pc:spChg>
        <pc:spChg chg="mod">
          <ac:chgData name="Alejandro Paolini Godoy" userId="c3a6e11a-e51d-46b0-a788-b09d2b3af6f8" providerId="ADAL" clId="{32975FC4-60DC-4260-AB6A-73CF78679369}" dt="2022-03-28T04:20:45.410" v="5165" actId="1076"/>
          <ac:spMkLst>
            <pc:docMk/>
            <pc:sldMk cId="962370996" sldId="521"/>
            <ac:spMk id="12" creationId="{41DBA55F-C2EF-4111-BC3A-D999786159DD}"/>
          </ac:spMkLst>
        </pc:spChg>
        <pc:spChg chg="mod">
          <ac:chgData name="Alejandro Paolini Godoy" userId="c3a6e11a-e51d-46b0-a788-b09d2b3af6f8" providerId="ADAL" clId="{32975FC4-60DC-4260-AB6A-73CF78679369}" dt="2022-03-28T04:20:45.410" v="5165" actId="1076"/>
          <ac:spMkLst>
            <pc:docMk/>
            <pc:sldMk cId="962370996" sldId="521"/>
            <ac:spMk id="13" creationId="{A1DFE544-8399-43EB-B810-3B5B8AC5E7E2}"/>
          </ac:spMkLst>
        </pc:spChg>
        <pc:grpChg chg="add mod">
          <ac:chgData name="Alejandro Paolini Godoy" userId="c3a6e11a-e51d-46b0-a788-b09d2b3af6f8" providerId="ADAL" clId="{32975FC4-60DC-4260-AB6A-73CF78679369}" dt="2022-03-28T04:20:45.410" v="5165" actId="1076"/>
          <ac:grpSpMkLst>
            <pc:docMk/>
            <pc:sldMk cId="962370996" sldId="521"/>
            <ac:grpSpMk id="11" creationId="{E5072B9F-3061-4280-AF15-2E871962C329}"/>
          </ac:grpSpMkLst>
        </pc:grpChg>
      </pc:sldChg>
      <pc:sldChg chg="delSp modSp add mod ord modAnim">
        <pc:chgData name="Alejandro Paolini Godoy" userId="c3a6e11a-e51d-46b0-a788-b09d2b3af6f8" providerId="ADAL" clId="{32975FC4-60DC-4260-AB6A-73CF78679369}" dt="2022-03-28T04:41:56.374" v="5588" actId="403"/>
        <pc:sldMkLst>
          <pc:docMk/>
          <pc:sldMk cId="2716041945" sldId="522"/>
        </pc:sldMkLst>
        <pc:spChg chg="mod">
          <ac:chgData name="Alejandro Paolini Godoy" userId="c3a6e11a-e51d-46b0-a788-b09d2b3af6f8" providerId="ADAL" clId="{32975FC4-60DC-4260-AB6A-73CF78679369}" dt="2022-03-28T04:27:35.773" v="5470" actId="20577"/>
          <ac:spMkLst>
            <pc:docMk/>
            <pc:sldMk cId="2716041945" sldId="522"/>
            <ac:spMk id="2" creationId="{2850C538-CF10-4E37-9220-CAB4378F4420}"/>
          </ac:spMkLst>
        </pc:spChg>
        <pc:spChg chg="mod">
          <ac:chgData name="Alejandro Paolini Godoy" userId="c3a6e11a-e51d-46b0-a788-b09d2b3af6f8" providerId="ADAL" clId="{32975FC4-60DC-4260-AB6A-73CF78679369}" dt="2022-03-28T04:27:44.238" v="5471"/>
          <ac:spMkLst>
            <pc:docMk/>
            <pc:sldMk cId="2716041945" sldId="522"/>
            <ac:spMk id="3" creationId="{AF7FEA0A-CF71-4C78-B2AC-D3A3972AB323}"/>
          </ac:spMkLst>
        </pc:spChg>
        <pc:spChg chg="mod">
          <ac:chgData name="Alejandro Paolini Godoy" userId="c3a6e11a-e51d-46b0-a788-b09d2b3af6f8" providerId="ADAL" clId="{32975FC4-60DC-4260-AB6A-73CF78679369}" dt="2022-03-28T04:41:51.170" v="5586" actId="403"/>
          <ac:spMkLst>
            <pc:docMk/>
            <pc:sldMk cId="2716041945" sldId="522"/>
            <ac:spMk id="4" creationId="{7A754651-557A-42CA-82BB-39D0DFC0B323}"/>
          </ac:spMkLst>
        </pc:spChg>
        <pc:spChg chg="mod">
          <ac:chgData name="Alejandro Paolini Godoy" userId="c3a6e11a-e51d-46b0-a788-b09d2b3af6f8" providerId="ADAL" clId="{32975FC4-60DC-4260-AB6A-73CF78679369}" dt="2022-03-28T04:41:53.935" v="5587" actId="403"/>
          <ac:spMkLst>
            <pc:docMk/>
            <pc:sldMk cId="2716041945" sldId="522"/>
            <ac:spMk id="5" creationId="{EA248A1E-79A1-41D4-A743-662BAE6BC6E3}"/>
          </ac:spMkLst>
        </pc:spChg>
        <pc:spChg chg="mod">
          <ac:chgData name="Alejandro Paolini Godoy" userId="c3a6e11a-e51d-46b0-a788-b09d2b3af6f8" providerId="ADAL" clId="{32975FC4-60DC-4260-AB6A-73CF78679369}" dt="2022-03-28T04:41:56.374" v="5588" actId="403"/>
          <ac:spMkLst>
            <pc:docMk/>
            <pc:sldMk cId="2716041945" sldId="522"/>
            <ac:spMk id="6" creationId="{9AB2D684-5072-4627-9E04-60B1970332C1}"/>
          </ac:spMkLst>
        </pc:spChg>
        <pc:spChg chg="del">
          <ac:chgData name="Alejandro Paolini Godoy" userId="c3a6e11a-e51d-46b0-a788-b09d2b3af6f8" providerId="ADAL" clId="{32975FC4-60DC-4260-AB6A-73CF78679369}" dt="2022-03-28T04:27:55.155" v="5481" actId="478"/>
          <ac:spMkLst>
            <pc:docMk/>
            <pc:sldMk cId="2716041945" sldId="522"/>
            <ac:spMk id="7" creationId="{17E1CA5E-74B2-4286-B5E7-CE442C59CF4A}"/>
          </ac:spMkLst>
        </pc:spChg>
      </pc:sldChg>
      <pc:sldChg chg="addSp delSp modSp add mod modAnim">
        <pc:chgData name="Alejandro Paolini Godoy" userId="c3a6e11a-e51d-46b0-a788-b09d2b3af6f8" providerId="ADAL" clId="{32975FC4-60DC-4260-AB6A-73CF78679369}" dt="2022-03-28T04:41:31.022" v="5585" actId="403"/>
        <pc:sldMkLst>
          <pc:docMk/>
          <pc:sldMk cId="747292005" sldId="523"/>
        </pc:sldMkLst>
        <pc:spChg chg="mod">
          <ac:chgData name="Alejandro Paolini Godoy" userId="c3a6e11a-e51d-46b0-a788-b09d2b3af6f8" providerId="ADAL" clId="{32975FC4-60DC-4260-AB6A-73CF78679369}" dt="2022-03-28T04:41:31.022" v="5585" actId="403"/>
          <ac:spMkLst>
            <pc:docMk/>
            <pc:sldMk cId="747292005" sldId="523"/>
            <ac:spMk id="4" creationId="{7A754651-557A-42CA-82BB-39D0DFC0B323}"/>
          </ac:spMkLst>
        </pc:spChg>
        <pc:spChg chg="del mod">
          <ac:chgData name="Alejandro Paolini Godoy" userId="c3a6e11a-e51d-46b0-a788-b09d2b3af6f8" providerId="ADAL" clId="{32975FC4-60DC-4260-AB6A-73CF78679369}" dt="2022-03-28T04:34:45.675" v="5535" actId="478"/>
          <ac:spMkLst>
            <pc:docMk/>
            <pc:sldMk cId="747292005" sldId="523"/>
            <ac:spMk id="5" creationId="{EA248A1E-79A1-41D4-A743-662BAE6BC6E3}"/>
          </ac:spMkLst>
        </pc:spChg>
        <pc:spChg chg="del">
          <ac:chgData name="Alejandro Paolini Godoy" userId="c3a6e11a-e51d-46b0-a788-b09d2b3af6f8" providerId="ADAL" clId="{32975FC4-60DC-4260-AB6A-73CF78679369}" dt="2022-03-28T04:31:53.690" v="5502" actId="478"/>
          <ac:spMkLst>
            <pc:docMk/>
            <pc:sldMk cId="747292005" sldId="523"/>
            <ac:spMk id="6" creationId="{9AB2D684-5072-4627-9E04-60B1970332C1}"/>
          </ac:spMkLst>
        </pc:spChg>
        <pc:spChg chg="add mod">
          <ac:chgData name="Alejandro Paolini Godoy" userId="c3a6e11a-e51d-46b0-a788-b09d2b3af6f8" providerId="ADAL" clId="{32975FC4-60DC-4260-AB6A-73CF78679369}" dt="2022-03-28T04:38:29.463" v="5556" actId="1076"/>
          <ac:spMkLst>
            <pc:docMk/>
            <pc:sldMk cId="747292005" sldId="523"/>
            <ac:spMk id="7" creationId="{30E2B351-458C-4A53-BFC8-0C60DB923C2D}"/>
          </ac:spMkLst>
        </pc:spChg>
      </pc:sldChg>
      <pc:sldChg chg="delSp modSp add mod delAnim">
        <pc:chgData name="Alejandro Paolini Godoy" userId="c3a6e11a-e51d-46b0-a788-b09d2b3af6f8" providerId="ADAL" clId="{32975FC4-60DC-4260-AB6A-73CF78679369}" dt="2022-03-28T04:41:14.647" v="5583" actId="403"/>
        <pc:sldMkLst>
          <pc:docMk/>
          <pc:sldMk cId="3753253695" sldId="524"/>
        </pc:sldMkLst>
        <pc:spChg chg="mod">
          <ac:chgData name="Alejandro Paolini Godoy" userId="c3a6e11a-e51d-46b0-a788-b09d2b3af6f8" providerId="ADAL" clId="{32975FC4-60DC-4260-AB6A-73CF78679369}" dt="2022-03-28T04:41:14.647" v="5583" actId="403"/>
          <ac:spMkLst>
            <pc:docMk/>
            <pc:sldMk cId="3753253695" sldId="524"/>
            <ac:spMk id="4" creationId="{7A754651-557A-42CA-82BB-39D0DFC0B323}"/>
          </ac:spMkLst>
        </pc:spChg>
        <pc:spChg chg="del mod">
          <ac:chgData name="Alejandro Paolini Godoy" userId="c3a6e11a-e51d-46b0-a788-b09d2b3af6f8" providerId="ADAL" clId="{32975FC4-60DC-4260-AB6A-73CF78679369}" dt="2022-03-28T04:39:07.452" v="5565" actId="478"/>
          <ac:spMkLst>
            <pc:docMk/>
            <pc:sldMk cId="3753253695" sldId="524"/>
            <ac:spMk id="7" creationId="{30E2B351-458C-4A53-BFC8-0C60DB923C2D}"/>
          </ac:spMkLst>
        </pc:spChg>
      </pc:sldChg>
      <pc:sldMasterChg chg="modSp mod delSldLayout modSldLayout">
        <pc:chgData name="Alejandro Paolini Godoy" userId="c3a6e11a-e51d-46b0-a788-b09d2b3af6f8" providerId="ADAL" clId="{32975FC4-60DC-4260-AB6A-73CF78679369}" dt="2022-03-28T05:00:00.869" v="5672"/>
        <pc:sldMasterMkLst>
          <pc:docMk/>
          <pc:sldMasterMk cId="3723443045" sldId="2147483648"/>
        </pc:sldMasterMkLst>
        <pc:spChg chg="mod">
          <ac:chgData name="Alejandro Paolini Godoy" userId="c3a6e11a-e51d-46b0-a788-b09d2b3af6f8" providerId="ADAL" clId="{32975FC4-60DC-4260-AB6A-73CF78679369}" dt="2022-03-13T04:05:00.227" v="367" actId="790"/>
          <ac:spMkLst>
            <pc:docMk/>
            <pc:sldMasterMk cId="3723443045" sldId="2147483648"/>
            <ac:spMk id="2" creationId="{1F8FD356-D67A-49FD-8EBB-36F3E7FADA7B}"/>
          </ac:spMkLst>
        </pc:spChg>
        <pc:spChg chg="mod">
          <ac:chgData name="Alejandro Paolini Godoy" userId="c3a6e11a-e51d-46b0-a788-b09d2b3af6f8" providerId="ADAL" clId="{32975FC4-60DC-4260-AB6A-73CF78679369}" dt="2022-03-13T04:05:00.227" v="367" actId="790"/>
          <ac:spMkLst>
            <pc:docMk/>
            <pc:sldMasterMk cId="3723443045" sldId="2147483648"/>
            <ac:spMk id="3" creationId="{A06529B4-86B5-4DC8-B5A5-22B15CCE9035}"/>
          </ac:spMkLst>
        </pc:spChg>
        <pc:sldLayoutChg chg="modSp mod">
          <pc:chgData name="Alejandro Paolini Godoy" userId="c3a6e11a-e51d-46b0-a788-b09d2b3af6f8" providerId="ADAL" clId="{32975FC4-60DC-4260-AB6A-73CF78679369}" dt="2022-03-13T04:04:48.267" v="366" actId="790"/>
          <pc:sldLayoutMkLst>
            <pc:docMk/>
            <pc:sldMasterMk cId="3723443045" sldId="2147483648"/>
            <pc:sldLayoutMk cId="3546385287" sldId="2147483650"/>
          </pc:sldLayoutMkLst>
          <pc:spChg chg="mod">
            <ac:chgData name="Alejandro Paolini Godoy" userId="c3a6e11a-e51d-46b0-a788-b09d2b3af6f8" providerId="ADAL" clId="{32975FC4-60DC-4260-AB6A-73CF78679369}" dt="2022-03-13T04:04:48.267" v="366" actId="790"/>
            <ac:spMkLst>
              <pc:docMk/>
              <pc:sldMasterMk cId="3723443045" sldId="2147483648"/>
              <pc:sldLayoutMk cId="3546385287" sldId="2147483650"/>
              <ac:spMk id="6" creationId="{40ACE91A-E851-4D42-9BE9-AFB4E7C10A7A}"/>
            </ac:spMkLst>
          </pc:spChg>
        </pc:sldLayoutChg>
        <pc:sldLayoutChg chg="modAnim">
          <pc:chgData name="Alejandro Paolini Godoy" userId="c3a6e11a-e51d-46b0-a788-b09d2b3af6f8" providerId="ADAL" clId="{32975FC4-60DC-4260-AB6A-73CF78679369}" dt="2022-03-13T03:22:39.632" v="6"/>
          <pc:sldLayoutMkLst>
            <pc:docMk/>
            <pc:sldMasterMk cId="3723443045" sldId="2147483648"/>
            <pc:sldLayoutMk cId="2247634786" sldId="2147483662"/>
          </pc:sldLayoutMkLst>
        </pc:sldLayoutChg>
        <pc:sldLayoutChg chg="del">
          <pc:chgData name="Alejandro Paolini Godoy" userId="c3a6e11a-e51d-46b0-a788-b09d2b3af6f8" providerId="ADAL" clId="{32975FC4-60DC-4260-AB6A-73CF78679369}" dt="2022-03-28T04:59:19.546" v="5666" actId="47"/>
          <pc:sldLayoutMkLst>
            <pc:docMk/>
            <pc:sldMasterMk cId="3723443045" sldId="2147483648"/>
            <pc:sldLayoutMk cId="3884905733" sldId="2147483668"/>
          </pc:sldLayoutMkLst>
        </pc:sldLayoutChg>
        <pc:sldLayoutChg chg="modAnim">
          <pc:chgData name="Alejandro Paolini Godoy" userId="c3a6e11a-e51d-46b0-a788-b09d2b3af6f8" providerId="ADAL" clId="{32975FC4-60DC-4260-AB6A-73CF78679369}" dt="2022-03-13T03:21:56.003" v="5"/>
          <pc:sldLayoutMkLst>
            <pc:docMk/>
            <pc:sldMasterMk cId="3723443045" sldId="2147483648"/>
            <pc:sldLayoutMk cId="1960462249" sldId="2147483669"/>
          </pc:sldLayoutMkLst>
        </pc:sldLayoutChg>
        <pc:sldLayoutChg chg="del">
          <pc:chgData name="Alejandro Paolini Godoy" userId="c3a6e11a-e51d-46b0-a788-b09d2b3af6f8" providerId="ADAL" clId="{32975FC4-60DC-4260-AB6A-73CF78679369}" dt="2022-03-28T04:59:19.546" v="5666" actId="47"/>
          <pc:sldLayoutMkLst>
            <pc:docMk/>
            <pc:sldMasterMk cId="3723443045" sldId="2147483648"/>
            <pc:sldLayoutMk cId="2806130229" sldId="2147483673"/>
          </pc:sldLayoutMkLst>
        </pc:sldLayoutChg>
        <pc:sldLayoutChg chg="modAnim">
          <pc:chgData name="Alejandro Paolini Godoy" userId="c3a6e11a-e51d-46b0-a788-b09d2b3af6f8" providerId="ADAL" clId="{32975FC4-60DC-4260-AB6A-73CF78679369}" dt="2022-03-28T05:00:00.869" v="5672"/>
          <pc:sldLayoutMkLst>
            <pc:docMk/>
            <pc:sldMasterMk cId="3723443045" sldId="2147483648"/>
            <pc:sldLayoutMk cId="3044383840" sldId="2147483674"/>
          </pc:sldLayoutMkLst>
        </pc:sldLayoutChg>
        <pc:sldLayoutChg chg="modSp mod">
          <pc:chgData name="Alejandro Paolini Godoy" userId="c3a6e11a-e51d-46b0-a788-b09d2b3af6f8" providerId="ADAL" clId="{32975FC4-60DC-4260-AB6A-73CF78679369}" dt="2022-03-13T04:05:16.104" v="368" actId="790"/>
          <pc:sldLayoutMkLst>
            <pc:docMk/>
            <pc:sldMasterMk cId="3723443045" sldId="2147483648"/>
            <pc:sldLayoutMk cId="332735961" sldId="2147483675"/>
          </pc:sldLayoutMkLst>
          <pc:spChg chg="mod">
            <ac:chgData name="Alejandro Paolini Godoy" userId="c3a6e11a-e51d-46b0-a788-b09d2b3af6f8" providerId="ADAL" clId="{32975FC4-60DC-4260-AB6A-73CF78679369}" dt="2022-03-13T04:05:16.104" v="368" actId="790"/>
            <ac:spMkLst>
              <pc:docMk/>
              <pc:sldMasterMk cId="3723443045" sldId="2147483648"/>
              <pc:sldLayoutMk cId="332735961" sldId="2147483675"/>
              <ac:spMk id="6" creationId="{40ACE91A-E851-4D42-9BE9-AFB4E7C10A7A}"/>
            </ac:spMkLst>
          </pc:spChg>
        </pc:sldLayoutChg>
        <pc:sldLayoutChg chg="del">
          <pc:chgData name="Alejandro Paolini Godoy" userId="c3a6e11a-e51d-46b0-a788-b09d2b3af6f8" providerId="ADAL" clId="{32975FC4-60DC-4260-AB6A-73CF78679369}" dt="2022-03-28T04:59:19.546" v="5666" actId="47"/>
          <pc:sldLayoutMkLst>
            <pc:docMk/>
            <pc:sldMasterMk cId="3723443045" sldId="2147483648"/>
            <pc:sldLayoutMk cId="3035517453" sldId="2147483676"/>
          </pc:sldLayoutMkLst>
        </pc:sldLayoutChg>
      </pc:sldMasterChg>
    </pc:docChg>
  </pc:docChgLst>
  <pc:docChgLst>
    <pc:chgData name="Alejandro Paolini Godoy" userId="c3a6e11a-e51d-46b0-a788-b09d2b3af6f8" providerId="ADAL" clId="{03C61268-5A80-42CE-9F40-043FDF37B5E1}"/>
    <pc:docChg chg="undo custSel addSld delSld modSld sldOrd">
      <pc:chgData name="Alejandro Paolini Godoy" userId="c3a6e11a-e51d-46b0-a788-b09d2b3af6f8" providerId="ADAL" clId="{03C61268-5A80-42CE-9F40-043FDF37B5E1}" dt="2022-05-30T08:09:38.951" v="1506"/>
      <pc:docMkLst>
        <pc:docMk/>
      </pc:docMkLst>
      <pc:sldChg chg="modSp mod ord">
        <pc:chgData name="Alejandro Paolini Godoy" userId="c3a6e11a-e51d-46b0-a788-b09d2b3af6f8" providerId="ADAL" clId="{03C61268-5A80-42CE-9F40-043FDF37B5E1}" dt="2022-05-30T06:22:12.551" v="198" actId="404"/>
        <pc:sldMkLst>
          <pc:docMk/>
          <pc:sldMk cId="3045625610" sldId="477"/>
        </pc:sldMkLst>
        <pc:spChg chg="mod">
          <ac:chgData name="Alejandro Paolini Godoy" userId="c3a6e11a-e51d-46b0-a788-b09d2b3af6f8" providerId="ADAL" clId="{03C61268-5A80-42CE-9F40-043FDF37B5E1}" dt="2022-05-30T06:22:12.551" v="198" actId="404"/>
          <ac:spMkLst>
            <pc:docMk/>
            <pc:sldMk cId="3045625610" sldId="477"/>
            <ac:spMk id="6" creationId="{5D5D8DF2-946F-4CA1-AE4E-4F306F503796}"/>
          </ac:spMkLst>
        </pc:spChg>
        <pc:spChg chg="mod">
          <ac:chgData name="Alejandro Paolini Godoy" userId="c3a6e11a-e51d-46b0-a788-b09d2b3af6f8" providerId="ADAL" clId="{03C61268-5A80-42CE-9F40-043FDF37B5E1}" dt="2022-05-30T06:21:51.455" v="154" actId="20577"/>
          <ac:spMkLst>
            <pc:docMk/>
            <pc:sldMk cId="3045625610" sldId="477"/>
            <ac:spMk id="7" creationId="{09213D55-8C34-4BF9-BA89-3E74C5160CB8}"/>
          </ac:spMkLst>
        </pc:spChg>
      </pc:sldChg>
      <pc:sldChg chg="modSp mod">
        <pc:chgData name="Alejandro Paolini Godoy" userId="c3a6e11a-e51d-46b0-a788-b09d2b3af6f8" providerId="ADAL" clId="{03C61268-5A80-42CE-9F40-043FDF37B5E1}" dt="2022-05-30T06:07:56.245" v="13" actId="20577"/>
        <pc:sldMkLst>
          <pc:docMk/>
          <pc:sldMk cId="684410775" sldId="495"/>
        </pc:sldMkLst>
        <pc:spChg chg="mod">
          <ac:chgData name="Alejandro Paolini Godoy" userId="c3a6e11a-e51d-46b0-a788-b09d2b3af6f8" providerId="ADAL" clId="{03C61268-5A80-42CE-9F40-043FDF37B5E1}" dt="2022-05-30T06:07:34.524" v="3" actId="20577"/>
          <ac:spMkLst>
            <pc:docMk/>
            <pc:sldMk cId="684410775" sldId="495"/>
            <ac:spMk id="4" creationId="{6522D129-816B-4FA8-9399-1DEEC8379173}"/>
          </ac:spMkLst>
        </pc:spChg>
        <pc:spChg chg="mod">
          <ac:chgData name="Alejandro Paolini Godoy" userId="c3a6e11a-e51d-46b0-a788-b09d2b3af6f8" providerId="ADAL" clId="{03C61268-5A80-42CE-9F40-043FDF37B5E1}" dt="2022-05-30T06:07:56.245" v="13" actId="20577"/>
          <ac:spMkLst>
            <pc:docMk/>
            <pc:sldMk cId="684410775" sldId="495"/>
            <ac:spMk id="6" creationId="{64C74DA4-5CCB-4E44-991D-DAD3253CB00B}"/>
          </ac:spMkLst>
        </pc:spChg>
        <pc:spChg chg="mod">
          <ac:chgData name="Alejandro Paolini Godoy" userId="c3a6e11a-e51d-46b0-a788-b09d2b3af6f8" providerId="ADAL" clId="{03C61268-5A80-42CE-9F40-043FDF37B5E1}" dt="2022-05-30T06:07:49.943" v="5" actId="20577"/>
          <ac:spMkLst>
            <pc:docMk/>
            <pc:sldMk cId="684410775" sldId="495"/>
            <ac:spMk id="187" creationId="{CFFCFB31-14BE-4A48-A5C6-43F99CAA4509}"/>
          </ac:spMkLst>
        </pc:spChg>
      </pc:sldChg>
      <pc:sldChg chg="modSp mod modAnim">
        <pc:chgData name="Alejandro Paolini Godoy" userId="c3a6e11a-e51d-46b0-a788-b09d2b3af6f8" providerId="ADAL" clId="{03C61268-5A80-42CE-9F40-043FDF37B5E1}" dt="2022-05-30T08:00:42.477" v="1358"/>
        <pc:sldMkLst>
          <pc:docMk/>
          <pc:sldMk cId="3874530532" sldId="548"/>
        </pc:sldMkLst>
        <pc:spChg chg="mod">
          <ac:chgData name="Alejandro Paolini Godoy" userId="c3a6e11a-e51d-46b0-a788-b09d2b3af6f8" providerId="ADAL" clId="{03C61268-5A80-42CE-9F40-043FDF37B5E1}" dt="2022-05-30T06:08:26.339" v="53" actId="20577"/>
          <ac:spMkLst>
            <pc:docMk/>
            <pc:sldMk cId="3874530532" sldId="54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03C61268-5A80-42CE-9F40-043FDF37B5E1}" dt="2022-05-30T06:09:10.590" v="61" actId="14100"/>
          <ac:spMkLst>
            <pc:docMk/>
            <pc:sldMk cId="3874530532" sldId="548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03C61268-5A80-42CE-9F40-043FDF37B5E1}" dt="2022-05-30T06:08:16.011" v="41" actId="20577"/>
          <ac:spMkLst>
            <pc:docMk/>
            <pc:sldMk cId="3874530532" sldId="548"/>
            <ac:spMk id="58" creationId="{3370AFA0-83F3-4A79-B770-1A9B44B042F4}"/>
          </ac:spMkLst>
        </pc:spChg>
      </pc:sldChg>
      <pc:sldChg chg="modSp mod">
        <pc:chgData name="Alejandro Paolini Godoy" userId="c3a6e11a-e51d-46b0-a788-b09d2b3af6f8" providerId="ADAL" clId="{03C61268-5A80-42CE-9F40-043FDF37B5E1}" dt="2022-05-30T07:57:26.180" v="1356"/>
        <pc:sldMkLst>
          <pc:docMk/>
          <pc:sldMk cId="732089498" sldId="561"/>
        </pc:sldMkLst>
        <pc:spChg chg="mod">
          <ac:chgData name="Alejandro Paolini Godoy" userId="c3a6e11a-e51d-46b0-a788-b09d2b3af6f8" providerId="ADAL" clId="{03C61268-5A80-42CE-9F40-043FDF37B5E1}" dt="2022-05-30T07:57:26.180" v="1356"/>
          <ac:spMkLst>
            <pc:docMk/>
            <pc:sldMk cId="732089498" sldId="561"/>
            <ac:spMk id="58" creationId="{3370AFA0-83F3-4A79-B770-1A9B44B042F4}"/>
          </ac:spMkLst>
        </pc:spChg>
      </pc:sldChg>
      <pc:sldChg chg="del">
        <pc:chgData name="Alejandro Paolini Godoy" userId="c3a6e11a-e51d-46b0-a788-b09d2b3af6f8" providerId="ADAL" clId="{03C61268-5A80-42CE-9F40-043FDF37B5E1}" dt="2022-05-30T07:57:05.953" v="1355" actId="47"/>
        <pc:sldMkLst>
          <pc:docMk/>
          <pc:sldMk cId="1962124494" sldId="580"/>
        </pc:sldMkLst>
      </pc:sldChg>
      <pc:sldChg chg="addSp delSp modSp mod delAnim modAnim">
        <pc:chgData name="Alejandro Paolini Godoy" userId="c3a6e11a-e51d-46b0-a788-b09d2b3af6f8" providerId="ADAL" clId="{03C61268-5A80-42CE-9F40-043FDF37B5E1}" dt="2022-05-30T08:01:10.952" v="1360"/>
        <pc:sldMkLst>
          <pc:docMk/>
          <pc:sldMk cId="3233010499" sldId="597"/>
        </pc:sldMkLst>
        <pc:spChg chg="add mod">
          <ac:chgData name="Alejandro Paolini Godoy" userId="c3a6e11a-e51d-46b0-a788-b09d2b3af6f8" providerId="ADAL" clId="{03C61268-5A80-42CE-9F40-043FDF37B5E1}" dt="2022-05-30T06:17:33.413" v="92" actId="1076"/>
          <ac:spMkLst>
            <pc:docMk/>
            <pc:sldMk cId="3233010499" sldId="597"/>
            <ac:spMk id="5" creationId="{2FA1FE94-B088-B7D6-D16E-FA0CE951076D}"/>
          </ac:spMkLst>
        </pc:spChg>
        <pc:spChg chg="mod">
          <ac:chgData name="Alejandro Paolini Godoy" userId="c3a6e11a-e51d-46b0-a788-b09d2b3af6f8" providerId="ADAL" clId="{03C61268-5A80-42CE-9F40-043FDF37B5E1}" dt="2022-05-30T06:17:21.846" v="90" actId="14100"/>
          <ac:spMkLst>
            <pc:docMk/>
            <pc:sldMk cId="3233010499" sldId="597"/>
            <ac:spMk id="6" creationId="{F0ACAD3D-6F09-4D90-A5CF-7C56DC976CC4}"/>
          </ac:spMkLst>
        </pc:spChg>
        <pc:spChg chg="add del">
          <ac:chgData name="Alejandro Paolini Godoy" userId="c3a6e11a-e51d-46b0-a788-b09d2b3af6f8" providerId="ADAL" clId="{03C61268-5A80-42CE-9F40-043FDF37B5E1}" dt="2022-05-30T06:11:02.645" v="67" actId="478"/>
          <ac:spMkLst>
            <pc:docMk/>
            <pc:sldMk cId="3233010499" sldId="597"/>
            <ac:spMk id="7" creationId="{7C8972E9-A8CA-CCD1-EFD5-A9D121EDDBC8}"/>
          </ac:spMkLst>
        </pc:spChg>
        <pc:spChg chg="add mod">
          <ac:chgData name="Alejandro Paolini Godoy" userId="c3a6e11a-e51d-46b0-a788-b09d2b3af6f8" providerId="ADAL" clId="{03C61268-5A80-42CE-9F40-043FDF37B5E1}" dt="2022-05-30T06:17:39.985" v="93" actId="1076"/>
          <ac:spMkLst>
            <pc:docMk/>
            <pc:sldMk cId="3233010499" sldId="597"/>
            <ac:spMk id="8" creationId="{B0091331-BB92-BCF7-B159-CC8C5F666A99}"/>
          </ac:spMkLst>
        </pc:spChg>
        <pc:spChg chg="del">
          <ac:chgData name="Alejandro Paolini Godoy" userId="c3a6e11a-e51d-46b0-a788-b09d2b3af6f8" providerId="ADAL" clId="{03C61268-5A80-42CE-9F40-043FDF37B5E1}" dt="2022-05-30T06:10:41.161" v="62" actId="478"/>
          <ac:spMkLst>
            <pc:docMk/>
            <pc:sldMk cId="3233010499" sldId="597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03C61268-5A80-42CE-9F40-043FDF37B5E1}" dt="2022-05-30T06:17:13.392" v="79"/>
          <ac:spMkLst>
            <pc:docMk/>
            <pc:sldMk cId="3233010499" sldId="597"/>
            <ac:spMk id="58" creationId="{3370AFA0-83F3-4A79-B770-1A9B44B042F4}"/>
          </ac:spMkLst>
        </pc:spChg>
      </pc:sldChg>
      <pc:sldChg chg="addSp delSp modSp mod delAnim modAnim">
        <pc:chgData name="Alejandro Paolini Godoy" userId="c3a6e11a-e51d-46b0-a788-b09d2b3af6f8" providerId="ADAL" clId="{03C61268-5A80-42CE-9F40-043FDF37B5E1}" dt="2022-05-30T08:02:45.909" v="1370"/>
        <pc:sldMkLst>
          <pc:docMk/>
          <pc:sldMk cId="1912128216" sldId="598"/>
        </pc:sldMkLst>
        <pc:spChg chg="mod">
          <ac:chgData name="Alejandro Paolini Godoy" userId="c3a6e11a-e51d-46b0-a788-b09d2b3af6f8" providerId="ADAL" clId="{03C61268-5A80-42CE-9F40-043FDF37B5E1}" dt="2022-05-30T06:32:27.229" v="371" actId="6549"/>
          <ac:spMkLst>
            <pc:docMk/>
            <pc:sldMk cId="1912128216" sldId="598"/>
            <ac:spMk id="5" creationId="{97B45FAC-FEB8-A801-E5A1-92EC8D96F2F1}"/>
          </ac:spMkLst>
        </pc:spChg>
        <pc:spChg chg="mod">
          <ac:chgData name="Alejandro Paolini Godoy" userId="c3a6e11a-e51d-46b0-a788-b09d2b3af6f8" providerId="ADAL" clId="{03C61268-5A80-42CE-9F40-043FDF37B5E1}" dt="2022-05-30T06:30:54.245" v="348"/>
          <ac:spMkLst>
            <pc:docMk/>
            <pc:sldMk cId="1912128216" sldId="598"/>
            <ac:spMk id="6" creationId="{F0ACAD3D-6F09-4D90-A5CF-7C56DC976CC4}"/>
          </ac:spMkLst>
        </pc:spChg>
        <pc:spChg chg="del">
          <ac:chgData name="Alejandro Paolini Godoy" userId="c3a6e11a-e51d-46b0-a788-b09d2b3af6f8" providerId="ADAL" clId="{03C61268-5A80-42CE-9F40-043FDF37B5E1}" dt="2022-05-30T06:31:22.778" v="350" actId="478"/>
          <ac:spMkLst>
            <pc:docMk/>
            <pc:sldMk cId="1912128216" sldId="598"/>
            <ac:spMk id="7" creationId="{3EA1BCE5-D499-C2FF-9A41-F2D470BEC1C8}"/>
          </ac:spMkLst>
        </pc:spChg>
        <pc:spChg chg="mod">
          <ac:chgData name="Alejandro Paolini Godoy" userId="c3a6e11a-e51d-46b0-a788-b09d2b3af6f8" providerId="ADAL" clId="{03C61268-5A80-42CE-9F40-043FDF37B5E1}" dt="2022-05-30T06:32:20.770" v="370" actId="14100"/>
          <ac:spMkLst>
            <pc:docMk/>
            <pc:sldMk cId="1912128216" sldId="598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03C61268-5A80-42CE-9F40-043FDF37B5E1}" dt="2022-05-30T06:30:43.912" v="347"/>
          <ac:spMkLst>
            <pc:docMk/>
            <pc:sldMk cId="1912128216" sldId="598"/>
            <ac:spMk id="58" creationId="{3370AFA0-83F3-4A79-B770-1A9B44B042F4}"/>
          </ac:spMkLst>
        </pc:spChg>
        <pc:picChg chg="add mod">
          <ac:chgData name="Alejandro Paolini Godoy" userId="c3a6e11a-e51d-46b0-a788-b09d2b3af6f8" providerId="ADAL" clId="{03C61268-5A80-42CE-9F40-043FDF37B5E1}" dt="2022-05-30T06:32:47.550" v="377" actId="1076"/>
          <ac:picMkLst>
            <pc:docMk/>
            <pc:sldMk cId="1912128216" sldId="598"/>
            <ac:picMk id="8" creationId="{8BF1DB9F-3A5C-6028-BF1D-980F1679BCE7}"/>
          </ac:picMkLst>
        </pc:picChg>
      </pc:sldChg>
      <pc:sldChg chg="del">
        <pc:chgData name="Alejandro Paolini Godoy" userId="c3a6e11a-e51d-46b0-a788-b09d2b3af6f8" providerId="ADAL" clId="{03C61268-5A80-42CE-9F40-043FDF37B5E1}" dt="2022-05-30T07:57:05.953" v="1355" actId="47"/>
        <pc:sldMkLst>
          <pc:docMk/>
          <pc:sldMk cId="2203944589" sldId="599"/>
        </pc:sldMkLst>
      </pc:sldChg>
      <pc:sldChg chg="del">
        <pc:chgData name="Alejandro Paolini Godoy" userId="c3a6e11a-e51d-46b0-a788-b09d2b3af6f8" providerId="ADAL" clId="{03C61268-5A80-42CE-9F40-043FDF37B5E1}" dt="2022-05-30T07:57:05.953" v="1355" actId="47"/>
        <pc:sldMkLst>
          <pc:docMk/>
          <pc:sldMk cId="4143847813" sldId="600"/>
        </pc:sldMkLst>
      </pc:sldChg>
      <pc:sldChg chg="delSp modSp mod ord delAnim modAnim">
        <pc:chgData name="Alejandro Paolini Godoy" userId="c3a6e11a-e51d-46b0-a788-b09d2b3af6f8" providerId="ADAL" clId="{03C61268-5A80-42CE-9F40-043FDF37B5E1}" dt="2022-05-30T08:09:38.951" v="1506"/>
        <pc:sldMkLst>
          <pc:docMk/>
          <pc:sldMk cId="406937705" sldId="601"/>
        </pc:sldMkLst>
        <pc:spChg chg="del">
          <ac:chgData name="Alejandro Paolini Godoy" userId="c3a6e11a-e51d-46b0-a788-b09d2b3af6f8" providerId="ADAL" clId="{03C61268-5A80-42CE-9F40-043FDF37B5E1}" dt="2022-05-30T07:48:17.060" v="1282" actId="478"/>
          <ac:spMkLst>
            <pc:docMk/>
            <pc:sldMk cId="406937705" sldId="601"/>
            <ac:spMk id="5" creationId="{97B45FAC-FEB8-A801-E5A1-92EC8D96F2F1}"/>
          </ac:spMkLst>
        </pc:spChg>
        <pc:spChg chg="mod">
          <ac:chgData name="Alejandro Paolini Godoy" userId="c3a6e11a-e51d-46b0-a788-b09d2b3af6f8" providerId="ADAL" clId="{03C61268-5A80-42CE-9F40-043FDF37B5E1}" dt="2022-05-30T07:48:06.425" v="1280" actId="20577"/>
          <ac:spMkLst>
            <pc:docMk/>
            <pc:sldMk cId="406937705" sldId="601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03C61268-5A80-42CE-9F40-043FDF37B5E1}" dt="2022-05-30T07:48:24.615" v="1284" actId="12"/>
          <ac:spMkLst>
            <pc:docMk/>
            <pc:sldMk cId="406937705" sldId="601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03C61268-5A80-42CE-9F40-043FDF37B5E1}" dt="2022-05-30T07:47:58.730" v="1254"/>
          <ac:spMkLst>
            <pc:docMk/>
            <pc:sldMk cId="406937705" sldId="601"/>
            <ac:spMk id="58" creationId="{3370AFA0-83F3-4A79-B770-1A9B44B042F4}"/>
          </ac:spMkLst>
        </pc:spChg>
      </pc:sldChg>
      <pc:sldChg chg="delSp modSp mod ord delAnim modAnim">
        <pc:chgData name="Alejandro Paolini Godoy" userId="c3a6e11a-e51d-46b0-a788-b09d2b3af6f8" providerId="ADAL" clId="{03C61268-5A80-42CE-9F40-043FDF37B5E1}" dt="2022-05-30T08:03:50.851" v="1375"/>
        <pc:sldMkLst>
          <pc:docMk/>
          <pc:sldMk cId="3601958771" sldId="602"/>
        </pc:sldMkLst>
        <pc:spChg chg="mod">
          <ac:chgData name="Alejandro Paolini Godoy" userId="c3a6e11a-e51d-46b0-a788-b09d2b3af6f8" providerId="ADAL" clId="{03C61268-5A80-42CE-9F40-043FDF37B5E1}" dt="2022-05-30T06:35:27.596" v="395" actId="15"/>
          <ac:spMkLst>
            <pc:docMk/>
            <pc:sldMk cId="3601958771" sldId="602"/>
            <ac:spMk id="5" creationId="{97B45FAC-FEB8-A801-E5A1-92EC8D96F2F1}"/>
          </ac:spMkLst>
        </pc:spChg>
        <pc:spChg chg="mod">
          <ac:chgData name="Alejandro Paolini Godoy" userId="c3a6e11a-e51d-46b0-a788-b09d2b3af6f8" providerId="ADAL" clId="{03C61268-5A80-42CE-9F40-043FDF37B5E1}" dt="2022-05-30T06:33:45.731" v="381"/>
          <ac:spMkLst>
            <pc:docMk/>
            <pc:sldMk cId="3601958771" sldId="602"/>
            <ac:spMk id="6" creationId="{F0ACAD3D-6F09-4D90-A5CF-7C56DC976CC4}"/>
          </ac:spMkLst>
        </pc:spChg>
        <pc:spChg chg="del">
          <ac:chgData name="Alejandro Paolini Godoy" userId="c3a6e11a-e51d-46b0-a788-b09d2b3af6f8" providerId="ADAL" clId="{03C61268-5A80-42CE-9F40-043FDF37B5E1}" dt="2022-05-30T06:34:03.402" v="384" actId="478"/>
          <ac:spMkLst>
            <pc:docMk/>
            <pc:sldMk cId="3601958771" sldId="602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03C61268-5A80-42CE-9F40-043FDF37B5E1}" dt="2022-05-30T06:33:39.658" v="380"/>
          <ac:spMkLst>
            <pc:docMk/>
            <pc:sldMk cId="3601958771" sldId="602"/>
            <ac:spMk id="58" creationId="{3370AFA0-83F3-4A79-B770-1A9B44B042F4}"/>
          </ac:spMkLst>
        </pc:spChg>
      </pc:sldChg>
      <pc:sldChg chg="del">
        <pc:chgData name="Alejandro Paolini Godoy" userId="c3a6e11a-e51d-46b0-a788-b09d2b3af6f8" providerId="ADAL" clId="{03C61268-5A80-42CE-9F40-043FDF37B5E1}" dt="2022-05-30T07:57:05.953" v="1355" actId="47"/>
        <pc:sldMkLst>
          <pc:docMk/>
          <pc:sldMk cId="3607135094" sldId="603"/>
        </pc:sldMkLst>
      </pc:sldChg>
      <pc:sldChg chg="del">
        <pc:chgData name="Alejandro Paolini Godoy" userId="c3a6e11a-e51d-46b0-a788-b09d2b3af6f8" providerId="ADAL" clId="{03C61268-5A80-42CE-9F40-043FDF37B5E1}" dt="2022-05-30T07:57:05.953" v="1355" actId="47"/>
        <pc:sldMkLst>
          <pc:docMk/>
          <pc:sldMk cId="4199124336" sldId="604"/>
        </pc:sldMkLst>
      </pc:sldChg>
      <pc:sldChg chg="addSp delSp modSp mod ord delAnim modAnim">
        <pc:chgData name="Alejandro Paolini Godoy" userId="c3a6e11a-e51d-46b0-a788-b09d2b3af6f8" providerId="ADAL" clId="{03C61268-5A80-42CE-9F40-043FDF37B5E1}" dt="2022-05-30T08:04:20.878" v="1378"/>
        <pc:sldMkLst>
          <pc:docMk/>
          <pc:sldMk cId="289390258" sldId="605"/>
        </pc:sldMkLst>
        <pc:spChg chg="del">
          <ac:chgData name="Alejandro Paolini Godoy" userId="c3a6e11a-e51d-46b0-a788-b09d2b3af6f8" providerId="ADAL" clId="{03C61268-5A80-42CE-9F40-043FDF37B5E1}" dt="2022-05-30T06:38:24.826" v="441" actId="478"/>
          <ac:spMkLst>
            <pc:docMk/>
            <pc:sldMk cId="289390258" sldId="605"/>
            <ac:spMk id="5" creationId="{97B45FAC-FEB8-A801-E5A1-92EC8D96F2F1}"/>
          </ac:spMkLst>
        </pc:spChg>
        <pc:spChg chg="mod">
          <ac:chgData name="Alejandro Paolini Godoy" userId="c3a6e11a-e51d-46b0-a788-b09d2b3af6f8" providerId="ADAL" clId="{03C61268-5A80-42CE-9F40-043FDF37B5E1}" dt="2022-05-30T06:36:22.811" v="408" actId="20577"/>
          <ac:spMkLst>
            <pc:docMk/>
            <pc:sldMk cId="289390258" sldId="605"/>
            <ac:spMk id="6" creationId="{F0ACAD3D-6F09-4D90-A5CF-7C56DC976CC4}"/>
          </ac:spMkLst>
        </pc:spChg>
        <pc:spChg chg="add del mod">
          <ac:chgData name="Alejandro Paolini Godoy" userId="c3a6e11a-e51d-46b0-a788-b09d2b3af6f8" providerId="ADAL" clId="{03C61268-5A80-42CE-9F40-043FDF37B5E1}" dt="2022-05-30T06:38:38.421" v="446" actId="478"/>
          <ac:spMkLst>
            <pc:docMk/>
            <pc:sldMk cId="289390258" sldId="605"/>
            <ac:spMk id="7" creationId="{B09E45D1-01BA-BC73-C176-A671486B05C4}"/>
          </ac:spMkLst>
        </pc:spChg>
        <pc:spChg chg="add mod">
          <ac:chgData name="Alejandro Paolini Godoy" userId="c3a6e11a-e51d-46b0-a788-b09d2b3af6f8" providerId="ADAL" clId="{03C61268-5A80-42CE-9F40-043FDF37B5E1}" dt="2022-05-30T06:39:07.016" v="469"/>
          <ac:spMkLst>
            <pc:docMk/>
            <pc:sldMk cId="289390258" sldId="605"/>
            <ac:spMk id="8" creationId="{B6EEFC9C-FB6C-9FE5-E477-A1DB48D52217}"/>
          </ac:spMkLst>
        </pc:spChg>
        <pc:spChg chg="del">
          <ac:chgData name="Alejandro Paolini Godoy" userId="c3a6e11a-e51d-46b0-a788-b09d2b3af6f8" providerId="ADAL" clId="{03C61268-5A80-42CE-9F40-043FDF37B5E1}" dt="2022-05-30T06:36:38.484" v="409" actId="478"/>
          <ac:spMkLst>
            <pc:docMk/>
            <pc:sldMk cId="289390258" sldId="605"/>
            <ac:spMk id="9" creationId="{3817ADEE-A817-4D56-89B7-442952613BC8}"/>
          </ac:spMkLst>
        </pc:spChg>
        <pc:spChg chg="add mod">
          <ac:chgData name="Alejandro Paolini Godoy" userId="c3a6e11a-e51d-46b0-a788-b09d2b3af6f8" providerId="ADAL" clId="{03C61268-5A80-42CE-9F40-043FDF37B5E1}" dt="2022-05-30T06:38:44.908" v="448" actId="1076"/>
          <ac:spMkLst>
            <pc:docMk/>
            <pc:sldMk cId="289390258" sldId="605"/>
            <ac:spMk id="10" creationId="{C0B61EE9-D53B-DF4C-99C5-CBB087049108}"/>
          </ac:spMkLst>
        </pc:spChg>
        <pc:spChg chg="del">
          <ac:chgData name="Alejandro Paolini Godoy" userId="c3a6e11a-e51d-46b0-a788-b09d2b3af6f8" providerId="ADAL" clId="{03C61268-5A80-42CE-9F40-043FDF37B5E1}" dt="2022-05-30T06:38:47.876" v="449" actId="478"/>
          <ac:spMkLst>
            <pc:docMk/>
            <pc:sldMk cId="289390258" sldId="605"/>
            <ac:spMk id="15" creationId="{BCAAB3DA-65BB-5A7C-3DEC-EAB9EA985B71}"/>
          </ac:spMkLst>
        </pc:spChg>
        <pc:spChg chg="mod">
          <ac:chgData name="Alejandro Paolini Godoy" userId="c3a6e11a-e51d-46b0-a788-b09d2b3af6f8" providerId="ADAL" clId="{03C61268-5A80-42CE-9F40-043FDF37B5E1}" dt="2022-05-30T06:36:16.457" v="398"/>
          <ac:spMkLst>
            <pc:docMk/>
            <pc:sldMk cId="289390258" sldId="605"/>
            <ac:spMk id="58" creationId="{3370AFA0-83F3-4A79-B770-1A9B44B042F4}"/>
          </ac:spMkLst>
        </pc:spChg>
      </pc:sldChg>
      <pc:sldChg chg="addSp delSp modSp mod ord delAnim modAnim">
        <pc:chgData name="Alejandro Paolini Godoy" userId="c3a6e11a-e51d-46b0-a788-b09d2b3af6f8" providerId="ADAL" clId="{03C61268-5A80-42CE-9F40-043FDF37B5E1}" dt="2022-05-30T07:43:59.448" v="1241" actId="14100"/>
        <pc:sldMkLst>
          <pc:docMk/>
          <pc:sldMk cId="3820129452" sldId="606"/>
        </pc:sldMkLst>
        <pc:spChg chg="add del mod">
          <ac:chgData name="Alejandro Paolini Godoy" userId="c3a6e11a-e51d-46b0-a788-b09d2b3af6f8" providerId="ADAL" clId="{03C61268-5A80-42CE-9F40-043FDF37B5E1}" dt="2022-05-30T07:40:18.358" v="1211" actId="478"/>
          <ac:spMkLst>
            <pc:docMk/>
            <pc:sldMk cId="3820129452" sldId="606"/>
            <ac:spMk id="3" creationId="{83EA6B1E-5E5B-1CD6-6721-E4E4A91B2163}"/>
          </ac:spMkLst>
        </pc:spChg>
        <pc:spChg chg="del">
          <ac:chgData name="Alejandro Paolini Godoy" userId="c3a6e11a-e51d-46b0-a788-b09d2b3af6f8" providerId="ADAL" clId="{03C61268-5A80-42CE-9F40-043FDF37B5E1}" dt="2022-05-30T07:40:15.578" v="1209" actId="478"/>
          <ac:spMkLst>
            <pc:docMk/>
            <pc:sldMk cId="3820129452" sldId="606"/>
            <ac:spMk id="6" creationId="{F0ACAD3D-6F09-4D90-A5CF-7C56DC976CC4}"/>
          </ac:spMkLst>
        </pc:spChg>
        <pc:spChg chg="del">
          <ac:chgData name="Alejandro Paolini Godoy" userId="c3a6e11a-e51d-46b0-a788-b09d2b3af6f8" providerId="ADAL" clId="{03C61268-5A80-42CE-9F40-043FDF37B5E1}" dt="2022-05-30T07:40:31.121" v="1217" actId="478"/>
          <ac:spMkLst>
            <pc:docMk/>
            <pc:sldMk cId="3820129452" sldId="606"/>
            <ac:spMk id="8" creationId="{8134E706-2233-A089-D420-942FCF48565A}"/>
          </ac:spMkLst>
        </pc:spChg>
        <pc:spChg chg="mod">
          <ac:chgData name="Alejandro Paolini Godoy" userId="c3a6e11a-e51d-46b0-a788-b09d2b3af6f8" providerId="ADAL" clId="{03C61268-5A80-42CE-9F40-043FDF37B5E1}" dt="2022-05-30T07:43:11.520" v="1229"/>
          <ac:spMkLst>
            <pc:docMk/>
            <pc:sldMk cId="3820129452" sldId="606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03C61268-5A80-42CE-9F40-043FDF37B5E1}" dt="2022-05-30T07:43:59.448" v="1241" actId="14100"/>
          <ac:spMkLst>
            <pc:docMk/>
            <pc:sldMk cId="3820129452" sldId="606"/>
            <ac:spMk id="11" creationId="{CB2E8D49-E4E6-6ED5-8EA0-2CF0C0D46D28}"/>
          </ac:spMkLst>
        </pc:spChg>
        <pc:spChg chg="del">
          <ac:chgData name="Alejandro Paolini Godoy" userId="c3a6e11a-e51d-46b0-a788-b09d2b3af6f8" providerId="ADAL" clId="{03C61268-5A80-42CE-9F40-043FDF37B5E1}" dt="2022-05-30T07:40:16.980" v="1210" actId="478"/>
          <ac:spMkLst>
            <pc:docMk/>
            <pc:sldMk cId="3820129452" sldId="606"/>
            <ac:spMk id="58" creationId="{3370AFA0-83F3-4A79-B770-1A9B44B042F4}"/>
          </ac:spMkLst>
        </pc:spChg>
        <pc:grpChg chg="del">
          <ac:chgData name="Alejandro Paolini Godoy" userId="c3a6e11a-e51d-46b0-a788-b09d2b3af6f8" providerId="ADAL" clId="{03C61268-5A80-42CE-9F40-043FDF37B5E1}" dt="2022-05-30T07:40:30.116" v="1216" actId="478"/>
          <ac:grpSpMkLst>
            <pc:docMk/>
            <pc:sldMk cId="3820129452" sldId="606"/>
            <ac:grpSpMk id="10" creationId="{E3C9461D-8D7A-E8DB-2EC8-2D0403F3C296}"/>
          </ac:grpSpMkLst>
        </pc:grpChg>
      </pc:sldChg>
      <pc:sldChg chg="del">
        <pc:chgData name="Alejandro Paolini Godoy" userId="c3a6e11a-e51d-46b0-a788-b09d2b3af6f8" providerId="ADAL" clId="{03C61268-5A80-42CE-9F40-043FDF37B5E1}" dt="2022-05-30T07:57:05.953" v="1355" actId="47"/>
        <pc:sldMkLst>
          <pc:docMk/>
          <pc:sldMk cId="2848170098" sldId="607"/>
        </pc:sldMkLst>
      </pc:sldChg>
      <pc:sldChg chg="del">
        <pc:chgData name="Alejandro Paolini Godoy" userId="c3a6e11a-e51d-46b0-a788-b09d2b3af6f8" providerId="ADAL" clId="{03C61268-5A80-42CE-9F40-043FDF37B5E1}" dt="2022-05-30T07:57:05.953" v="1355" actId="47"/>
        <pc:sldMkLst>
          <pc:docMk/>
          <pc:sldMk cId="854560239" sldId="608"/>
        </pc:sldMkLst>
      </pc:sldChg>
      <pc:sldChg chg="del">
        <pc:chgData name="Alejandro Paolini Godoy" userId="c3a6e11a-e51d-46b0-a788-b09d2b3af6f8" providerId="ADAL" clId="{03C61268-5A80-42CE-9F40-043FDF37B5E1}" dt="2022-05-30T07:57:05.953" v="1355" actId="47"/>
        <pc:sldMkLst>
          <pc:docMk/>
          <pc:sldMk cId="1462405220" sldId="609"/>
        </pc:sldMkLst>
      </pc:sldChg>
      <pc:sldChg chg="del">
        <pc:chgData name="Alejandro Paolini Godoy" userId="c3a6e11a-e51d-46b0-a788-b09d2b3af6f8" providerId="ADAL" clId="{03C61268-5A80-42CE-9F40-043FDF37B5E1}" dt="2022-05-30T07:57:05.953" v="1355" actId="47"/>
        <pc:sldMkLst>
          <pc:docMk/>
          <pc:sldMk cId="3477162399" sldId="610"/>
        </pc:sldMkLst>
      </pc:sldChg>
      <pc:sldChg chg="del">
        <pc:chgData name="Alejandro Paolini Godoy" userId="c3a6e11a-e51d-46b0-a788-b09d2b3af6f8" providerId="ADAL" clId="{03C61268-5A80-42CE-9F40-043FDF37B5E1}" dt="2022-05-30T07:57:05.953" v="1355" actId="47"/>
        <pc:sldMkLst>
          <pc:docMk/>
          <pc:sldMk cId="3878940756" sldId="611"/>
        </pc:sldMkLst>
      </pc:sldChg>
      <pc:sldChg chg="del">
        <pc:chgData name="Alejandro Paolini Godoy" userId="c3a6e11a-e51d-46b0-a788-b09d2b3af6f8" providerId="ADAL" clId="{03C61268-5A80-42CE-9F40-043FDF37B5E1}" dt="2022-05-30T07:57:05.953" v="1355" actId="47"/>
        <pc:sldMkLst>
          <pc:docMk/>
          <pc:sldMk cId="1832191150" sldId="612"/>
        </pc:sldMkLst>
      </pc:sldChg>
      <pc:sldChg chg="modSp mod">
        <pc:chgData name="Alejandro Paolini Godoy" userId="c3a6e11a-e51d-46b0-a788-b09d2b3af6f8" providerId="ADAL" clId="{03C61268-5A80-42CE-9F40-043FDF37B5E1}" dt="2022-05-30T07:57:29.431" v="1357"/>
        <pc:sldMkLst>
          <pc:docMk/>
          <pc:sldMk cId="3746363661" sldId="613"/>
        </pc:sldMkLst>
        <pc:spChg chg="mod">
          <ac:chgData name="Alejandro Paolini Godoy" userId="c3a6e11a-e51d-46b0-a788-b09d2b3af6f8" providerId="ADAL" clId="{03C61268-5A80-42CE-9F40-043FDF37B5E1}" dt="2022-05-30T07:57:29.431" v="1357"/>
          <ac:spMkLst>
            <pc:docMk/>
            <pc:sldMk cId="3746363661" sldId="613"/>
            <ac:spMk id="7" creationId="{09213D55-8C34-4BF9-BA89-3E74C5160CB8}"/>
          </ac:spMkLst>
        </pc:spChg>
      </pc:sldChg>
      <pc:sldChg chg="addSp delSp modSp add mod delAnim modAnim">
        <pc:chgData name="Alejandro Paolini Godoy" userId="c3a6e11a-e51d-46b0-a788-b09d2b3af6f8" providerId="ADAL" clId="{03C61268-5A80-42CE-9F40-043FDF37B5E1}" dt="2022-05-30T08:01:22.149" v="1361"/>
        <pc:sldMkLst>
          <pc:docMk/>
          <pc:sldMk cId="3197412036" sldId="614"/>
        </pc:sldMkLst>
        <pc:spChg chg="mod">
          <ac:chgData name="Alejandro Paolini Godoy" userId="c3a6e11a-e51d-46b0-a788-b09d2b3af6f8" providerId="ADAL" clId="{03C61268-5A80-42CE-9F40-043FDF37B5E1}" dt="2022-05-30T06:18:35.201" v="96" actId="14100"/>
          <ac:spMkLst>
            <pc:docMk/>
            <pc:sldMk cId="3197412036" sldId="614"/>
            <ac:spMk id="5" creationId="{2FA1FE94-B088-B7D6-D16E-FA0CE951076D}"/>
          </ac:spMkLst>
        </pc:spChg>
        <pc:spChg chg="add mod">
          <ac:chgData name="Alejandro Paolini Godoy" userId="c3a6e11a-e51d-46b0-a788-b09d2b3af6f8" providerId="ADAL" clId="{03C61268-5A80-42CE-9F40-043FDF37B5E1}" dt="2022-05-30T06:19:27.812" v="104" actId="1076"/>
          <ac:spMkLst>
            <pc:docMk/>
            <pc:sldMk cId="3197412036" sldId="614"/>
            <ac:spMk id="7" creationId="{1EADBB8F-91B4-921F-A15C-EE45174394B8}"/>
          </ac:spMkLst>
        </pc:spChg>
        <pc:spChg chg="del">
          <ac:chgData name="Alejandro Paolini Godoy" userId="c3a6e11a-e51d-46b0-a788-b09d2b3af6f8" providerId="ADAL" clId="{03C61268-5A80-42CE-9F40-043FDF37B5E1}" dt="2022-05-30T06:18:39.494" v="97" actId="478"/>
          <ac:spMkLst>
            <pc:docMk/>
            <pc:sldMk cId="3197412036" sldId="614"/>
            <ac:spMk id="8" creationId="{B0091331-BB92-BCF7-B159-CC8C5F666A99}"/>
          </ac:spMkLst>
        </pc:spChg>
      </pc:sldChg>
      <pc:sldChg chg="modSp add mod ord modAnim">
        <pc:chgData name="Alejandro Paolini Godoy" userId="c3a6e11a-e51d-46b0-a788-b09d2b3af6f8" providerId="ADAL" clId="{03C61268-5A80-42CE-9F40-043FDF37B5E1}" dt="2022-05-30T08:01:33.825" v="1362"/>
        <pc:sldMkLst>
          <pc:docMk/>
          <pc:sldMk cId="3813652354" sldId="615"/>
        </pc:sldMkLst>
        <pc:spChg chg="mod">
          <ac:chgData name="Alejandro Paolini Godoy" userId="c3a6e11a-e51d-46b0-a788-b09d2b3af6f8" providerId="ADAL" clId="{03C61268-5A80-42CE-9F40-043FDF37B5E1}" dt="2022-05-30T06:20:11.275" v="120" actId="20577"/>
          <ac:spMkLst>
            <pc:docMk/>
            <pc:sldMk cId="3813652354" sldId="615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03C61268-5A80-42CE-9F40-043FDF37B5E1}" dt="2022-05-30T06:20:58.510" v="130" actId="207"/>
          <ac:spMkLst>
            <pc:docMk/>
            <pc:sldMk cId="3813652354" sldId="615"/>
            <ac:spMk id="9" creationId="{3817ADEE-A817-4D56-89B7-442952613BC8}"/>
          </ac:spMkLst>
        </pc:spChg>
      </pc:sldChg>
      <pc:sldChg chg="addSp delSp modSp add mod ord modAnim">
        <pc:chgData name="Alejandro Paolini Godoy" userId="c3a6e11a-e51d-46b0-a788-b09d2b3af6f8" providerId="ADAL" clId="{03C61268-5A80-42CE-9F40-043FDF37B5E1}" dt="2022-05-30T08:02:06.369" v="1365"/>
        <pc:sldMkLst>
          <pc:docMk/>
          <pc:sldMk cId="1422026699" sldId="616"/>
        </pc:sldMkLst>
        <pc:spChg chg="add mod">
          <ac:chgData name="Alejandro Paolini Godoy" userId="c3a6e11a-e51d-46b0-a788-b09d2b3af6f8" providerId="ADAL" clId="{03C61268-5A80-42CE-9F40-043FDF37B5E1}" dt="2022-05-30T08:01:56.976" v="1363" actId="164"/>
          <ac:spMkLst>
            <pc:docMk/>
            <pc:sldMk cId="1422026699" sldId="616"/>
            <ac:spMk id="5" creationId="{05B3CB47-09E7-FCF6-8E83-EBEFE7EA7125}"/>
          </ac:spMkLst>
        </pc:spChg>
        <pc:spChg chg="mod">
          <ac:chgData name="Alejandro Paolini Godoy" userId="c3a6e11a-e51d-46b0-a788-b09d2b3af6f8" providerId="ADAL" clId="{03C61268-5A80-42CE-9F40-043FDF37B5E1}" dt="2022-05-30T06:22:52.342" v="209" actId="20577"/>
          <ac:spMkLst>
            <pc:docMk/>
            <pc:sldMk cId="1422026699" sldId="616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03C61268-5A80-42CE-9F40-043FDF37B5E1}" dt="2022-05-30T08:01:56.976" v="1363" actId="164"/>
          <ac:spMkLst>
            <pc:docMk/>
            <pc:sldMk cId="1422026699" sldId="616"/>
            <ac:spMk id="7" creationId="{200C5D8B-23F6-FD75-804D-7D92F077D463}"/>
          </ac:spMkLst>
        </pc:spChg>
        <pc:spChg chg="add mod">
          <ac:chgData name="Alejandro Paolini Godoy" userId="c3a6e11a-e51d-46b0-a788-b09d2b3af6f8" providerId="ADAL" clId="{03C61268-5A80-42CE-9F40-043FDF37B5E1}" dt="2022-05-30T08:01:56.976" v="1363" actId="164"/>
          <ac:spMkLst>
            <pc:docMk/>
            <pc:sldMk cId="1422026699" sldId="616"/>
            <ac:spMk id="8" creationId="{89D4EDCA-0FA4-E263-E5BB-8508F3998CE4}"/>
          </ac:spMkLst>
        </pc:spChg>
        <pc:spChg chg="mod">
          <ac:chgData name="Alejandro Paolini Godoy" userId="c3a6e11a-e51d-46b0-a788-b09d2b3af6f8" providerId="ADAL" clId="{03C61268-5A80-42CE-9F40-043FDF37B5E1}" dt="2022-05-30T06:23:25.011" v="218" actId="207"/>
          <ac:spMkLst>
            <pc:docMk/>
            <pc:sldMk cId="1422026699" sldId="616"/>
            <ac:spMk id="9" creationId="{3817ADEE-A817-4D56-89B7-442952613BC8}"/>
          </ac:spMkLst>
        </pc:spChg>
        <pc:spChg chg="add mod">
          <ac:chgData name="Alejandro Paolini Godoy" userId="c3a6e11a-e51d-46b0-a788-b09d2b3af6f8" providerId="ADAL" clId="{03C61268-5A80-42CE-9F40-043FDF37B5E1}" dt="2022-05-30T08:01:56.976" v="1363" actId="164"/>
          <ac:spMkLst>
            <pc:docMk/>
            <pc:sldMk cId="1422026699" sldId="616"/>
            <ac:spMk id="10" creationId="{06155499-77F4-CDFA-439D-37FFC147E798}"/>
          </ac:spMkLst>
        </pc:spChg>
        <pc:grpChg chg="add mod">
          <ac:chgData name="Alejandro Paolini Godoy" userId="c3a6e11a-e51d-46b0-a788-b09d2b3af6f8" providerId="ADAL" clId="{03C61268-5A80-42CE-9F40-043FDF37B5E1}" dt="2022-05-30T08:01:56.976" v="1363" actId="164"/>
          <ac:grpSpMkLst>
            <pc:docMk/>
            <pc:sldMk cId="1422026699" sldId="616"/>
            <ac:grpSpMk id="28" creationId="{E2CE5133-BC84-6FEE-E49A-2F0B0CB5C661}"/>
          </ac:grpSpMkLst>
        </pc:grpChg>
        <pc:cxnChg chg="add mod">
          <ac:chgData name="Alejandro Paolini Godoy" userId="c3a6e11a-e51d-46b0-a788-b09d2b3af6f8" providerId="ADAL" clId="{03C61268-5A80-42CE-9F40-043FDF37B5E1}" dt="2022-05-30T08:01:56.976" v="1363" actId="164"/>
          <ac:cxnSpMkLst>
            <pc:docMk/>
            <pc:sldMk cId="1422026699" sldId="616"/>
            <ac:cxnSpMk id="3" creationId="{16228B73-C48D-A86D-6898-2A57B0AFFE88}"/>
          </ac:cxnSpMkLst>
        </pc:cxnChg>
        <pc:cxnChg chg="add mod">
          <ac:chgData name="Alejandro Paolini Godoy" userId="c3a6e11a-e51d-46b0-a788-b09d2b3af6f8" providerId="ADAL" clId="{03C61268-5A80-42CE-9F40-043FDF37B5E1}" dt="2022-05-30T08:01:56.976" v="1363" actId="164"/>
          <ac:cxnSpMkLst>
            <pc:docMk/>
            <pc:sldMk cId="1422026699" sldId="616"/>
            <ac:cxnSpMk id="11" creationId="{2A736DB7-9704-C144-D0B8-AF2B483B6C2C}"/>
          </ac:cxnSpMkLst>
        </pc:cxnChg>
        <pc:cxnChg chg="add del mod">
          <ac:chgData name="Alejandro Paolini Godoy" userId="c3a6e11a-e51d-46b0-a788-b09d2b3af6f8" providerId="ADAL" clId="{03C61268-5A80-42CE-9F40-043FDF37B5E1}" dt="2022-05-30T06:28:15.280" v="312" actId="478"/>
          <ac:cxnSpMkLst>
            <pc:docMk/>
            <pc:sldMk cId="1422026699" sldId="616"/>
            <ac:cxnSpMk id="14" creationId="{E79A410C-8964-8B4E-06B0-18358CA2D2BD}"/>
          </ac:cxnSpMkLst>
        </pc:cxnChg>
        <pc:cxnChg chg="add mod">
          <ac:chgData name="Alejandro Paolini Godoy" userId="c3a6e11a-e51d-46b0-a788-b09d2b3af6f8" providerId="ADAL" clId="{03C61268-5A80-42CE-9F40-043FDF37B5E1}" dt="2022-05-30T08:01:56.976" v="1363" actId="164"/>
          <ac:cxnSpMkLst>
            <pc:docMk/>
            <pc:sldMk cId="1422026699" sldId="616"/>
            <ac:cxnSpMk id="21" creationId="{8A03B42F-DD64-0275-515F-6AACFC1913AE}"/>
          </ac:cxnSpMkLst>
        </pc:cxnChg>
      </pc:sldChg>
      <pc:sldChg chg="modSp add mod modAnim">
        <pc:chgData name="Alejandro Paolini Godoy" userId="c3a6e11a-e51d-46b0-a788-b09d2b3af6f8" providerId="ADAL" clId="{03C61268-5A80-42CE-9F40-043FDF37B5E1}" dt="2022-05-30T08:04:52.998" v="1383"/>
        <pc:sldMkLst>
          <pc:docMk/>
          <pc:sldMk cId="3542524888" sldId="617"/>
        </pc:sldMkLst>
        <pc:spChg chg="mod">
          <ac:chgData name="Alejandro Paolini Godoy" userId="c3a6e11a-e51d-46b0-a788-b09d2b3af6f8" providerId="ADAL" clId="{03C61268-5A80-42CE-9F40-043FDF37B5E1}" dt="2022-05-30T06:39:31.385" v="505" actId="20577"/>
          <ac:spMkLst>
            <pc:docMk/>
            <pc:sldMk cId="3542524888" sldId="617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03C61268-5A80-42CE-9F40-043FDF37B5E1}" dt="2022-05-30T06:40:30.398" v="569" actId="113"/>
          <ac:spMkLst>
            <pc:docMk/>
            <pc:sldMk cId="3542524888" sldId="617"/>
            <ac:spMk id="8" creationId="{B6EEFC9C-FB6C-9FE5-E477-A1DB48D52217}"/>
          </ac:spMkLst>
        </pc:spChg>
        <pc:spChg chg="mod">
          <ac:chgData name="Alejandro Paolini Godoy" userId="c3a6e11a-e51d-46b0-a788-b09d2b3af6f8" providerId="ADAL" clId="{03C61268-5A80-42CE-9F40-043FDF37B5E1}" dt="2022-05-30T06:40:14.879" v="565"/>
          <ac:spMkLst>
            <pc:docMk/>
            <pc:sldMk cId="3542524888" sldId="617"/>
            <ac:spMk id="10" creationId="{C0B61EE9-D53B-DF4C-99C5-CBB087049108}"/>
          </ac:spMkLst>
        </pc:spChg>
      </pc:sldChg>
      <pc:sldChg chg="addSp modSp add mod modAnim">
        <pc:chgData name="Alejandro Paolini Godoy" userId="c3a6e11a-e51d-46b0-a788-b09d2b3af6f8" providerId="ADAL" clId="{03C61268-5A80-42CE-9F40-043FDF37B5E1}" dt="2022-05-30T08:06:01.782" v="1390"/>
        <pc:sldMkLst>
          <pc:docMk/>
          <pc:sldMk cId="2342832937" sldId="618"/>
        </pc:sldMkLst>
        <pc:spChg chg="mod">
          <ac:chgData name="Alejandro Paolini Godoy" userId="c3a6e11a-e51d-46b0-a788-b09d2b3af6f8" providerId="ADAL" clId="{03C61268-5A80-42CE-9F40-043FDF37B5E1}" dt="2022-05-30T06:41:09.450" v="587" actId="20577"/>
          <ac:spMkLst>
            <pc:docMk/>
            <pc:sldMk cId="2342832937" sldId="61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03C61268-5A80-42CE-9F40-043FDF37B5E1}" dt="2022-05-30T06:45:33.642" v="631" actId="27107"/>
          <ac:spMkLst>
            <pc:docMk/>
            <pc:sldMk cId="2342832937" sldId="618"/>
            <ac:spMk id="8" creationId="{B6EEFC9C-FB6C-9FE5-E477-A1DB48D52217}"/>
          </ac:spMkLst>
        </pc:spChg>
        <pc:spChg chg="mod">
          <ac:chgData name="Alejandro Paolini Godoy" userId="c3a6e11a-e51d-46b0-a788-b09d2b3af6f8" providerId="ADAL" clId="{03C61268-5A80-42CE-9F40-043FDF37B5E1}" dt="2022-05-30T06:42:34.200" v="602" actId="122"/>
          <ac:spMkLst>
            <pc:docMk/>
            <pc:sldMk cId="2342832937" sldId="618"/>
            <ac:spMk id="10" creationId="{C0B61EE9-D53B-DF4C-99C5-CBB087049108}"/>
          </ac:spMkLst>
        </pc:spChg>
        <pc:spChg chg="add mod">
          <ac:chgData name="Alejandro Paolini Godoy" userId="c3a6e11a-e51d-46b0-a788-b09d2b3af6f8" providerId="ADAL" clId="{03C61268-5A80-42CE-9F40-043FDF37B5E1}" dt="2022-05-30T06:43:37.180" v="614" actId="1076"/>
          <ac:spMkLst>
            <pc:docMk/>
            <pc:sldMk cId="2342832937" sldId="618"/>
            <ac:spMk id="11" creationId="{73B78B38-A837-DBBA-C59B-837A81F03CA7}"/>
          </ac:spMkLst>
        </pc:spChg>
        <pc:spChg chg="add mod">
          <ac:chgData name="Alejandro Paolini Godoy" userId="c3a6e11a-e51d-46b0-a788-b09d2b3af6f8" providerId="ADAL" clId="{03C61268-5A80-42CE-9F40-043FDF37B5E1}" dt="2022-05-30T06:43:30.634" v="612" actId="1076"/>
          <ac:spMkLst>
            <pc:docMk/>
            <pc:sldMk cId="2342832937" sldId="618"/>
            <ac:spMk id="12" creationId="{6D23651C-2211-4643-C941-CFDC6836D231}"/>
          </ac:spMkLst>
        </pc:spChg>
        <pc:cxnChg chg="add mod">
          <ac:chgData name="Alejandro Paolini Godoy" userId="c3a6e11a-e51d-46b0-a788-b09d2b3af6f8" providerId="ADAL" clId="{03C61268-5A80-42CE-9F40-043FDF37B5E1}" dt="2022-05-30T06:43:52.404" v="618" actId="1582"/>
          <ac:cxnSpMkLst>
            <pc:docMk/>
            <pc:sldMk cId="2342832937" sldId="618"/>
            <ac:cxnSpMk id="7" creationId="{0818CA3E-5791-630A-A8C0-61BFB08AE2BF}"/>
          </ac:cxnSpMkLst>
        </pc:cxnChg>
        <pc:cxnChg chg="add mod">
          <ac:chgData name="Alejandro Paolini Godoy" userId="c3a6e11a-e51d-46b0-a788-b09d2b3af6f8" providerId="ADAL" clId="{03C61268-5A80-42CE-9F40-043FDF37B5E1}" dt="2022-05-30T06:43:52.404" v="618" actId="1582"/>
          <ac:cxnSpMkLst>
            <pc:docMk/>
            <pc:sldMk cId="2342832937" sldId="618"/>
            <ac:cxnSpMk id="9" creationId="{F8D61DCD-CA41-CE00-0368-7CDA9500926D}"/>
          </ac:cxnSpMkLst>
        </pc:cxnChg>
      </pc:sldChg>
      <pc:sldChg chg="delSp modSp add mod delAnim modAnim">
        <pc:chgData name="Alejandro Paolini Godoy" userId="c3a6e11a-e51d-46b0-a788-b09d2b3af6f8" providerId="ADAL" clId="{03C61268-5A80-42CE-9F40-043FDF37B5E1}" dt="2022-05-30T08:06:32.927" v="1398"/>
        <pc:sldMkLst>
          <pc:docMk/>
          <pc:sldMk cId="1134184351" sldId="619"/>
        </pc:sldMkLst>
        <pc:spChg chg="mod">
          <ac:chgData name="Alejandro Paolini Godoy" userId="c3a6e11a-e51d-46b0-a788-b09d2b3af6f8" providerId="ADAL" clId="{03C61268-5A80-42CE-9F40-043FDF37B5E1}" dt="2022-05-30T06:48:29.375" v="675" actId="20577"/>
          <ac:spMkLst>
            <pc:docMk/>
            <pc:sldMk cId="1134184351" sldId="619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03C61268-5A80-42CE-9F40-043FDF37B5E1}" dt="2022-05-30T06:48:35.047" v="676" actId="6549"/>
          <ac:spMkLst>
            <pc:docMk/>
            <pc:sldMk cId="1134184351" sldId="619"/>
            <ac:spMk id="8" creationId="{B6EEFC9C-FB6C-9FE5-E477-A1DB48D52217}"/>
          </ac:spMkLst>
        </pc:spChg>
        <pc:spChg chg="mod">
          <ac:chgData name="Alejandro Paolini Godoy" userId="c3a6e11a-e51d-46b0-a788-b09d2b3af6f8" providerId="ADAL" clId="{03C61268-5A80-42CE-9F40-043FDF37B5E1}" dt="2022-05-30T06:48:05.914" v="641" actId="14100"/>
          <ac:spMkLst>
            <pc:docMk/>
            <pc:sldMk cId="1134184351" sldId="619"/>
            <ac:spMk id="10" creationId="{C0B61EE9-D53B-DF4C-99C5-CBB087049108}"/>
          </ac:spMkLst>
        </pc:spChg>
        <pc:spChg chg="del">
          <ac:chgData name="Alejandro Paolini Godoy" userId="c3a6e11a-e51d-46b0-a788-b09d2b3af6f8" providerId="ADAL" clId="{03C61268-5A80-42CE-9F40-043FDF37B5E1}" dt="2022-05-30T06:47:53.927" v="637" actId="478"/>
          <ac:spMkLst>
            <pc:docMk/>
            <pc:sldMk cId="1134184351" sldId="619"/>
            <ac:spMk id="11" creationId="{73B78B38-A837-DBBA-C59B-837A81F03CA7}"/>
          </ac:spMkLst>
        </pc:spChg>
        <pc:spChg chg="del">
          <ac:chgData name="Alejandro Paolini Godoy" userId="c3a6e11a-e51d-46b0-a788-b09d2b3af6f8" providerId="ADAL" clId="{03C61268-5A80-42CE-9F40-043FDF37B5E1}" dt="2022-05-30T06:47:55.979" v="639" actId="478"/>
          <ac:spMkLst>
            <pc:docMk/>
            <pc:sldMk cId="1134184351" sldId="619"/>
            <ac:spMk id="12" creationId="{6D23651C-2211-4643-C941-CFDC6836D231}"/>
          </ac:spMkLst>
        </pc:spChg>
        <pc:cxnChg chg="del mod">
          <ac:chgData name="Alejandro Paolini Godoy" userId="c3a6e11a-e51d-46b0-a788-b09d2b3af6f8" providerId="ADAL" clId="{03C61268-5A80-42CE-9F40-043FDF37B5E1}" dt="2022-05-30T06:47:52.394" v="636" actId="478"/>
          <ac:cxnSpMkLst>
            <pc:docMk/>
            <pc:sldMk cId="1134184351" sldId="619"/>
            <ac:cxnSpMk id="7" creationId="{0818CA3E-5791-630A-A8C0-61BFB08AE2BF}"/>
          </ac:cxnSpMkLst>
        </pc:cxnChg>
        <pc:cxnChg chg="del">
          <ac:chgData name="Alejandro Paolini Godoy" userId="c3a6e11a-e51d-46b0-a788-b09d2b3af6f8" providerId="ADAL" clId="{03C61268-5A80-42CE-9F40-043FDF37B5E1}" dt="2022-05-30T06:47:54.690" v="638" actId="478"/>
          <ac:cxnSpMkLst>
            <pc:docMk/>
            <pc:sldMk cId="1134184351" sldId="619"/>
            <ac:cxnSpMk id="9" creationId="{F8D61DCD-CA41-CE00-0368-7CDA9500926D}"/>
          </ac:cxnSpMkLst>
        </pc:cxnChg>
      </pc:sldChg>
      <pc:sldChg chg="modSp add mod ord modAnim">
        <pc:chgData name="Alejandro Paolini Godoy" userId="c3a6e11a-e51d-46b0-a788-b09d2b3af6f8" providerId="ADAL" clId="{03C61268-5A80-42CE-9F40-043FDF37B5E1}" dt="2022-05-30T08:07:20.962" v="1432"/>
        <pc:sldMkLst>
          <pc:docMk/>
          <pc:sldMk cId="1492722128" sldId="620"/>
        </pc:sldMkLst>
        <pc:spChg chg="mod">
          <ac:chgData name="Alejandro Paolini Godoy" userId="c3a6e11a-e51d-46b0-a788-b09d2b3af6f8" providerId="ADAL" clId="{03C61268-5A80-42CE-9F40-043FDF37B5E1}" dt="2022-05-30T06:53:36.301" v="693" actId="113"/>
          <ac:spMkLst>
            <pc:docMk/>
            <pc:sldMk cId="1492722128" sldId="620"/>
            <ac:spMk id="5" creationId="{2FA1FE94-B088-B7D6-D16E-FA0CE951076D}"/>
          </ac:spMkLst>
        </pc:spChg>
        <pc:spChg chg="mod">
          <ac:chgData name="Alejandro Paolini Godoy" userId="c3a6e11a-e51d-46b0-a788-b09d2b3af6f8" providerId="ADAL" clId="{03C61268-5A80-42CE-9F40-043FDF37B5E1}" dt="2022-05-30T06:53:16.858" v="689" actId="14100"/>
          <ac:spMkLst>
            <pc:docMk/>
            <pc:sldMk cId="1492722128" sldId="620"/>
            <ac:spMk id="8" creationId="{B0091331-BB92-BCF7-B159-CC8C5F666A99}"/>
          </ac:spMkLst>
        </pc:spChg>
      </pc:sldChg>
      <pc:sldChg chg="addSp modSp add mod modAnim">
        <pc:chgData name="Alejandro Paolini Godoy" userId="c3a6e11a-e51d-46b0-a788-b09d2b3af6f8" providerId="ADAL" clId="{03C61268-5A80-42CE-9F40-043FDF37B5E1}" dt="2022-05-30T08:08:24.396" v="1447"/>
        <pc:sldMkLst>
          <pc:docMk/>
          <pc:sldMk cId="4288162238" sldId="621"/>
        </pc:sldMkLst>
        <pc:spChg chg="mod">
          <ac:chgData name="Alejandro Paolini Godoy" userId="c3a6e11a-e51d-46b0-a788-b09d2b3af6f8" providerId="ADAL" clId="{03C61268-5A80-42CE-9F40-043FDF37B5E1}" dt="2022-05-30T07:05:12.725" v="789" actId="1076"/>
          <ac:spMkLst>
            <pc:docMk/>
            <pc:sldMk cId="4288162238" sldId="621"/>
            <ac:spMk id="5" creationId="{2FA1FE94-B088-B7D6-D16E-FA0CE951076D}"/>
          </ac:spMkLst>
        </pc:spChg>
        <pc:spChg chg="mod">
          <ac:chgData name="Alejandro Paolini Godoy" userId="c3a6e11a-e51d-46b0-a788-b09d2b3af6f8" providerId="ADAL" clId="{03C61268-5A80-42CE-9F40-043FDF37B5E1}" dt="2022-05-30T06:58:55.684" v="725" actId="20577"/>
          <ac:spMkLst>
            <pc:docMk/>
            <pc:sldMk cId="4288162238" sldId="621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03C61268-5A80-42CE-9F40-043FDF37B5E1}" dt="2022-05-30T07:05:19.462" v="790" actId="14100"/>
          <ac:spMkLst>
            <pc:docMk/>
            <pc:sldMk cId="4288162238" sldId="621"/>
            <ac:spMk id="8" creationId="{B0091331-BB92-BCF7-B159-CC8C5F666A99}"/>
          </ac:spMkLst>
        </pc:spChg>
        <pc:spChg chg="mod">
          <ac:chgData name="Alejandro Paolini Godoy" userId="c3a6e11a-e51d-46b0-a788-b09d2b3af6f8" providerId="ADAL" clId="{03C61268-5A80-42CE-9F40-043FDF37B5E1}" dt="2022-05-30T07:05:12.725" v="789" actId="1076"/>
          <ac:spMkLst>
            <pc:docMk/>
            <pc:sldMk cId="4288162238" sldId="621"/>
            <ac:spMk id="9" creationId="{D75EF9FF-14E3-3A81-DB86-D9804828BF6A}"/>
          </ac:spMkLst>
        </pc:spChg>
        <pc:spChg chg="mod">
          <ac:chgData name="Alejandro Paolini Godoy" userId="c3a6e11a-e51d-46b0-a788-b09d2b3af6f8" providerId="ADAL" clId="{03C61268-5A80-42CE-9F40-043FDF37B5E1}" dt="2022-05-30T07:05:12.725" v="789" actId="1076"/>
          <ac:spMkLst>
            <pc:docMk/>
            <pc:sldMk cId="4288162238" sldId="621"/>
            <ac:spMk id="10" creationId="{C0B87489-8C5C-7F95-DD82-87EEBD00C24E}"/>
          </ac:spMkLst>
        </pc:spChg>
        <pc:spChg chg="mod">
          <ac:chgData name="Alejandro Paolini Godoy" userId="c3a6e11a-e51d-46b0-a788-b09d2b3af6f8" providerId="ADAL" clId="{03C61268-5A80-42CE-9F40-043FDF37B5E1}" dt="2022-05-30T07:05:12.725" v="789" actId="1076"/>
          <ac:spMkLst>
            <pc:docMk/>
            <pc:sldMk cId="4288162238" sldId="621"/>
            <ac:spMk id="12" creationId="{9EA0D6EE-F877-C058-5F3F-2B2C56159FD9}"/>
          </ac:spMkLst>
        </pc:spChg>
        <pc:spChg chg="mod">
          <ac:chgData name="Alejandro Paolini Godoy" userId="c3a6e11a-e51d-46b0-a788-b09d2b3af6f8" providerId="ADAL" clId="{03C61268-5A80-42CE-9F40-043FDF37B5E1}" dt="2022-05-30T07:05:12.725" v="789" actId="1076"/>
          <ac:spMkLst>
            <pc:docMk/>
            <pc:sldMk cId="4288162238" sldId="621"/>
            <ac:spMk id="13" creationId="{1EE19840-EC95-1885-64B6-6BB6AD9A7DAC}"/>
          </ac:spMkLst>
        </pc:spChg>
        <pc:spChg chg="add mod">
          <ac:chgData name="Alejandro Paolini Godoy" userId="c3a6e11a-e51d-46b0-a788-b09d2b3af6f8" providerId="ADAL" clId="{03C61268-5A80-42CE-9F40-043FDF37B5E1}" dt="2022-05-30T07:05:01.163" v="788" actId="403"/>
          <ac:spMkLst>
            <pc:docMk/>
            <pc:sldMk cId="4288162238" sldId="621"/>
            <ac:spMk id="14" creationId="{C92127DD-D0E1-52D4-E767-8CB1A4349D1E}"/>
          </ac:spMkLst>
        </pc:spChg>
        <pc:grpChg chg="add mod">
          <ac:chgData name="Alejandro Paolini Godoy" userId="c3a6e11a-e51d-46b0-a788-b09d2b3af6f8" providerId="ADAL" clId="{03C61268-5A80-42CE-9F40-043FDF37B5E1}" dt="2022-05-30T07:05:12.725" v="789" actId="1076"/>
          <ac:grpSpMkLst>
            <pc:docMk/>
            <pc:sldMk cId="4288162238" sldId="621"/>
            <ac:grpSpMk id="7" creationId="{F14C9892-1588-FF42-957A-87FA06194DD8}"/>
          </ac:grpSpMkLst>
        </pc:grpChg>
        <pc:grpChg chg="add mod">
          <ac:chgData name="Alejandro Paolini Godoy" userId="c3a6e11a-e51d-46b0-a788-b09d2b3af6f8" providerId="ADAL" clId="{03C61268-5A80-42CE-9F40-043FDF37B5E1}" dt="2022-05-30T07:05:12.725" v="789" actId="1076"/>
          <ac:grpSpMkLst>
            <pc:docMk/>
            <pc:sldMk cId="4288162238" sldId="621"/>
            <ac:grpSpMk id="11" creationId="{997AEFD5-8277-B194-AE38-703BA72FBA95}"/>
          </ac:grpSpMkLst>
        </pc:grpChg>
      </pc:sldChg>
      <pc:sldChg chg="addSp delSp modSp add mod delAnim modAnim">
        <pc:chgData name="Alejandro Paolini Godoy" userId="c3a6e11a-e51d-46b0-a788-b09d2b3af6f8" providerId="ADAL" clId="{03C61268-5A80-42CE-9F40-043FDF37B5E1}" dt="2022-05-30T08:08:31.700" v="1460"/>
        <pc:sldMkLst>
          <pc:docMk/>
          <pc:sldMk cId="666162515" sldId="622"/>
        </pc:sldMkLst>
        <pc:spChg chg="del mod">
          <ac:chgData name="Alejandro Paolini Godoy" userId="c3a6e11a-e51d-46b0-a788-b09d2b3af6f8" providerId="ADAL" clId="{03C61268-5A80-42CE-9F40-043FDF37B5E1}" dt="2022-05-30T07:06:56.838" v="826" actId="478"/>
          <ac:spMkLst>
            <pc:docMk/>
            <pc:sldMk cId="666162515" sldId="622"/>
            <ac:spMk id="5" creationId="{2FA1FE94-B088-B7D6-D16E-FA0CE951076D}"/>
          </ac:spMkLst>
        </pc:spChg>
        <pc:spChg chg="mod">
          <ac:chgData name="Alejandro Paolini Godoy" userId="c3a6e11a-e51d-46b0-a788-b09d2b3af6f8" providerId="ADAL" clId="{03C61268-5A80-42CE-9F40-043FDF37B5E1}" dt="2022-05-30T07:06:16.675" v="814" actId="14100"/>
          <ac:spMkLst>
            <pc:docMk/>
            <pc:sldMk cId="666162515" sldId="622"/>
            <ac:spMk id="6" creationId="{F0ACAD3D-6F09-4D90-A5CF-7C56DC976CC4}"/>
          </ac:spMkLst>
        </pc:spChg>
        <pc:spChg chg="del mod">
          <ac:chgData name="Alejandro Paolini Godoy" userId="c3a6e11a-e51d-46b0-a788-b09d2b3af6f8" providerId="ADAL" clId="{03C61268-5A80-42CE-9F40-043FDF37B5E1}" dt="2022-05-30T07:08:59.559" v="848" actId="478"/>
          <ac:spMkLst>
            <pc:docMk/>
            <pc:sldMk cId="666162515" sldId="622"/>
            <ac:spMk id="8" creationId="{B0091331-BB92-BCF7-B159-CC8C5F666A99}"/>
          </ac:spMkLst>
        </pc:spChg>
        <pc:spChg chg="mod">
          <ac:chgData name="Alejandro Paolini Godoy" userId="c3a6e11a-e51d-46b0-a788-b09d2b3af6f8" providerId="ADAL" clId="{03C61268-5A80-42CE-9F40-043FDF37B5E1}" dt="2022-05-30T07:12:57.358" v="913" actId="14100"/>
          <ac:spMkLst>
            <pc:docMk/>
            <pc:sldMk cId="666162515" sldId="622"/>
            <ac:spMk id="14" creationId="{C92127DD-D0E1-52D4-E767-8CB1A4349D1E}"/>
          </ac:spMkLst>
        </pc:spChg>
        <pc:spChg chg="add mod">
          <ac:chgData name="Alejandro Paolini Godoy" userId="c3a6e11a-e51d-46b0-a788-b09d2b3af6f8" providerId="ADAL" clId="{03C61268-5A80-42CE-9F40-043FDF37B5E1}" dt="2022-05-30T07:11:02.045" v="884" actId="14100"/>
          <ac:spMkLst>
            <pc:docMk/>
            <pc:sldMk cId="666162515" sldId="622"/>
            <ac:spMk id="15" creationId="{04DFDA38-36EF-C42B-779B-0BEDAE8D5D2B}"/>
          </ac:spMkLst>
        </pc:spChg>
        <pc:spChg chg="add mod">
          <ac:chgData name="Alejandro Paolini Godoy" userId="c3a6e11a-e51d-46b0-a788-b09d2b3af6f8" providerId="ADAL" clId="{03C61268-5A80-42CE-9F40-043FDF37B5E1}" dt="2022-05-30T07:11:15.687" v="894" actId="20577"/>
          <ac:spMkLst>
            <pc:docMk/>
            <pc:sldMk cId="666162515" sldId="622"/>
            <ac:spMk id="16" creationId="{945AD87E-B61F-1510-4175-864B5D01D337}"/>
          </ac:spMkLst>
        </pc:spChg>
        <pc:spChg chg="add mod">
          <ac:chgData name="Alejandro Paolini Godoy" userId="c3a6e11a-e51d-46b0-a788-b09d2b3af6f8" providerId="ADAL" clId="{03C61268-5A80-42CE-9F40-043FDF37B5E1}" dt="2022-05-30T07:13:35.341" v="916" actId="20577"/>
          <ac:spMkLst>
            <pc:docMk/>
            <pc:sldMk cId="666162515" sldId="622"/>
            <ac:spMk id="17" creationId="{928C03B6-E957-D41C-117E-87CA0A477099}"/>
          </ac:spMkLst>
        </pc:spChg>
        <pc:grpChg chg="del">
          <ac:chgData name="Alejandro Paolini Godoy" userId="c3a6e11a-e51d-46b0-a788-b09d2b3af6f8" providerId="ADAL" clId="{03C61268-5A80-42CE-9F40-043FDF37B5E1}" dt="2022-05-30T07:06:43.630" v="821" actId="478"/>
          <ac:grpSpMkLst>
            <pc:docMk/>
            <pc:sldMk cId="666162515" sldId="622"/>
            <ac:grpSpMk id="7" creationId="{F14C9892-1588-FF42-957A-87FA06194DD8}"/>
          </ac:grpSpMkLst>
        </pc:grpChg>
        <pc:grpChg chg="del">
          <ac:chgData name="Alejandro Paolini Godoy" userId="c3a6e11a-e51d-46b0-a788-b09d2b3af6f8" providerId="ADAL" clId="{03C61268-5A80-42CE-9F40-043FDF37B5E1}" dt="2022-05-30T07:06:44.350" v="822" actId="478"/>
          <ac:grpSpMkLst>
            <pc:docMk/>
            <pc:sldMk cId="666162515" sldId="622"/>
            <ac:grpSpMk id="11" creationId="{997AEFD5-8277-B194-AE38-703BA72FBA95}"/>
          </ac:grpSpMkLst>
        </pc:grpChg>
      </pc:sldChg>
      <pc:sldChg chg="delSp modSp add mod ord delAnim modAnim">
        <pc:chgData name="Alejandro Paolini Godoy" userId="c3a6e11a-e51d-46b0-a788-b09d2b3af6f8" providerId="ADAL" clId="{03C61268-5A80-42CE-9F40-043FDF37B5E1}" dt="2022-05-30T08:08:37.744" v="1465"/>
        <pc:sldMkLst>
          <pc:docMk/>
          <pc:sldMk cId="814030292" sldId="623"/>
        </pc:sldMkLst>
        <pc:spChg chg="mod">
          <ac:chgData name="Alejandro Paolini Godoy" userId="c3a6e11a-e51d-46b0-a788-b09d2b3af6f8" providerId="ADAL" clId="{03C61268-5A80-42CE-9F40-043FDF37B5E1}" dt="2022-05-30T07:14:21.165" v="949" actId="20577"/>
          <ac:spMkLst>
            <pc:docMk/>
            <pc:sldMk cId="814030292" sldId="623"/>
            <ac:spMk id="6" creationId="{F0ACAD3D-6F09-4D90-A5CF-7C56DC976CC4}"/>
          </ac:spMkLst>
        </pc:spChg>
        <pc:spChg chg="del mod">
          <ac:chgData name="Alejandro Paolini Godoy" userId="c3a6e11a-e51d-46b0-a788-b09d2b3af6f8" providerId="ADAL" clId="{03C61268-5A80-42CE-9F40-043FDF37B5E1}" dt="2022-05-30T07:14:28.200" v="951" actId="478"/>
          <ac:spMkLst>
            <pc:docMk/>
            <pc:sldMk cId="814030292" sldId="623"/>
            <ac:spMk id="8" creationId="{B6EEFC9C-FB6C-9FE5-E477-A1DB48D52217}"/>
          </ac:spMkLst>
        </pc:spChg>
        <pc:spChg chg="mod">
          <ac:chgData name="Alejandro Paolini Godoy" userId="c3a6e11a-e51d-46b0-a788-b09d2b3af6f8" providerId="ADAL" clId="{03C61268-5A80-42CE-9F40-043FDF37B5E1}" dt="2022-05-30T07:16:34.335" v="965" actId="207"/>
          <ac:spMkLst>
            <pc:docMk/>
            <pc:sldMk cId="814030292" sldId="623"/>
            <ac:spMk id="10" creationId="{C0B61EE9-D53B-DF4C-99C5-CBB087049108}"/>
          </ac:spMkLst>
        </pc:spChg>
      </pc:sldChg>
      <pc:sldChg chg="addSp modSp add mod modAnim">
        <pc:chgData name="Alejandro Paolini Godoy" userId="c3a6e11a-e51d-46b0-a788-b09d2b3af6f8" providerId="ADAL" clId="{03C61268-5A80-42CE-9F40-043FDF37B5E1}" dt="2022-05-30T08:08:44.109" v="1480"/>
        <pc:sldMkLst>
          <pc:docMk/>
          <pc:sldMk cId="377432883" sldId="624"/>
        </pc:sldMkLst>
        <pc:spChg chg="add mod">
          <ac:chgData name="Alejandro Paolini Godoy" userId="c3a6e11a-e51d-46b0-a788-b09d2b3af6f8" providerId="ADAL" clId="{03C61268-5A80-42CE-9F40-043FDF37B5E1}" dt="2022-05-30T07:22:02.746" v="992" actId="14100"/>
          <ac:spMkLst>
            <pc:docMk/>
            <pc:sldMk cId="377432883" sldId="624"/>
            <ac:spMk id="5" creationId="{8F4EEF4F-0701-3B84-9BCC-39A9C70755E4}"/>
          </ac:spMkLst>
        </pc:spChg>
        <pc:spChg chg="mod">
          <ac:chgData name="Alejandro Paolini Godoy" userId="c3a6e11a-e51d-46b0-a788-b09d2b3af6f8" providerId="ADAL" clId="{03C61268-5A80-42CE-9F40-043FDF37B5E1}" dt="2022-05-30T07:18:42.607" v="979" actId="20577"/>
          <ac:spMkLst>
            <pc:docMk/>
            <pc:sldMk cId="377432883" sldId="624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03C61268-5A80-42CE-9F40-043FDF37B5E1}" dt="2022-05-30T07:22:20.461" v="995"/>
          <ac:spMkLst>
            <pc:docMk/>
            <pc:sldMk cId="377432883" sldId="624"/>
            <ac:spMk id="7" creationId="{C2F7EBDD-C915-6AF9-D7F9-E863385DA441}"/>
          </ac:spMkLst>
        </pc:spChg>
        <pc:spChg chg="add mod">
          <ac:chgData name="Alejandro Paolini Godoy" userId="c3a6e11a-e51d-46b0-a788-b09d2b3af6f8" providerId="ADAL" clId="{03C61268-5A80-42CE-9F40-043FDF37B5E1}" dt="2022-05-30T07:23:30.258" v="1009" actId="14100"/>
          <ac:spMkLst>
            <pc:docMk/>
            <pc:sldMk cId="377432883" sldId="624"/>
            <ac:spMk id="8" creationId="{8D662B81-DC3A-6987-B956-55B706FFDEE1}"/>
          </ac:spMkLst>
        </pc:spChg>
        <pc:spChg chg="add mod">
          <ac:chgData name="Alejandro Paolini Godoy" userId="c3a6e11a-e51d-46b0-a788-b09d2b3af6f8" providerId="ADAL" clId="{03C61268-5A80-42CE-9F40-043FDF37B5E1}" dt="2022-05-30T07:24:11.032" v="1016" actId="404"/>
          <ac:spMkLst>
            <pc:docMk/>
            <pc:sldMk cId="377432883" sldId="624"/>
            <ac:spMk id="9" creationId="{BBBB99DC-8133-FB12-3F05-2A0F6B6CC2AB}"/>
          </ac:spMkLst>
        </pc:spChg>
        <pc:spChg chg="mod">
          <ac:chgData name="Alejandro Paolini Godoy" userId="c3a6e11a-e51d-46b0-a788-b09d2b3af6f8" providerId="ADAL" clId="{03C61268-5A80-42CE-9F40-043FDF37B5E1}" dt="2022-05-30T07:29:11.201" v="1129" actId="6549"/>
          <ac:spMkLst>
            <pc:docMk/>
            <pc:sldMk cId="377432883" sldId="624"/>
            <ac:spMk id="10" creationId="{C0B61EE9-D53B-DF4C-99C5-CBB087049108}"/>
          </ac:spMkLst>
        </pc:spChg>
        <pc:spChg chg="mod">
          <ac:chgData name="Alejandro Paolini Godoy" userId="c3a6e11a-e51d-46b0-a788-b09d2b3af6f8" providerId="ADAL" clId="{03C61268-5A80-42CE-9F40-043FDF37B5E1}" dt="2022-05-30T07:24:00.471" v="1015" actId="1076"/>
          <ac:spMkLst>
            <pc:docMk/>
            <pc:sldMk cId="377432883" sldId="624"/>
            <ac:spMk id="12" creationId="{B16DD2DA-B0D7-27EE-807D-80CF68D1C667}"/>
          </ac:spMkLst>
        </pc:spChg>
        <pc:spChg chg="mod">
          <ac:chgData name="Alejandro Paolini Godoy" userId="c3a6e11a-e51d-46b0-a788-b09d2b3af6f8" providerId="ADAL" clId="{03C61268-5A80-42CE-9F40-043FDF37B5E1}" dt="2022-05-30T07:24:00.471" v="1015" actId="1076"/>
          <ac:spMkLst>
            <pc:docMk/>
            <pc:sldMk cId="377432883" sldId="624"/>
            <ac:spMk id="13" creationId="{1DE24B8A-2A74-5334-D8D9-8E604F96ACCE}"/>
          </ac:spMkLst>
        </pc:spChg>
        <pc:spChg chg="mod">
          <ac:chgData name="Alejandro Paolini Godoy" userId="c3a6e11a-e51d-46b0-a788-b09d2b3af6f8" providerId="ADAL" clId="{03C61268-5A80-42CE-9F40-043FDF37B5E1}" dt="2022-05-30T07:23:56.740" v="1014" actId="1076"/>
          <ac:spMkLst>
            <pc:docMk/>
            <pc:sldMk cId="377432883" sldId="624"/>
            <ac:spMk id="15" creationId="{27E56D02-D5CD-BC3F-D175-14E5CA03F388}"/>
          </ac:spMkLst>
        </pc:spChg>
        <pc:spChg chg="mod">
          <ac:chgData name="Alejandro Paolini Godoy" userId="c3a6e11a-e51d-46b0-a788-b09d2b3af6f8" providerId="ADAL" clId="{03C61268-5A80-42CE-9F40-043FDF37B5E1}" dt="2022-05-30T07:23:56.740" v="1014" actId="1076"/>
          <ac:spMkLst>
            <pc:docMk/>
            <pc:sldMk cId="377432883" sldId="624"/>
            <ac:spMk id="16" creationId="{2AA5FF0D-4F8B-5D8B-0151-9DA5CF218BC3}"/>
          </ac:spMkLst>
        </pc:spChg>
        <pc:grpChg chg="add mod">
          <ac:chgData name="Alejandro Paolini Godoy" userId="c3a6e11a-e51d-46b0-a788-b09d2b3af6f8" providerId="ADAL" clId="{03C61268-5A80-42CE-9F40-043FDF37B5E1}" dt="2022-05-30T07:24:00.471" v="1015" actId="1076"/>
          <ac:grpSpMkLst>
            <pc:docMk/>
            <pc:sldMk cId="377432883" sldId="624"/>
            <ac:grpSpMk id="11" creationId="{893CB109-DF7F-52C9-F35A-69E105BF30F9}"/>
          </ac:grpSpMkLst>
        </pc:grpChg>
        <pc:grpChg chg="add mod">
          <ac:chgData name="Alejandro Paolini Godoy" userId="c3a6e11a-e51d-46b0-a788-b09d2b3af6f8" providerId="ADAL" clId="{03C61268-5A80-42CE-9F40-043FDF37B5E1}" dt="2022-05-30T07:23:56.740" v="1014" actId="1076"/>
          <ac:grpSpMkLst>
            <pc:docMk/>
            <pc:sldMk cId="377432883" sldId="624"/>
            <ac:grpSpMk id="14" creationId="{982375EE-CA71-51BE-F130-3F3ED1CBA7D5}"/>
          </ac:grpSpMkLst>
        </pc:grpChg>
      </pc:sldChg>
      <pc:sldChg chg="addSp delSp modSp add mod delAnim modAnim">
        <pc:chgData name="Alejandro Paolini Godoy" userId="c3a6e11a-e51d-46b0-a788-b09d2b3af6f8" providerId="ADAL" clId="{03C61268-5A80-42CE-9F40-043FDF37B5E1}" dt="2022-05-30T08:08:49.017" v="1489"/>
        <pc:sldMkLst>
          <pc:docMk/>
          <pc:sldMk cId="2319594056" sldId="625"/>
        </pc:sldMkLst>
        <pc:spChg chg="mod">
          <ac:chgData name="Alejandro Paolini Godoy" userId="c3a6e11a-e51d-46b0-a788-b09d2b3af6f8" providerId="ADAL" clId="{03C61268-5A80-42CE-9F40-043FDF37B5E1}" dt="2022-05-30T07:25:54.686" v="1021" actId="1076"/>
          <ac:spMkLst>
            <pc:docMk/>
            <pc:sldMk cId="2319594056" sldId="625"/>
            <ac:spMk id="5" creationId="{8F4EEF4F-0701-3B84-9BCC-39A9C70755E4}"/>
          </ac:spMkLst>
        </pc:spChg>
        <pc:spChg chg="del">
          <ac:chgData name="Alejandro Paolini Godoy" userId="c3a6e11a-e51d-46b0-a788-b09d2b3af6f8" providerId="ADAL" clId="{03C61268-5A80-42CE-9F40-043FDF37B5E1}" dt="2022-05-30T07:26:56.752" v="1028" actId="478"/>
          <ac:spMkLst>
            <pc:docMk/>
            <pc:sldMk cId="2319594056" sldId="625"/>
            <ac:spMk id="7" creationId="{C2F7EBDD-C915-6AF9-D7F9-E863385DA441}"/>
          </ac:spMkLst>
        </pc:spChg>
        <pc:spChg chg="mod">
          <ac:chgData name="Alejandro Paolini Godoy" userId="c3a6e11a-e51d-46b0-a788-b09d2b3af6f8" providerId="ADAL" clId="{03C61268-5A80-42CE-9F40-043FDF37B5E1}" dt="2022-05-30T07:26:52.488" v="1026" actId="1076"/>
          <ac:spMkLst>
            <pc:docMk/>
            <pc:sldMk cId="2319594056" sldId="625"/>
            <ac:spMk id="8" creationId="{8D662B81-DC3A-6987-B956-55B706FFDEE1}"/>
          </ac:spMkLst>
        </pc:spChg>
        <pc:spChg chg="del">
          <ac:chgData name="Alejandro Paolini Godoy" userId="c3a6e11a-e51d-46b0-a788-b09d2b3af6f8" providerId="ADAL" clId="{03C61268-5A80-42CE-9F40-043FDF37B5E1}" dt="2022-05-30T07:26:57.646" v="1029" actId="478"/>
          <ac:spMkLst>
            <pc:docMk/>
            <pc:sldMk cId="2319594056" sldId="625"/>
            <ac:spMk id="9" creationId="{BBBB99DC-8133-FB12-3F05-2A0F6B6CC2AB}"/>
          </ac:spMkLst>
        </pc:spChg>
        <pc:spChg chg="del">
          <ac:chgData name="Alejandro Paolini Godoy" userId="c3a6e11a-e51d-46b0-a788-b09d2b3af6f8" providerId="ADAL" clId="{03C61268-5A80-42CE-9F40-043FDF37B5E1}" dt="2022-05-30T07:25:19.732" v="1018" actId="478"/>
          <ac:spMkLst>
            <pc:docMk/>
            <pc:sldMk cId="2319594056" sldId="625"/>
            <ac:spMk id="10" creationId="{C0B61EE9-D53B-DF4C-99C5-CBB087049108}"/>
          </ac:spMkLst>
        </pc:spChg>
        <pc:spChg chg="mod">
          <ac:chgData name="Alejandro Paolini Godoy" userId="c3a6e11a-e51d-46b0-a788-b09d2b3af6f8" providerId="ADAL" clId="{03C61268-5A80-42CE-9F40-043FDF37B5E1}" dt="2022-05-30T07:26:54.275" v="1027" actId="1076"/>
          <ac:spMkLst>
            <pc:docMk/>
            <pc:sldMk cId="2319594056" sldId="625"/>
            <ac:spMk id="12" creationId="{B16DD2DA-B0D7-27EE-807D-80CF68D1C667}"/>
          </ac:spMkLst>
        </pc:spChg>
        <pc:spChg chg="mod">
          <ac:chgData name="Alejandro Paolini Godoy" userId="c3a6e11a-e51d-46b0-a788-b09d2b3af6f8" providerId="ADAL" clId="{03C61268-5A80-42CE-9F40-043FDF37B5E1}" dt="2022-05-30T07:26:54.275" v="1027" actId="1076"/>
          <ac:spMkLst>
            <pc:docMk/>
            <pc:sldMk cId="2319594056" sldId="625"/>
            <ac:spMk id="13" creationId="{1DE24B8A-2A74-5334-D8D9-8E604F96ACCE}"/>
          </ac:spMkLst>
        </pc:spChg>
        <pc:spChg chg="mod">
          <ac:chgData name="Alejandro Paolini Godoy" userId="c3a6e11a-e51d-46b0-a788-b09d2b3af6f8" providerId="ADAL" clId="{03C61268-5A80-42CE-9F40-043FDF37B5E1}" dt="2022-05-30T07:27:20.623" v="1031" actId="1076"/>
          <ac:spMkLst>
            <pc:docMk/>
            <pc:sldMk cId="2319594056" sldId="625"/>
            <ac:spMk id="15" creationId="{27E56D02-D5CD-BC3F-D175-14E5CA03F388}"/>
          </ac:spMkLst>
        </pc:spChg>
        <pc:spChg chg="mod">
          <ac:chgData name="Alejandro Paolini Godoy" userId="c3a6e11a-e51d-46b0-a788-b09d2b3af6f8" providerId="ADAL" clId="{03C61268-5A80-42CE-9F40-043FDF37B5E1}" dt="2022-05-30T07:27:20.623" v="1031" actId="1076"/>
          <ac:spMkLst>
            <pc:docMk/>
            <pc:sldMk cId="2319594056" sldId="625"/>
            <ac:spMk id="16" creationId="{2AA5FF0D-4F8B-5D8B-0151-9DA5CF218BC3}"/>
          </ac:spMkLst>
        </pc:spChg>
        <pc:spChg chg="add mod">
          <ac:chgData name="Alejandro Paolini Godoy" userId="c3a6e11a-e51d-46b0-a788-b09d2b3af6f8" providerId="ADAL" clId="{03C61268-5A80-42CE-9F40-043FDF37B5E1}" dt="2022-05-30T07:28:20.358" v="1116" actId="1076"/>
          <ac:spMkLst>
            <pc:docMk/>
            <pc:sldMk cId="2319594056" sldId="625"/>
            <ac:spMk id="17" creationId="{4D34AE6D-DB55-59D2-8E5F-50553F2A4325}"/>
          </ac:spMkLst>
        </pc:spChg>
        <pc:spChg chg="mod">
          <ac:chgData name="Alejandro Paolini Godoy" userId="c3a6e11a-e51d-46b0-a788-b09d2b3af6f8" providerId="ADAL" clId="{03C61268-5A80-42CE-9F40-043FDF37B5E1}" dt="2022-05-30T07:28:17.164" v="1115" actId="1076"/>
          <ac:spMkLst>
            <pc:docMk/>
            <pc:sldMk cId="2319594056" sldId="625"/>
            <ac:spMk id="19" creationId="{AC87C4F0-9819-5235-E371-19284B5C76B6}"/>
          </ac:spMkLst>
        </pc:spChg>
        <pc:spChg chg="mod">
          <ac:chgData name="Alejandro Paolini Godoy" userId="c3a6e11a-e51d-46b0-a788-b09d2b3af6f8" providerId="ADAL" clId="{03C61268-5A80-42CE-9F40-043FDF37B5E1}" dt="2022-05-30T07:28:17.164" v="1115" actId="1076"/>
          <ac:spMkLst>
            <pc:docMk/>
            <pc:sldMk cId="2319594056" sldId="625"/>
            <ac:spMk id="20" creationId="{9A55E2AD-2217-4BBB-D107-B92C2D661881}"/>
          </ac:spMkLst>
        </pc:spChg>
        <pc:grpChg chg="mod">
          <ac:chgData name="Alejandro Paolini Godoy" userId="c3a6e11a-e51d-46b0-a788-b09d2b3af6f8" providerId="ADAL" clId="{03C61268-5A80-42CE-9F40-043FDF37B5E1}" dt="2022-05-30T07:26:54.275" v="1027" actId="1076"/>
          <ac:grpSpMkLst>
            <pc:docMk/>
            <pc:sldMk cId="2319594056" sldId="625"/>
            <ac:grpSpMk id="11" creationId="{893CB109-DF7F-52C9-F35A-69E105BF30F9}"/>
          </ac:grpSpMkLst>
        </pc:grpChg>
        <pc:grpChg chg="del mod">
          <ac:chgData name="Alejandro Paolini Godoy" userId="c3a6e11a-e51d-46b0-a788-b09d2b3af6f8" providerId="ADAL" clId="{03C61268-5A80-42CE-9F40-043FDF37B5E1}" dt="2022-05-30T07:28:09.007" v="1112" actId="478"/>
          <ac:grpSpMkLst>
            <pc:docMk/>
            <pc:sldMk cId="2319594056" sldId="625"/>
            <ac:grpSpMk id="14" creationId="{982375EE-CA71-51BE-F130-3F3ED1CBA7D5}"/>
          </ac:grpSpMkLst>
        </pc:grpChg>
        <pc:grpChg chg="add mod">
          <ac:chgData name="Alejandro Paolini Godoy" userId="c3a6e11a-e51d-46b0-a788-b09d2b3af6f8" providerId="ADAL" clId="{03C61268-5A80-42CE-9F40-043FDF37B5E1}" dt="2022-05-30T07:28:17.164" v="1115" actId="1076"/>
          <ac:grpSpMkLst>
            <pc:docMk/>
            <pc:sldMk cId="2319594056" sldId="625"/>
            <ac:grpSpMk id="18" creationId="{A9DBD643-2016-1AFE-9A96-F292F3EEFD03}"/>
          </ac:grpSpMkLst>
        </pc:grpChg>
      </pc:sldChg>
      <pc:sldChg chg="delSp modSp add mod ord delAnim modAnim">
        <pc:chgData name="Alejandro Paolini Godoy" userId="c3a6e11a-e51d-46b0-a788-b09d2b3af6f8" providerId="ADAL" clId="{03C61268-5A80-42CE-9F40-043FDF37B5E1}" dt="2022-05-30T08:08:54.527" v="1497"/>
        <pc:sldMkLst>
          <pc:docMk/>
          <pc:sldMk cId="1857836856" sldId="626"/>
        </pc:sldMkLst>
        <pc:spChg chg="del">
          <ac:chgData name="Alejandro Paolini Godoy" userId="c3a6e11a-e51d-46b0-a788-b09d2b3af6f8" providerId="ADAL" clId="{03C61268-5A80-42CE-9F40-043FDF37B5E1}" dt="2022-05-30T07:29:31.383" v="1135" actId="478"/>
          <ac:spMkLst>
            <pc:docMk/>
            <pc:sldMk cId="1857836856" sldId="626"/>
            <ac:spMk id="5" creationId="{8F4EEF4F-0701-3B84-9BCC-39A9C70755E4}"/>
          </ac:spMkLst>
        </pc:spChg>
        <pc:spChg chg="mod">
          <ac:chgData name="Alejandro Paolini Godoy" userId="c3a6e11a-e51d-46b0-a788-b09d2b3af6f8" providerId="ADAL" clId="{03C61268-5A80-42CE-9F40-043FDF37B5E1}" dt="2022-05-30T07:28:40.596" v="1122" actId="20577"/>
          <ac:spMkLst>
            <pc:docMk/>
            <pc:sldMk cId="1857836856" sldId="62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03C61268-5A80-42CE-9F40-043FDF37B5E1}" dt="2022-05-30T07:31:32.108" v="1156" actId="1076"/>
          <ac:spMkLst>
            <pc:docMk/>
            <pc:sldMk cId="1857836856" sldId="626"/>
            <ac:spMk id="7" creationId="{C2F7EBDD-C915-6AF9-D7F9-E863385DA441}"/>
          </ac:spMkLst>
        </pc:spChg>
        <pc:spChg chg="mod">
          <ac:chgData name="Alejandro Paolini Godoy" userId="c3a6e11a-e51d-46b0-a788-b09d2b3af6f8" providerId="ADAL" clId="{03C61268-5A80-42CE-9F40-043FDF37B5E1}" dt="2022-05-30T07:31:32.108" v="1156" actId="1076"/>
          <ac:spMkLst>
            <pc:docMk/>
            <pc:sldMk cId="1857836856" sldId="626"/>
            <ac:spMk id="8" creationId="{8D662B81-DC3A-6987-B956-55B706FFDEE1}"/>
          </ac:spMkLst>
        </pc:spChg>
        <pc:spChg chg="del">
          <ac:chgData name="Alejandro Paolini Godoy" userId="c3a6e11a-e51d-46b0-a788-b09d2b3af6f8" providerId="ADAL" clId="{03C61268-5A80-42CE-9F40-043FDF37B5E1}" dt="2022-05-30T07:29:35.557" v="1137" actId="478"/>
          <ac:spMkLst>
            <pc:docMk/>
            <pc:sldMk cId="1857836856" sldId="626"/>
            <ac:spMk id="9" creationId="{BBBB99DC-8133-FB12-3F05-2A0F6B6CC2AB}"/>
          </ac:spMkLst>
        </pc:spChg>
        <pc:spChg chg="mod">
          <ac:chgData name="Alejandro Paolini Godoy" userId="c3a6e11a-e51d-46b0-a788-b09d2b3af6f8" providerId="ADAL" clId="{03C61268-5A80-42CE-9F40-043FDF37B5E1}" dt="2022-05-30T07:31:46.693" v="1158" actId="113"/>
          <ac:spMkLst>
            <pc:docMk/>
            <pc:sldMk cId="1857836856" sldId="626"/>
            <ac:spMk id="10" creationId="{C0B61EE9-D53B-DF4C-99C5-CBB087049108}"/>
          </ac:spMkLst>
        </pc:spChg>
        <pc:spChg chg="mod">
          <ac:chgData name="Alejandro Paolini Godoy" userId="c3a6e11a-e51d-46b0-a788-b09d2b3af6f8" providerId="ADAL" clId="{03C61268-5A80-42CE-9F40-043FDF37B5E1}" dt="2022-05-30T07:31:32.108" v="1156" actId="1076"/>
          <ac:spMkLst>
            <pc:docMk/>
            <pc:sldMk cId="1857836856" sldId="626"/>
            <ac:spMk id="15" creationId="{27E56D02-D5CD-BC3F-D175-14E5CA03F388}"/>
          </ac:spMkLst>
        </pc:spChg>
        <pc:spChg chg="mod">
          <ac:chgData name="Alejandro Paolini Godoy" userId="c3a6e11a-e51d-46b0-a788-b09d2b3af6f8" providerId="ADAL" clId="{03C61268-5A80-42CE-9F40-043FDF37B5E1}" dt="2022-05-30T07:31:32.108" v="1156" actId="1076"/>
          <ac:spMkLst>
            <pc:docMk/>
            <pc:sldMk cId="1857836856" sldId="626"/>
            <ac:spMk id="16" creationId="{2AA5FF0D-4F8B-5D8B-0151-9DA5CF218BC3}"/>
          </ac:spMkLst>
        </pc:spChg>
        <pc:grpChg chg="del">
          <ac:chgData name="Alejandro Paolini Godoy" userId="c3a6e11a-e51d-46b0-a788-b09d2b3af6f8" providerId="ADAL" clId="{03C61268-5A80-42CE-9F40-043FDF37B5E1}" dt="2022-05-30T07:29:32.285" v="1136" actId="478"/>
          <ac:grpSpMkLst>
            <pc:docMk/>
            <pc:sldMk cId="1857836856" sldId="626"/>
            <ac:grpSpMk id="11" creationId="{893CB109-DF7F-52C9-F35A-69E105BF30F9}"/>
          </ac:grpSpMkLst>
        </pc:grpChg>
        <pc:grpChg chg="mod">
          <ac:chgData name="Alejandro Paolini Godoy" userId="c3a6e11a-e51d-46b0-a788-b09d2b3af6f8" providerId="ADAL" clId="{03C61268-5A80-42CE-9F40-043FDF37B5E1}" dt="2022-05-30T07:31:32.108" v="1156" actId="1076"/>
          <ac:grpSpMkLst>
            <pc:docMk/>
            <pc:sldMk cId="1857836856" sldId="626"/>
            <ac:grpSpMk id="14" creationId="{982375EE-CA71-51BE-F130-3F3ED1CBA7D5}"/>
          </ac:grpSpMkLst>
        </pc:grpChg>
      </pc:sldChg>
      <pc:sldChg chg="modSp add mod modAnim">
        <pc:chgData name="Alejandro Paolini Godoy" userId="c3a6e11a-e51d-46b0-a788-b09d2b3af6f8" providerId="ADAL" clId="{03C61268-5A80-42CE-9F40-043FDF37B5E1}" dt="2022-05-30T08:09:00.118" v="1505"/>
        <pc:sldMkLst>
          <pc:docMk/>
          <pc:sldMk cId="1774184014" sldId="627"/>
        </pc:sldMkLst>
        <pc:spChg chg="mod">
          <ac:chgData name="Alejandro Paolini Godoy" userId="c3a6e11a-e51d-46b0-a788-b09d2b3af6f8" providerId="ADAL" clId="{03C61268-5A80-42CE-9F40-043FDF37B5E1}" dt="2022-05-30T07:32:07.103" v="1164" actId="20577"/>
          <ac:spMkLst>
            <pc:docMk/>
            <pc:sldMk cId="1774184014" sldId="627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03C61268-5A80-42CE-9F40-043FDF37B5E1}" dt="2022-05-30T07:33:16.121" v="1171" actId="1076"/>
          <ac:spMkLst>
            <pc:docMk/>
            <pc:sldMk cId="1774184014" sldId="627"/>
            <ac:spMk id="7" creationId="{C2F7EBDD-C915-6AF9-D7F9-E863385DA441}"/>
          </ac:spMkLst>
        </pc:spChg>
        <pc:spChg chg="mod">
          <ac:chgData name="Alejandro Paolini Godoy" userId="c3a6e11a-e51d-46b0-a788-b09d2b3af6f8" providerId="ADAL" clId="{03C61268-5A80-42CE-9F40-043FDF37B5E1}" dt="2022-05-30T07:33:16.121" v="1171" actId="1076"/>
          <ac:spMkLst>
            <pc:docMk/>
            <pc:sldMk cId="1774184014" sldId="627"/>
            <ac:spMk id="8" creationId="{8D662B81-DC3A-6987-B956-55B706FFDEE1}"/>
          </ac:spMkLst>
        </pc:spChg>
        <pc:spChg chg="mod">
          <ac:chgData name="Alejandro Paolini Godoy" userId="c3a6e11a-e51d-46b0-a788-b09d2b3af6f8" providerId="ADAL" clId="{03C61268-5A80-42CE-9F40-043FDF37B5E1}" dt="2022-05-30T07:33:21.100" v="1172" actId="14100"/>
          <ac:spMkLst>
            <pc:docMk/>
            <pc:sldMk cId="1774184014" sldId="627"/>
            <ac:spMk id="10" creationId="{C0B61EE9-D53B-DF4C-99C5-CBB087049108}"/>
          </ac:spMkLst>
        </pc:spChg>
        <pc:spChg chg="mod">
          <ac:chgData name="Alejandro Paolini Godoy" userId="c3a6e11a-e51d-46b0-a788-b09d2b3af6f8" providerId="ADAL" clId="{03C61268-5A80-42CE-9F40-043FDF37B5E1}" dt="2022-05-30T07:33:16.121" v="1171" actId="1076"/>
          <ac:spMkLst>
            <pc:docMk/>
            <pc:sldMk cId="1774184014" sldId="627"/>
            <ac:spMk id="15" creationId="{27E56D02-D5CD-BC3F-D175-14E5CA03F388}"/>
          </ac:spMkLst>
        </pc:spChg>
        <pc:spChg chg="mod">
          <ac:chgData name="Alejandro Paolini Godoy" userId="c3a6e11a-e51d-46b0-a788-b09d2b3af6f8" providerId="ADAL" clId="{03C61268-5A80-42CE-9F40-043FDF37B5E1}" dt="2022-05-30T07:33:16.121" v="1171" actId="1076"/>
          <ac:spMkLst>
            <pc:docMk/>
            <pc:sldMk cId="1774184014" sldId="627"/>
            <ac:spMk id="16" creationId="{2AA5FF0D-4F8B-5D8B-0151-9DA5CF218BC3}"/>
          </ac:spMkLst>
        </pc:spChg>
        <pc:grpChg chg="mod">
          <ac:chgData name="Alejandro Paolini Godoy" userId="c3a6e11a-e51d-46b0-a788-b09d2b3af6f8" providerId="ADAL" clId="{03C61268-5A80-42CE-9F40-043FDF37B5E1}" dt="2022-05-30T07:33:16.121" v="1171" actId="1076"/>
          <ac:grpSpMkLst>
            <pc:docMk/>
            <pc:sldMk cId="1774184014" sldId="627"/>
            <ac:grpSpMk id="14" creationId="{982375EE-CA71-51BE-F130-3F3ED1CBA7D5}"/>
          </ac:grpSpMkLst>
        </pc:grpChg>
      </pc:sldChg>
      <pc:sldChg chg="addSp delSp modSp add mod delAnim modAnim">
        <pc:chgData name="Alejandro Paolini Godoy" userId="c3a6e11a-e51d-46b0-a788-b09d2b3af6f8" providerId="ADAL" clId="{03C61268-5A80-42CE-9F40-043FDF37B5E1}" dt="2022-05-30T07:37:46.271" v="1204" actId="3064"/>
        <pc:sldMkLst>
          <pc:docMk/>
          <pc:sldMk cId="1091617210" sldId="628"/>
        </pc:sldMkLst>
        <pc:spChg chg="mod">
          <ac:chgData name="Alejandro Paolini Godoy" userId="c3a6e11a-e51d-46b0-a788-b09d2b3af6f8" providerId="ADAL" clId="{03C61268-5A80-42CE-9F40-043FDF37B5E1}" dt="2022-05-30T07:35:50.257" v="1185" actId="20577"/>
          <ac:spMkLst>
            <pc:docMk/>
            <pc:sldMk cId="1091617210" sldId="628"/>
            <ac:spMk id="6" creationId="{F0ACAD3D-6F09-4D90-A5CF-7C56DC976CC4}"/>
          </ac:spMkLst>
        </pc:spChg>
        <pc:spChg chg="del mod">
          <ac:chgData name="Alejandro Paolini Godoy" userId="c3a6e11a-e51d-46b0-a788-b09d2b3af6f8" providerId="ADAL" clId="{03C61268-5A80-42CE-9F40-043FDF37B5E1}" dt="2022-05-30T07:36:01.164" v="1188" actId="478"/>
          <ac:spMkLst>
            <pc:docMk/>
            <pc:sldMk cId="1091617210" sldId="628"/>
            <ac:spMk id="7" creationId="{C2F7EBDD-C915-6AF9-D7F9-E863385DA441}"/>
          </ac:spMkLst>
        </pc:spChg>
        <pc:spChg chg="del">
          <ac:chgData name="Alejandro Paolini Godoy" userId="c3a6e11a-e51d-46b0-a788-b09d2b3af6f8" providerId="ADAL" clId="{03C61268-5A80-42CE-9F40-043FDF37B5E1}" dt="2022-05-30T07:36:02.538" v="1190" actId="478"/>
          <ac:spMkLst>
            <pc:docMk/>
            <pc:sldMk cId="1091617210" sldId="628"/>
            <ac:spMk id="8" creationId="{8D662B81-DC3A-6987-B956-55B706FFDEE1}"/>
          </ac:spMkLst>
        </pc:spChg>
        <pc:spChg chg="mod">
          <ac:chgData name="Alejandro Paolini Godoy" userId="c3a6e11a-e51d-46b0-a788-b09d2b3af6f8" providerId="ADAL" clId="{03C61268-5A80-42CE-9F40-043FDF37B5E1}" dt="2022-05-30T07:36:06.253" v="1191" actId="14100"/>
          <ac:spMkLst>
            <pc:docMk/>
            <pc:sldMk cId="1091617210" sldId="628"/>
            <ac:spMk id="10" creationId="{C0B61EE9-D53B-DF4C-99C5-CBB087049108}"/>
          </ac:spMkLst>
        </pc:spChg>
        <pc:spChg chg="mod">
          <ac:chgData name="Alejandro Paolini Godoy" userId="c3a6e11a-e51d-46b0-a788-b09d2b3af6f8" providerId="ADAL" clId="{03C61268-5A80-42CE-9F40-043FDF37B5E1}" dt="2022-05-30T07:36:22.680" v="1192"/>
          <ac:spMkLst>
            <pc:docMk/>
            <pc:sldMk cId="1091617210" sldId="628"/>
            <ac:spMk id="13" creationId="{1EC593AC-EAA8-2FAE-41C0-06FBABF38271}"/>
          </ac:spMkLst>
        </pc:spChg>
        <pc:spChg chg="mod">
          <ac:chgData name="Alejandro Paolini Godoy" userId="c3a6e11a-e51d-46b0-a788-b09d2b3af6f8" providerId="ADAL" clId="{03C61268-5A80-42CE-9F40-043FDF37B5E1}" dt="2022-05-30T07:36:46.013" v="1196" actId="14100"/>
          <ac:spMkLst>
            <pc:docMk/>
            <pc:sldMk cId="1091617210" sldId="628"/>
            <ac:spMk id="17" creationId="{39BFF8D4-4C50-765A-08F5-CA8998EE0608}"/>
          </ac:spMkLst>
        </pc:spChg>
        <pc:spChg chg="mod">
          <ac:chgData name="Alejandro Paolini Godoy" userId="c3a6e11a-e51d-46b0-a788-b09d2b3af6f8" providerId="ADAL" clId="{03C61268-5A80-42CE-9F40-043FDF37B5E1}" dt="2022-05-30T07:37:46.271" v="1204" actId="3064"/>
          <ac:spMkLst>
            <pc:docMk/>
            <pc:sldMk cId="1091617210" sldId="628"/>
            <ac:spMk id="18" creationId="{7B1AC95C-C8EA-37DD-31E7-BAE53886FD1E}"/>
          </ac:spMkLst>
        </pc:spChg>
        <pc:spChg chg="mod">
          <ac:chgData name="Alejandro Paolini Godoy" userId="c3a6e11a-e51d-46b0-a788-b09d2b3af6f8" providerId="ADAL" clId="{03C61268-5A80-42CE-9F40-043FDF37B5E1}" dt="2022-05-30T07:37:46.271" v="1204" actId="3064"/>
          <ac:spMkLst>
            <pc:docMk/>
            <pc:sldMk cId="1091617210" sldId="628"/>
            <ac:spMk id="19" creationId="{53EF405F-A87E-C3DE-BD66-FC5972EE899A}"/>
          </ac:spMkLst>
        </pc:spChg>
        <pc:spChg chg="mod">
          <ac:chgData name="Alejandro Paolini Godoy" userId="c3a6e11a-e51d-46b0-a788-b09d2b3af6f8" providerId="ADAL" clId="{03C61268-5A80-42CE-9F40-043FDF37B5E1}" dt="2022-05-30T07:37:46.271" v="1204" actId="3064"/>
          <ac:spMkLst>
            <pc:docMk/>
            <pc:sldMk cId="1091617210" sldId="628"/>
            <ac:spMk id="20" creationId="{D0F26861-F640-2BD7-A9AF-3C87DC857484}"/>
          </ac:spMkLst>
        </pc:spChg>
        <pc:spChg chg="mod">
          <ac:chgData name="Alejandro Paolini Godoy" userId="c3a6e11a-e51d-46b0-a788-b09d2b3af6f8" providerId="ADAL" clId="{03C61268-5A80-42CE-9F40-043FDF37B5E1}" dt="2022-05-30T07:37:46.271" v="1204" actId="3064"/>
          <ac:spMkLst>
            <pc:docMk/>
            <pc:sldMk cId="1091617210" sldId="628"/>
            <ac:spMk id="21" creationId="{6CA5CA0C-4E13-D742-5F7F-DE2D01604703}"/>
          </ac:spMkLst>
        </pc:spChg>
        <pc:spChg chg="mod">
          <ac:chgData name="Alejandro Paolini Godoy" userId="c3a6e11a-e51d-46b0-a788-b09d2b3af6f8" providerId="ADAL" clId="{03C61268-5A80-42CE-9F40-043FDF37B5E1}" dt="2022-05-30T07:37:46.271" v="1204" actId="3064"/>
          <ac:spMkLst>
            <pc:docMk/>
            <pc:sldMk cId="1091617210" sldId="628"/>
            <ac:spMk id="22" creationId="{990D60C6-EF4C-914B-39E8-D1DB64A20B13}"/>
          </ac:spMkLst>
        </pc:spChg>
        <pc:spChg chg="mod">
          <ac:chgData name="Alejandro Paolini Godoy" userId="c3a6e11a-e51d-46b0-a788-b09d2b3af6f8" providerId="ADAL" clId="{03C61268-5A80-42CE-9F40-043FDF37B5E1}" dt="2022-05-30T07:37:46.271" v="1204" actId="3064"/>
          <ac:spMkLst>
            <pc:docMk/>
            <pc:sldMk cId="1091617210" sldId="628"/>
            <ac:spMk id="23" creationId="{BD2FF2C3-E8AC-20CB-F1C0-8EAE9B3AFDB3}"/>
          </ac:spMkLst>
        </pc:spChg>
        <pc:spChg chg="mod">
          <ac:chgData name="Alejandro Paolini Godoy" userId="c3a6e11a-e51d-46b0-a788-b09d2b3af6f8" providerId="ADAL" clId="{03C61268-5A80-42CE-9F40-043FDF37B5E1}" dt="2022-05-30T07:37:46.271" v="1204" actId="3064"/>
          <ac:spMkLst>
            <pc:docMk/>
            <pc:sldMk cId="1091617210" sldId="628"/>
            <ac:spMk id="24" creationId="{7243B01F-1D95-B446-3E0D-96DAA6B8DF94}"/>
          </ac:spMkLst>
        </pc:spChg>
        <pc:spChg chg="mod">
          <ac:chgData name="Alejandro Paolini Godoy" userId="c3a6e11a-e51d-46b0-a788-b09d2b3af6f8" providerId="ADAL" clId="{03C61268-5A80-42CE-9F40-043FDF37B5E1}" dt="2022-05-30T07:37:46.271" v="1204" actId="3064"/>
          <ac:spMkLst>
            <pc:docMk/>
            <pc:sldMk cId="1091617210" sldId="628"/>
            <ac:spMk id="25" creationId="{128B8947-FBA2-3C9F-ACBA-D19A04A59810}"/>
          </ac:spMkLst>
        </pc:spChg>
        <pc:spChg chg="mod">
          <ac:chgData name="Alejandro Paolini Godoy" userId="c3a6e11a-e51d-46b0-a788-b09d2b3af6f8" providerId="ADAL" clId="{03C61268-5A80-42CE-9F40-043FDF37B5E1}" dt="2022-05-30T07:36:46.013" v="1196" actId="14100"/>
          <ac:spMkLst>
            <pc:docMk/>
            <pc:sldMk cId="1091617210" sldId="628"/>
            <ac:spMk id="27" creationId="{7E2BBFEB-EAE8-8894-C0CA-8ABF164A16C7}"/>
          </ac:spMkLst>
        </pc:spChg>
        <pc:spChg chg="mod">
          <ac:chgData name="Alejandro Paolini Godoy" userId="c3a6e11a-e51d-46b0-a788-b09d2b3af6f8" providerId="ADAL" clId="{03C61268-5A80-42CE-9F40-043FDF37B5E1}" dt="2022-05-30T07:36:46.013" v="1196" actId="14100"/>
          <ac:spMkLst>
            <pc:docMk/>
            <pc:sldMk cId="1091617210" sldId="628"/>
            <ac:spMk id="29" creationId="{82395B4A-9FA9-12C0-B3C5-4DF35F0E422D}"/>
          </ac:spMkLst>
        </pc:spChg>
        <pc:grpChg chg="add mod">
          <ac:chgData name="Alejandro Paolini Godoy" userId="c3a6e11a-e51d-46b0-a788-b09d2b3af6f8" providerId="ADAL" clId="{03C61268-5A80-42CE-9F40-043FDF37B5E1}" dt="2022-05-30T07:36:28.028" v="1193" actId="1076"/>
          <ac:grpSpMkLst>
            <pc:docMk/>
            <pc:sldMk cId="1091617210" sldId="628"/>
            <ac:grpSpMk id="11" creationId="{799E110B-6D03-7E71-9647-922AD7C6A078}"/>
          </ac:grpSpMkLst>
        </pc:grpChg>
        <pc:grpChg chg="del">
          <ac:chgData name="Alejandro Paolini Godoy" userId="c3a6e11a-e51d-46b0-a788-b09d2b3af6f8" providerId="ADAL" clId="{03C61268-5A80-42CE-9F40-043FDF37B5E1}" dt="2022-05-30T07:36:01.843" v="1189" actId="478"/>
          <ac:grpSpMkLst>
            <pc:docMk/>
            <pc:sldMk cId="1091617210" sldId="628"/>
            <ac:grpSpMk id="14" creationId="{982375EE-CA71-51BE-F130-3F3ED1CBA7D5}"/>
          </ac:grpSpMkLst>
        </pc:grpChg>
        <pc:cxnChg chg="mod">
          <ac:chgData name="Alejandro Paolini Godoy" userId="c3a6e11a-e51d-46b0-a788-b09d2b3af6f8" providerId="ADAL" clId="{03C61268-5A80-42CE-9F40-043FDF37B5E1}" dt="2022-05-30T07:37:02.150" v="1197" actId="1582"/>
          <ac:cxnSpMkLst>
            <pc:docMk/>
            <pc:sldMk cId="1091617210" sldId="628"/>
            <ac:cxnSpMk id="12" creationId="{65211BF1-FD2F-744B-E028-AA98D242A4C3}"/>
          </ac:cxnSpMkLst>
        </pc:cxnChg>
        <pc:cxnChg chg="mod">
          <ac:chgData name="Alejandro Paolini Godoy" userId="c3a6e11a-e51d-46b0-a788-b09d2b3af6f8" providerId="ADAL" clId="{03C61268-5A80-42CE-9F40-043FDF37B5E1}" dt="2022-05-30T07:36:22.680" v="1192"/>
          <ac:cxnSpMkLst>
            <pc:docMk/>
            <pc:sldMk cId="1091617210" sldId="628"/>
            <ac:cxnSpMk id="26" creationId="{FE896446-4BE6-7D0F-58C3-219C69A4C35C}"/>
          </ac:cxnSpMkLst>
        </pc:cxnChg>
        <pc:cxnChg chg="mod">
          <ac:chgData name="Alejandro Paolini Godoy" userId="c3a6e11a-e51d-46b0-a788-b09d2b3af6f8" providerId="ADAL" clId="{03C61268-5A80-42CE-9F40-043FDF37B5E1}" dt="2022-05-30T07:36:22.680" v="1192"/>
          <ac:cxnSpMkLst>
            <pc:docMk/>
            <pc:sldMk cId="1091617210" sldId="628"/>
            <ac:cxnSpMk id="28" creationId="{05678365-82DA-2CB7-C11C-570CAF2DF93E}"/>
          </ac:cxnSpMkLst>
        </pc:cxnChg>
      </pc:sldChg>
      <pc:sldChg chg="delSp modSp add mod">
        <pc:chgData name="Alejandro Paolini Godoy" userId="c3a6e11a-e51d-46b0-a788-b09d2b3af6f8" providerId="ADAL" clId="{03C61268-5A80-42CE-9F40-043FDF37B5E1}" dt="2022-05-30T07:47:30.772" v="1251" actId="14100"/>
        <pc:sldMkLst>
          <pc:docMk/>
          <pc:sldMk cId="3683890856" sldId="629"/>
        </pc:sldMkLst>
        <pc:spChg chg="del">
          <ac:chgData name="Alejandro Paolini Godoy" userId="c3a6e11a-e51d-46b0-a788-b09d2b3af6f8" providerId="ADAL" clId="{03C61268-5A80-42CE-9F40-043FDF37B5E1}" dt="2022-05-30T07:46:53.735" v="1244" actId="478"/>
          <ac:spMkLst>
            <pc:docMk/>
            <pc:sldMk cId="3683890856" sldId="629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03C61268-5A80-42CE-9F40-043FDF37B5E1}" dt="2022-05-30T07:47:30.772" v="1251" actId="14100"/>
          <ac:spMkLst>
            <pc:docMk/>
            <pc:sldMk cId="3683890856" sldId="629"/>
            <ac:spMk id="11" creationId="{CB2E8D49-E4E6-6ED5-8EA0-2CF0C0D46D28}"/>
          </ac:spMkLst>
        </pc:spChg>
      </pc:sldChg>
      <pc:sldChg chg="modSp add mod ord">
        <pc:chgData name="Alejandro Paolini Godoy" userId="c3a6e11a-e51d-46b0-a788-b09d2b3af6f8" providerId="ADAL" clId="{03C61268-5A80-42CE-9F40-043FDF37B5E1}" dt="2022-05-30T07:50:04.679" v="1292" actId="14100"/>
        <pc:sldMkLst>
          <pc:docMk/>
          <pc:sldMk cId="1312366886" sldId="630"/>
        </pc:sldMkLst>
        <pc:spChg chg="mod">
          <ac:chgData name="Alejandro Paolini Godoy" userId="c3a6e11a-e51d-46b0-a788-b09d2b3af6f8" providerId="ADAL" clId="{03C61268-5A80-42CE-9F40-043FDF37B5E1}" dt="2022-05-30T07:50:04.679" v="1292" actId="14100"/>
          <ac:spMkLst>
            <pc:docMk/>
            <pc:sldMk cId="1312366886" sldId="630"/>
            <ac:spMk id="11" creationId="{CB2E8D49-E4E6-6ED5-8EA0-2CF0C0D46D28}"/>
          </ac:spMkLst>
        </pc:spChg>
      </pc:sldChg>
      <pc:sldChg chg="addSp modSp add mod">
        <pc:chgData name="Alejandro Paolini Godoy" userId="c3a6e11a-e51d-46b0-a788-b09d2b3af6f8" providerId="ADAL" clId="{03C61268-5A80-42CE-9F40-043FDF37B5E1}" dt="2022-05-30T07:52:57.772" v="1340" actId="1036"/>
        <pc:sldMkLst>
          <pc:docMk/>
          <pc:sldMk cId="2080932532" sldId="631"/>
        </pc:sldMkLst>
        <pc:spChg chg="add mod">
          <ac:chgData name="Alejandro Paolini Godoy" userId="c3a6e11a-e51d-46b0-a788-b09d2b3af6f8" providerId="ADAL" clId="{03C61268-5A80-42CE-9F40-043FDF37B5E1}" dt="2022-05-30T07:52:57.772" v="1340" actId="1036"/>
          <ac:spMkLst>
            <pc:docMk/>
            <pc:sldMk cId="2080932532" sldId="631"/>
            <ac:spMk id="3" creationId="{E7306C1E-EEDC-3C8A-73D0-B8F7D8F3BFD7}"/>
          </ac:spMkLst>
        </pc:spChg>
        <pc:spChg chg="mod">
          <ac:chgData name="Alejandro Paolini Godoy" userId="c3a6e11a-e51d-46b0-a788-b09d2b3af6f8" providerId="ADAL" clId="{03C61268-5A80-42CE-9F40-043FDF37B5E1}" dt="2022-05-30T07:52:55.468" v="1335" actId="1076"/>
          <ac:spMkLst>
            <pc:docMk/>
            <pc:sldMk cId="2080932532" sldId="631"/>
            <ac:spMk id="11" creationId="{CB2E8D49-E4E6-6ED5-8EA0-2CF0C0D46D28}"/>
          </ac:spMkLst>
        </pc:spChg>
      </pc:sldChg>
      <pc:sldChg chg="modSp add mod">
        <pc:chgData name="Alejandro Paolini Godoy" userId="c3a6e11a-e51d-46b0-a788-b09d2b3af6f8" providerId="ADAL" clId="{03C61268-5A80-42CE-9F40-043FDF37B5E1}" dt="2022-05-30T07:54:50.449" v="1349" actId="14100"/>
        <pc:sldMkLst>
          <pc:docMk/>
          <pc:sldMk cId="24727758" sldId="632"/>
        </pc:sldMkLst>
        <pc:spChg chg="mod">
          <ac:chgData name="Alejandro Paolini Godoy" userId="c3a6e11a-e51d-46b0-a788-b09d2b3af6f8" providerId="ADAL" clId="{03C61268-5A80-42CE-9F40-043FDF37B5E1}" dt="2022-05-30T07:53:11.571" v="1343" actId="20577"/>
          <ac:spMkLst>
            <pc:docMk/>
            <pc:sldMk cId="24727758" sldId="632"/>
            <ac:spMk id="3" creationId="{E7306C1E-EEDC-3C8A-73D0-B8F7D8F3BFD7}"/>
          </ac:spMkLst>
        </pc:spChg>
        <pc:spChg chg="mod">
          <ac:chgData name="Alejandro Paolini Godoy" userId="c3a6e11a-e51d-46b0-a788-b09d2b3af6f8" providerId="ADAL" clId="{03C61268-5A80-42CE-9F40-043FDF37B5E1}" dt="2022-05-30T07:54:50.449" v="1349" actId="14100"/>
          <ac:spMkLst>
            <pc:docMk/>
            <pc:sldMk cId="24727758" sldId="632"/>
            <ac:spMk id="11" creationId="{CB2E8D49-E4E6-6ED5-8EA0-2CF0C0D46D28}"/>
          </ac:spMkLst>
        </pc:spChg>
      </pc:sldChg>
      <pc:sldChg chg="modSp add mod">
        <pc:chgData name="Alejandro Paolini Godoy" userId="c3a6e11a-e51d-46b0-a788-b09d2b3af6f8" providerId="ADAL" clId="{03C61268-5A80-42CE-9F40-043FDF37B5E1}" dt="2022-05-30T07:56:34.292" v="1354" actId="14100"/>
        <pc:sldMkLst>
          <pc:docMk/>
          <pc:sldMk cId="871353251" sldId="633"/>
        </pc:sldMkLst>
        <pc:spChg chg="mod">
          <ac:chgData name="Alejandro Paolini Godoy" userId="c3a6e11a-e51d-46b0-a788-b09d2b3af6f8" providerId="ADAL" clId="{03C61268-5A80-42CE-9F40-043FDF37B5E1}" dt="2022-05-30T07:55:11.727" v="1352" actId="20577"/>
          <ac:spMkLst>
            <pc:docMk/>
            <pc:sldMk cId="871353251" sldId="633"/>
            <ac:spMk id="3" creationId="{E7306C1E-EEDC-3C8A-73D0-B8F7D8F3BFD7}"/>
          </ac:spMkLst>
        </pc:spChg>
        <pc:spChg chg="mod">
          <ac:chgData name="Alejandro Paolini Godoy" userId="c3a6e11a-e51d-46b0-a788-b09d2b3af6f8" providerId="ADAL" clId="{03C61268-5A80-42CE-9F40-043FDF37B5E1}" dt="2022-05-30T07:56:34.292" v="1354" actId="14100"/>
          <ac:spMkLst>
            <pc:docMk/>
            <pc:sldMk cId="871353251" sldId="633"/>
            <ac:spMk id="11" creationId="{CB2E8D49-E4E6-6ED5-8EA0-2CF0C0D46D28}"/>
          </ac:spMkLst>
        </pc:spChg>
      </pc:sldChg>
    </pc:docChg>
  </pc:docChgLst>
  <pc:docChgLst>
    <pc:chgData name="Alejandro Paolini Godoy" userId="c3a6e11a-e51d-46b0-a788-b09d2b3af6f8" providerId="ADAL" clId="{3FC08114-C521-4B0B-944C-F6E8F98E7B71}"/>
    <pc:docChg chg="undo custSel addSld delSld modSld sldOrd">
      <pc:chgData name="Alejandro Paolini Godoy" userId="c3a6e11a-e51d-46b0-a788-b09d2b3af6f8" providerId="ADAL" clId="{3FC08114-C521-4B0B-944C-F6E8F98E7B71}" dt="2022-04-04T05:51:18.004" v="1809"/>
      <pc:docMkLst>
        <pc:docMk/>
      </pc:docMkLst>
      <pc:sldChg chg="addSp delSp modSp add mod delAnim modAnim">
        <pc:chgData name="Alejandro Paolini Godoy" userId="c3a6e11a-e51d-46b0-a788-b09d2b3af6f8" providerId="ADAL" clId="{3FC08114-C521-4B0B-944C-F6E8F98E7B71}" dt="2022-04-04T05:50:44.170" v="1799"/>
        <pc:sldMkLst>
          <pc:docMk/>
          <pc:sldMk cId="2236747759" sldId="450"/>
        </pc:sldMkLst>
        <pc:spChg chg="mod">
          <ac:chgData name="Alejandro Paolini Godoy" userId="c3a6e11a-e51d-46b0-a788-b09d2b3af6f8" providerId="ADAL" clId="{3FC08114-C521-4B0B-944C-F6E8F98E7B71}" dt="2022-04-03T23:40:41.774" v="157"/>
          <ac:spMkLst>
            <pc:docMk/>
            <pc:sldMk cId="2236747759" sldId="450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3FC08114-C521-4B0B-944C-F6E8F98E7B71}" dt="2022-04-03T23:41:10.848" v="177" actId="20577"/>
          <ac:spMkLst>
            <pc:docMk/>
            <pc:sldMk cId="2236747759" sldId="450"/>
            <ac:spMk id="8" creationId="{284E07A5-451A-4795-9785-6E3202A8C05C}"/>
          </ac:spMkLst>
        </pc:spChg>
        <pc:spChg chg="mod topLvl">
          <ac:chgData name="Alejandro Paolini Godoy" userId="c3a6e11a-e51d-46b0-a788-b09d2b3af6f8" providerId="ADAL" clId="{3FC08114-C521-4B0B-944C-F6E8F98E7B71}" dt="2022-04-03T23:52:54.998" v="305" actId="164"/>
          <ac:spMkLst>
            <pc:docMk/>
            <pc:sldMk cId="2236747759" sldId="450"/>
            <ac:spMk id="9" creationId="{37C37EE3-38BF-4E12-BC20-4B6E982B461F}"/>
          </ac:spMkLst>
        </pc:spChg>
        <pc:spChg chg="add mod">
          <ac:chgData name="Alejandro Paolini Godoy" userId="c3a6e11a-e51d-46b0-a788-b09d2b3af6f8" providerId="ADAL" clId="{3FC08114-C521-4B0B-944C-F6E8F98E7B71}" dt="2022-04-03T23:52:54.998" v="305" actId="164"/>
          <ac:spMkLst>
            <pc:docMk/>
            <pc:sldMk cId="2236747759" sldId="450"/>
            <ac:spMk id="16" creationId="{20579461-81B8-40DC-83A4-29931D2A6EE2}"/>
          </ac:spMkLst>
        </pc:spChg>
        <pc:spChg chg="add mod">
          <ac:chgData name="Alejandro Paolini Godoy" userId="c3a6e11a-e51d-46b0-a788-b09d2b3af6f8" providerId="ADAL" clId="{3FC08114-C521-4B0B-944C-F6E8F98E7B71}" dt="2022-04-03T23:52:54.998" v="305" actId="164"/>
          <ac:spMkLst>
            <pc:docMk/>
            <pc:sldMk cId="2236747759" sldId="450"/>
            <ac:spMk id="17" creationId="{950AE863-7F5C-4D5A-9CBA-C0879349C68C}"/>
          </ac:spMkLst>
        </pc:spChg>
        <pc:spChg chg="add del mod">
          <ac:chgData name="Alejandro Paolini Godoy" userId="c3a6e11a-e51d-46b0-a788-b09d2b3af6f8" providerId="ADAL" clId="{3FC08114-C521-4B0B-944C-F6E8F98E7B71}" dt="2022-04-03T23:45:39.138" v="266" actId="478"/>
          <ac:spMkLst>
            <pc:docMk/>
            <pc:sldMk cId="2236747759" sldId="450"/>
            <ac:spMk id="18" creationId="{D42A4160-0C4A-4868-843A-BEAEEE47E4AE}"/>
          </ac:spMkLst>
        </pc:spChg>
        <pc:spChg chg="del topLvl">
          <ac:chgData name="Alejandro Paolini Godoy" userId="c3a6e11a-e51d-46b0-a788-b09d2b3af6f8" providerId="ADAL" clId="{3FC08114-C521-4B0B-944C-F6E8F98E7B71}" dt="2022-04-03T23:42:41.139" v="211" actId="478"/>
          <ac:spMkLst>
            <pc:docMk/>
            <pc:sldMk cId="2236747759" sldId="450"/>
            <ac:spMk id="19" creationId="{4446D072-F0C5-459C-B976-5BF82467A30D}"/>
          </ac:spMkLst>
        </pc:spChg>
        <pc:spChg chg="add mod">
          <ac:chgData name="Alejandro Paolini Godoy" userId="c3a6e11a-e51d-46b0-a788-b09d2b3af6f8" providerId="ADAL" clId="{3FC08114-C521-4B0B-944C-F6E8F98E7B71}" dt="2022-04-03T23:52:54.998" v="305" actId="164"/>
          <ac:spMkLst>
            <pc:docMk/>
            <pc:sldMk cId="2236747759" sldId="450"/>
            <ac:spMk id="20" creationId="{AD10E667-55E5-49EB-A577-1DD312908B2B}"/>
          </ac:spMkLst>
        </pc:spChg>
        <pc:spChg chg="add mod">
          <ac:chgData name="Alejandro Paolini Godoy" userId="c3a6e11a-e51d-46b0-a788-b09d2b3af6f8" providerId="ADAL" clId="{3FC08114-C521-4B0B-944C-F6E8F98E7B71}" dt="2022-04-03T23:52:54.998" v="305" actId="164"/>
          <ac:spMkLst>
            <pc:docMk/>
            <pc:sldMk cId="2236747759" sldId="450"/>
            <ac:spMk id="21" creationId="{103165B7-3D00-48D3-AEBA-3406058E27FE}"/>
          </ac:spMkLst>
        </pc:spChg>
        <pc:spChg chg="add mod">
          <ac:chgData name="Alejandro Paolini Godoy" userId="c3a6e11a-e51d-46b0-a788-b09d2b3af6f8" providerId="ADAL" clId="{3FC08114-C521-4B0B-944C-F6E8F98E7B71}" dt="2022-04-03T23:52:54.998" v="305" actId="164"/>
          <ac:spMkLst>
            <pc:docMk/>
            <pc:sldMk cId="2236747759" sldId="450"/>
            <ac:spMk id="22" creationId="{F1435E93-1DDC-4313-BBF8-E816AB7FC8FF}"/>
          </ac:spMkLst>
        </pc:spChg>
        <pc:spChg chg="del mod topLvl">
          <ac:chgData name="Alejandro Paolini Godoy" userId="c3a6e11a-e51d-46b0-a788-b09d2b3af6f8" providerId="ADAL" clId="{3FC08114-C521-4B0B-944C-F6E8F98E7B71}" dt="2022-04-03T23:42:34.122" v="208" actId="21"/>
          <ac:spMkLst>
            <pc:docMk/>
            <pc:sldMk cId="2236747759" sldId="450"/>
            <ac:spMk id="26" creationId="{06E98EA3-B2BF-40B1-9C06-2531DB67E172}"/>
          </ac:spMkLst>
        </pc:spChg>
        <pc:spChg chg="del topLvl">
          <ac:chgData name="Alejandro Paolini Godoy" userId="c3a6e11a-e51d-46b0-a788-b09d2b3af6f8" providerId="ADAL" clId="{3FC08114-C521-4B0B-944C-F6E8F98E7B71}" dt="2022-04-03T23:42:42.902" v="212" actId="478"/>
          <ac:spMkLst>
            <pc:docMk/>
            <pc:sldMk cId="2236747759" sldId="450"/>
            <ac:spMk id="28" creationId="{6E04AEF3-7B4D-4939-BBF2-9B9CA1073672}"/>
          </ac:spMkLst>
        </pc:spChg>
        <pc:spChg chg="mod topLvl">
          <ac:chgData name="Alejandro Paolini Godoy" userId="c3a6e11a-e51d-46b0-a788-b09d2b3af6f8" providerId="ADAL" clId="{3FC08114-C521-4B0B-944C-F6E8F98E7B71}" dt="2022-04-03T23:52:54.998" v="305" actId="164"/>
          <ac:spMkLst>
            <pc:docMk/>
            <pc:sldMk cId="2236747759" sldId="450"/>
            <ac:spMk id="30" creationId="{B70D102C-073D-4269-B307-0517A045AFB5}"/>
          </ac:spMkLst>
        </pc:spChg>
        <pc:spChg chg="del topLvl">
          <ac:chgData name="Alejandro Paolini Godoy" userId="c3a6e11a-e51d-46b0-a788-b09d2b3af6f8" providerId="ADAL" clId="{3FC08114-C521-4B0B-944C-F6E8F98E7B71}" dt="2022-04-03T23:42:54.290" v="215" actId="478"/>
          <ac:spMkLst>
            <pc:docMk/>
            <pc:sldMk cId="2236747759" sldId="450"/>
            <ac:spMk id="31" creationId="{E8693A84-BEBF-478B-9DC7-94D799CBA95F}"/>
          </ac:spMkLst>
        </pc:spChg>
        <pc:spChg chg="add mod">
          <ac:chgData name="Alejandro Paolini Godoy" userId="c3a6e11a-e51d-46b0-a788-b09d2b3af6f8" providerId="ADAL" clId="{3FC08114-C521-4B0B-944C-F6E8F98E7B71}" dt="2022-04-03T23:53:19.274" v="309" actId="1076"/>
          <ac:spMkLst>
            <pc:docMk/>
            <pc:sldMk cId="2236747759" sldId="450"/>
            <ac:spMk id="48" creationId="{5FE2085A-D6AF-443D-9326-898A96F576A3}"/>
          </ac:spMkLst>
        </pc:spChg>
        <pc:grpChg chg="del mod">
          <ac:chgData name="Alejandro Paolini Godoy" userId="c3a6e11a-e51d-46b0-a788-b09d2b3af6f8" providerId="ADAL" clId="{3FC08114-C521-4B0B-944C-F6E8F98E7B71}" dt="2022-04-03T23:42:34.122" v="208" actId="21"/>
          <ac:grpSpMkLst>
            <pc:docMk/>
            <pc:sldMk cId="2236747759" sldId="450"/>
            <ac:grpSpMk id="2" creationId="{1006FFA5-7255-4AB0-94AC-6C4D82E1ABCE}"/>
          </ac:grpSpMkLst>
        </pc:grpChg>
        <pc:grpChg chg="del">
          <ac:chgData name="Alejandro Paolini Godoy" userId="c3a6e11a-e51d-46b0-a788-b09d2b3af6f8" providerId="ADAL" clId="{3FC08114-C521-4B0B-944C-F6E8F98E7B71}" dt="2022-04-03T23:42:41.139" v="211" actId="478"/>
          <ac:grpSpMkLst>
            <pc:docMk/>
            <pc:sldMk cId="2236747759" sldId="450"/>
            <ac:grpSpMk id="4" creationId="{86C42817-F9C2-4EB2-80FA-8A89F08F309F}"/>
          </ac:grpSpMkLst>
        </pc:grpChg>
        <pc:grpChg chg="del">
          <ac:chgData name="Alejandro Paolini Godoy" userId="c3a6e11a-e51d-46b0-a788-b09d2b3af6f8" providerId="ADAL" clId="{3FC08114-C521-4B0B-944C-F6E8F98E7B71}" dt="2022-04-03T23:42:54.290" v="215" actId="478"/>
          <ac:grpSpMkLst>
            <pc:docMk/>
            <pc:sldMk cId="2236747759" sldId="450"/>
            <ac:grpSpMk id="5" creationId="{478E46AD-25D2-4CED-B62C-149FA792CBC6}"/>
          </ac:grpSpMkLst>
        </pc:grpChg>
        <pc:grpChg chg="del">
          <ac:chgData name="Alejandro Paolini Godoy" userId="c3a6e11a-e51d-46b0-a788-b09d2b3af6f8" providerId="ADAL" clId="{3FC08114-C521-4B0B-944C-F6E8F98E7B71}" dt="2022-04-03T23:42:44.451" v="213" actId="478"/>
          <ac:grpSpMkLst>
            <pc:docMk/>
            <pc:sldMk cId="2236747759" sldId="450"/>
            <ac:grpSpMk id="6" creationId="{B0C9AA88-050A-4A16-A0CC-75351268AC8B}"/>
          </ac:grpSpMkLst>
        </pc:grpChg>
        <pc:grpChg chg="add mod">
          <ac:chgData name="Alejandro Paolini Godoy" userId="c3a6e11a-e51d-46b0-a788-b09d2b3af6f8" providerId="ADAL" clId="{3FC08114-C521-4B0B-944C-F6E8F98E7B71}" dt="2022-04-03T23:53:03.980" v="307" actId="1076"/>
          <ac:grpSpMkLst>
            <pc:docMk/>
            <pc:sldMk cId="2236747759" sldId="450"/>
            <ac:grpSpMk id="49" creationId="{A46C2B5B-8595-4F34-9FEF-D4E1D2217E1E}"/>
          </ac:grpSpMkLst>
        </pc:grpChg>
        <pc:cxnChg chg="add del mod">
          <ac:chgData name="Alejandro Paolini Godoy" userId="c3a6e11a-e51d-46b0-a788-b09d2b3af6f8" providerId="ADAL" clId="{3FC08114-C521-4B0B-944C-F6E8F98E7B71}" dt="2022-04-03T23:49:25.778" v="273" actId="478"/>
          <ac:cxnSpMkLst>
            <pc:docMk/>
            <pc:sldMk cId="2236747759" sldId="450"/>
            <ac:cxnSpMk id="11" creationId="{36536172-619D-460C-B16A-9CA73536C305}"/>
          </ac:cxnSpMkLst>
        </pc:cxnChg>
        <pc:cxnChg chg="add mod">
          <ac:chgData name="Alejandro Paolini Godoy" userId="c3a6e11a-e51d-46b0-a788-b09d2b3af6f8" providerId="ADAL" clId="{3FC08114-C521-4B0B-944C-F6E8F98E7B71}" dt="2022-04-03T23:52:54.998" v="305" actId="164"/>
          <ac:cxnSpMkLst>
            <pc:docMk/>
            <pc:sldMk cId="2236747759" sldId="450"/>
            <ac:cxnSpMk id="15" creationId="{CFE849D2-661E-4497-8D4A-729AB18A3C15}"/>
          </ac:cxnSpMkLst>
        </pc:cxnChg>
        <pc:cxnChg chg="add del mod">
          <ac:chgData name="Alejandro Paolini Godoy" userId="c3a6e11a-e51d-46b0-a788-b09d2b3af6f8" providerId="ADAL" clId="{3FC08114-C521-4B0B-944C-F6E8F98E7B71}" dt="2022-04-03T23:49:27.330" v="274" actId="478"/>
          <ac:cxnSpMkLst>
            <pc:docMk/>
            <pc:sldMk cId="2236747759" sldId="450"/>
            <ac:cxnSpMk id="25" creationId="{1563D779-EAD5-49F1-8054-FBCC444E82B1}"/>
          </ac:cxnSpMkLst>
        </pc:cxnChg>
        <pc:cxnChg chg="add mod">
          <ac:chgData name="Alejandro Paolini Godoy" userId="c3a6e11a-e51d-46b0-a788-b09d2b3af6f8" providerId="ADAL" clId="{3FC08114-C521-4B0B-944C-F6E8F98E7B71}" dt="2022-04-03T23:52:54.998" v="305" actId="164"/>
          <ac:cxnSpMkLst>
            <pc:docMk/>
            <pc:sldMk cId="2236747759" sldId="450"/>
            <ac:cxnSpMk id="34" creationId="{A0FC3A89-0E50-4901-A634-62942FB5B63B}"/>
          </ac:cxnSpMkLst>
        </pc:cxnChg>
        <pc:cxnChg chg="add mod">
          <ac:chgData name="Alejandro Paolini Godoy" userId="c3a6e11a-e51d-46b0-a788-b09d2b3af6f8" providerId="ADAL" clId="{3FC08114-C521-4B0B-944C-F6E8F98E7B71}" dt="2022-04-03T23:52:54.998" v="305" actId="164"/>
          <ac:cxnSpMkLst>
            <pc:docMk/>
            <pc:sldMk cId="2236747759" sldId="450"/>
            <ac:cxnSpMk id="37" creationId="{A1780286-1553-48C1-A913-B69C1BB4EEF0}"/>
          </ac:cxnSpMkLst>
        </pc:cxnChg>
        <pc:cxnChg chg="add mod">
          <ac:chgData name="Alejandro Paolini Godoy" userId="c3a6e11a-e51d-46b0-a788-b09d2b3af6f8" providerId="ADAL" clId="{3FC08114-C521-4B0B-944C-F6E8F98E7B71}" dt="2022-04-03T23:52:54.998" v="305" actId="164"/>
          <ac:cxnSpMkLst>
            <pc:docMk/>
            <pc:sldMk cId="2236747759" sldId="450"/>
            <ac:cxnSpMk id="40" creationId="{A7D448BE-3A20-4C69-A484-09D14817B1A9}"/>
          </ac:cxnSpMkLst>
        </pc:cxnChg>
        <pc:cxnChg chg="add mod">
          <ac:chgData name="Alejandro Paolini Godoy" userId="c3a6e11a-e51d-46b0-a788-b09d2b3af6f8" providerId="ADAL" clId="{3FC08114-C521-4B0B-944C-F6E8F98E7B71}" dt="2022-04-03T23:52:54.998" v="305" actId="164"/>
          <ac:cxnSpMkLst>
            <pc:docMk/>
            <pc:sldMk cId="2236747759" sldId="450"/>
            <ac:cxnSpMk id="43" creationId="{A421B107-53C8-4BCF-840C-9E4DDD817120}"/>
          </ac:cxnSpMkLst>
        </pc:cxnChg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3045625610" sldId="477"/>
        </pc:sldMkLst>
      </pc:sldChg>
      <pc:sldChg chg="del">
        <pc:chgData name="Alejandro Paolini Godoy" userId="c3a6e11a-e51d-46b0-a788-b09d2b3af6f8" providerId="ADAL" clId="{3FC08114-C521-4B0B-944C-F6E8F98E7B71}" dt="2022-04-03T23:23:23.241" v="10" actId="47"/>
        <pc:sldMkLst>
          <pc:docMk/>
          <pc:sldMk cId="1216792060" sldId="479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628169496" sldId="480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817384956" sldId="481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951486451" sldId="482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3765096600" sldId="483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009872465" sldId="484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339541240" sldId="485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4140569640" sldId="486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264198530" sldId="487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989173045" sldId="489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4167955884" sldId="490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3645497680" sldId="491"/>
        </pc:sldMkLst>
      </pc:sldChg>
      <pc:sldChg chg="delSp modSp mod ord delAnim">
        <pc:chgData name="Alejandro Paolini Godoy" userId="c3a6e11a-e51d-46b0-a788-b09d2b3af6f8" providerId="ADAL" clId="{3FC08114-C521-4B0B-944C-F6E8F98E7B71}" dt="2022-04-03T23:37:52.926" v="155" actId="3064"/>
        <pc:sldMkLst>
          <pc:docMk/>
          <pc:sldMk cId="404543362" sldId="492"/>
        </pc:sldMkLst>
        <pc:spChg chg="mod">
          <ac:chgData name="Alejandro Paolini Godoy" userId="c3a6e11a-e51d-46b0-a788-b09d2b3af6f8" providerId="ADAL" clId="{3FC08114-C521-4B0B-944C-F6E8F98E7B71}" dt="2022-04-03T23:24:13.861" v="23" actId="20577"/>
          <ac:spMkLst>
            <pc:docMk/>
            <pc:sldMk cId="404543362" sldId="492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FC08114-C521-4B0B-944C-F6E8F98E7B71}" dt="2022-04-03T23:34:34.527" v="116" actId="1076"/>
          <ac:spMkLst>
            <pc:docMk/>
            <pc:sldMk cId="404543362" sldId="492"/>
            <ac:spMk id="25" creationId="{C200FA08-80C5-4E73-ADD2-0F51F7BF2854}"/>
          </ac:spMkLst>
        </pc:spChg>
        <pc:spChg chg="del mod">
          <ac:chgData name="Alejandro Paolini Godoy" userId="c3a6e11a-e51d-46b0-a788-b09d2b3af6f8" providerId="ADAL" clId="{3FC08114-C521-4B0B-944C-F6E8F98E7B71}" dt="2022-04-03T23:25:51.287" v="50" actId="478"/>
          <ac:spMkLst>
            <pc:docMk/>
            <pc:sldMk cId="404543362" sldId="492"/>
            <ac:spMk id="28" creationId="{9090F463-34A7-4A57-950C-3999FC30DD54}"/>
          </ac:spMkLst>
        </pc:spChg>
        <pc:spChg chg="mod">
          <ac:chgData name="Alejandro Paolini Godoy" userId="c3a6e11a-e51d-46b0-a788-b09d2b3af6f8" providerId="ADAL" clId="{3FC08114-C521-4B0B-944C-F6E8F98E7B71}" dt="2022-04-03T23:24:25.974" v="30" actId="20577"/>
          <ac:spMkLst>
            <pc:docMk/>
            <pc:sldMk cId="404543362" sldId="492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3FC08114-C521-4B0B-944C-F6E8F98E7B71}" dt="2022-04-03T23:37:52.926" v="155" actId="3064"/>
          <ac:spMkLst>
            <pc:docMk/>
            <pc:sldMk cId="404543362" sldId="492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3FC08114-C521-4B0B-944C-F6E8F98E7B71}" dt="2022-04-03T23:37:52.926" v="155" actId="3064"/>
          <ac:spMkLst>
            <pc:docMk/>
            <pc:sldMk cId="404543362" sldId="492"/>
            <ac:spMk id="60" creationId="{02E4F07C-BD00-4F6F-B294-27E86B16776E}"/>
          </ac:spMkLst>
        </pc:spChg>
        <pc:spChg chg="mod">
          <ac:chgData name="Alejandro Paolini Godoy" userId="c3a6e11a-e51d-46b0-a788-b09d2b3af6f8" providerId="ADAL" clId="{3FC08114-C521-4B0B-944C-F6E8F98E7B71}" dt="2022-04-03T23:36:43.385" v="151" actId="14100"/>
          <ac:spMkLst>
            <pc:docMk/>
            <pc:sldMk cId="404543362" sldId="492"/>
            <ac:spMk id="62" creationId="{99CE2C45-D20A-4E6D-8637-298D43E92994}"/>
          </ac:spMkLst>
        </pc:spChg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1777345682" sldId="493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10593350" sldId="494"/>
        </pc:sldMkLst>
      </pc:sldChg>
      <pc:sldChg chg="modSp mod ord">
        <pc:chgData name="Alejandro Paolini Godoy" userId="c3a6e11a-e51d-46b0-a788-b09d2b3af6f8" providerId="ADAL" clId="{3FC08114-C521-4B0B-944C-F6E8F98E7B71}" dt="2022-04-04T05:41:22.711" v="1784" actId="20577"/>
        <pc:sldMkLst>
          <pc:docMk/>
          <pc:sldMk cId="684410775" sldId="495"/>
        </pc:sldMkLst>
        <pc:spChg chg="mod">
          <ac:chgData name="Alejandro Paolini Godoy" userId="c3a6e11a-e51d-46b0-a788-b09d2b3af6f8" providerId="ADAL" clId="{3FC08114-C521-4B0B-944C-F6E8F98E7B71}" dt="2022-04-04T05:41:22.711" v="1784" actId="20577"/>
          <ac:spMkLst>
            <pc:docMk/>
            <pc:sldMk cId="684410775" sldId="495"/>
            <ac:spMk id="4" creationId="{6522D129-816B-4FA8-9399-1DEEC8379173}"/>
          </ac:spMkLst>
        </pc:spChg>
        <pc:spChg chg="mod">
          <ac:chgData name="Alejandro Paolini Godoy" userId="c3a6e11a-e51d-46b0-a788-b09d2b3af6f8" providerId="ADAL" clId="{3FC08114-C521-4B0B-944C-F6E8F98E7B71}" dt="2022-04-03T23:23:18.825" v="9" actId="20577"/>
          <ac:spMkLst>
            <pc:docMk/>
            <pc:sldMk cId="684410775" sldId="495"/>
            <ac:spMk id="6" creationId="{64C74DA4-5CCB-4E44-991D-DAD3253CB00B}"/>
          </ac:spMkLst>
        </pc:spChg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1849231562" sldId="496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1879676344" sldId="497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462187424" sldId="498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405175616" sldId="499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520531034" sldId="500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187058661" sldId="501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3494034523" sldId="502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3685417465" sldId="503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730356921" sldId="504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1319704703" sldId="505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893931209" sldId="506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3655511580" sldId="507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4133871034" sldId="509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170000542" sldId="510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187772139" sldId="511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006309205" sldId="512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1793995254" sldId="513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3070455749" sldId="514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809438162" sldId="515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901134600" sldId="516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423562144" sldId="517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1447227248" sldId="518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33427911" sldId="519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3347820944" sldId="520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962370996" sldId="521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2716041945" sldId="522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747292005" sldId="523"/>
        </pc:sldMkLst>
      </pc:sldChg>
      <pc:sldChg chg="del">
        <pc:chgData name="Alejandro Paolini Godoy" userId="c3a6e11a-e51d-46b0-a788-b09d2b3af6f8" providerId="ADAL" clId="{3FC08114-C521-4B0B-944C-F6E8F98E7B71}" dt="2022-04-04T05:39:04.831" v="1782" actId="2696"/>
        <pc:sldMkLst>
          <pc:docMk/>
          <pc:sldMk cId="3753253695" sldId="524"/>
        </pc:sldMkLst>
      </pc:sldChg>
      <pc:sldChg chg="addSp modSp add mod modAnim">
        <pc:chgData name="Alejandro Paolini Godoy" userId="c3a6e11a-e51d-46b0-a788-b09d2b3af6f8" providerId="ADAL" clId="{3FC08114-C521-4B0B-944C-F6E8F98E7B71}" dt="2022-04-04T05:50:50.327" v="1801"/>
        <pc:sldMkLst>
          <pc:docMk/>
          <pc:sldMk cId="2169417499" sldId="525"/>
        </pc:sldMkLst>
        <pc:spChg chg="mod">
          <ac:chgData name="Alejandro Paolini Godoy" userId="c3a6e11a-e51d-46b0-a788-b09d2b3af6f8" providerId="ADAL" clId="{3FC08114-C521-4B0B-944C-F6E8F98E7B71}" dt="2022-04-03T23:59:50.137" v="392" actId="20577"/>
          <ac:spMkLst>
            <pc:docMk/>
            <pc:sldMk cId="2169417499" sldId="525"/>
            <ac:spMk id="20" creationId="{AD10E667-55E5-49EB-A577-1DD312908B2B}"/>
          </ac:spMkLst>
        </pc:spChg>
        <pc:spChg chg="mod">
          <ac:chgData name="Alejandro Paolini Godoy" userId="c3a6e11a-e51d-46b0-a788-b09d2b3af6f8" providerId="ADAL" clId="{3FC08114-C521-4B0B-944C-F6E8F98E7B71}" dt="2022-04-03T23:59:53.541" v="395" actId="20577"/>
          <ac:spMkLst>
            <pc:docMk/>
            <pc:sldMk cId="2169417499" sldId="525"/>
            <ac:spMk id="21" creationId="{103165B7-3D00-48D3-AEBA-3406058E27FE}"/>
          </ac:spMkLst>
        </pc:spChg>
        <pc:spChg chg="mod">
          <ac:chgData name="Alejandro Paolini Godoy" userId="c3a6e11a-e51d-46b0-a788-b09d2b3af6f8" providerId="ADAL" clId="{3FC08114-C521-4B0B-944C-F6E8F98E7B71}" dt="2022-04-03T23:59:35.852" v="389" actId="1076"/>
          <ac:spMkLst>
            <pc:docMk/>
            <pc:sldMk cId="2169417499" sldId="525"/>
            <ac:spMk id="22" creationId="{F1435E93-1DDC-4313-BBF8-E816AB7FC8FF}"/>
          </ac:spMkLst>
        </pc:spChg>
        <pc:spChg chg="add mod">
          <ac:chgData name="Alejandro Paolini Godoy" userId="c3a6e11a-e51d-46b0-a788-b09d2b3af6f8" providerId="ADAL" clId="{3FC08114-C521-4B0B-944C-F6E8F98E7B71}" dt="2022-04-03T23:58:34.479" v="372" actId="1076"/>
          <ac:spMkLst>
            <pc:docMk/>
            <pc:sldMk cId="2169417499" sldId="525"/>
            <ac:spMk id="23" creationId="{21904980-23B9-4039-BECD-348299836344}"/>
          </ac:spMkLst>
        </pc:spChg>
        <pc:spChg chg="add mod">
          <ac:chgData name="Alejandro Paolini Godoy" userId="c3a6e11a-e51d-46b0-a788-b09d2b3af6f8" providerId="ADAL" clId="{3FC08114-C521-4B0B-944C-F6E8F98E7B71}" dt="2022-04-04T01:30:37.916" v="1122" actId="1076"/>
          <ac:spMkLst>
            <pc:docMk/>
            <pc:sldMk cId="2169417499" sldId="525"/>
            <ac:spMk id="38" creationId="{16AA572F-BB97-4AE9-BA9D-FA2BA353D68F}"/>
          </ac:spMkLst>
        </pc:spChg>
        <pc:spChg chg="add mod">
          <ac:chgData name="Alejandro Paolini Godoy" userId="c3a6e11a-e51d-46b0-a788-b09d2b3af6f8" providerId="ADAL" clId="{3FC08114-C521-4B0B-944C-F6E8F98E7B71}" dt="2022-04-04T01:30:45.495" v="1126" actId="1076"/>
          <ac:spMkLst>
            <pc:docMk/>
            <pc:sldMk cId="2169417499" sldId="525"/>
            <ac:spMk id="39" creationId="{379344A0-E3C0-41D6-BEFA-C3D24428B37F}"/>
          </ac:spMkLst>
        </pc:spChg>
        <pc:spChg chg="mod">
          <ac:chgData name="Alejandro Paolini Godoy" userId="c3a6e11a-e51d-46b0-a788-b09d2b3af6f8" providerId="ADAL" clId="{3FC08114-C521-4B0B-944C-F6E8F98E7B71}" dt="2022-04-03T23:54:21.651" v="313" actId="14100"/>
          <ac:spMkLst>
            <pc:docMk/>
            <pc:sldMk cId="2169417499" sldId="525"/>
            <ac:spMk id="48" creationId="{5FE2085A-D6AF-443D-9326-898A96F576A3}"/>
          </ac:spMkLst>
        </pc:spChg>
        <pc:grpChg chg="mod">
          <ac:chgData name="Alejandro Paolini Godoy" userId="c3a6e11a-e51d-46b0-a788-b09d2b3af6f8" providerId="ADAL" clId="{3FC08114-C521-4B0B-944C-F6E8F98E7B71}" dt="2022-04-03T23:59:33.637" v="388" actId="1076"/>
          <ac:grpSpMkLst>
            <pc:docMk/>
            <pc:sldMk cId="2169417499" sldId="525"/>
            <ac:grpSpMk id="49" creationId="{A46C2B5B-8595-4F34-9FEF-D4E1D2217E1E}"/>
          </ac:grpSpMkLst>
        </pc:grpChg>
        <pc:cxnChg chg="add mod">
          <ac:chgData name="Alejandro Paolini Godoy" userId="c3a6e11a-e51d-46b0-a788-b09d2b3af6f8" providerId="ADAL" clId="{3FC08114-C521-4B0B-944C-F6E8F98E7B71}" dt="2022-04-03T23:59:11.806" v="382" actId="14100"/>
          <ac:cxnSpMkLst>
            <pc:docMk/>
            <pc:sldMk cId="2169417499" sldId="525"/>
            <ac:cxnSpMk id="28" creationId="{D0DE867B-7447-4803-B977-A901D9E45ADF}"/>
          </ac:cxnSpMkLst>
        </pc:cxnChg>
        <pc:cxnChg chg="add mod">
          <ac:chgData name="Alejandro Paolini Godoy" userId="c3a6e11a-e51d-46b0-a788-b09d2b3af6f8" providerId="ADAL" clId="{3FC08114-C521-4B0B-944C-F6E8F98E7B71}" dt="2022-04-03T23:59:35.852" v="389" actId="1076"/>
          <ac:cxnSpMkLst>
            <pc:docMk/>
            <pc:sldMk cId="2169417499" sldId="525"/>
            <ac:cxnSpMk id="32" creationId="{E4745B21-7C8D-44D1-BC81-CFC7A9812BC2}"/>
          </ac:cxnSpMkLst>
        </pc:cxnChg>
        <pc:cxnChg chg="mod">
          <ac:chgData name="Alejandro Paolini Godoy" userId="c3a6e11a-e51d-46b0-a788-b09d2b3af6f8" providerId="ADAL" clId="{3FC08114-C521-4B0B-944C-F6E8F98E7B71}" dt="2022-04-03T23:58:34.479" v="372" actId="1076"/>
          <ac:cxnSpMkLst>
            <pc:docMk/>
            <pc:sldMk cId="2169417499" sldId="525"/>
            <ac:cxnSpMk id="37" creationId="{A1780286-1553-48C1-A913-B69C1BB4EEF0}"/>
          </ac:cxnSpMkLst>
        </pc:cxnChg>
        <pc:cxnChg chg="mod">
          <ac:chgData name="Alejandro Paolini Godoy" userId="c3a6e11a-e51d-46b0-a788-b09d2b3af6f8" providerId="ADAL" clId="{3FC08114-C521-4B0B-944C-F6E8F98E7B71}" dt="2022-04-03T23:58:34.479" v="372" actId="1076"/>
          <ac:cxnSpMkLst>
            <pc:docMk/>
            <pc:sldMk cId="2169417499" sldId="525"/>
            <ac:cxnSpMk id="40" creationId="{A7D448BE-3A20-4C69-A484-09D14817B1A9}"/>
          </ac:cxnSpMkLst>
        </pc:cxnChg>
        <pc:cxnChg chg="mod">
          <ac:chgData name="Alejandro Paolini Godoy" userId="c3a6e11a-e51d-46b0-a788-b09d2b3af6f8" providerId="ADAL" clId="{3FC08114-C521-4B0B-944C-F6E8F98E7B71}" dt="2022-04-03T23:59:38.728" v="390" actId="14100"/>
          <ac:cxnSpMkLst>
            <pc:docMk/>
            <pc:sldMk cId="2169417499" sldId="525"/>
            <ac:cxnSpMk id="43" creationId="{A421B107-53C8-4BCF-840C-9E4DDD817120}"/>
          </ac:cxnSpMkLst>
        </pc:cxnChg>
      </pc:sldChg>
      <pc:sldChg chg="addSp modSp add mod ord modAnim">
        <pc:chgData name="Alejandro Paolini Godoy" userId="c3a6e11a-e51d-46b0-a788-b09d2b3af6f8" providerId="ADAL" clId="{3FC08114-C521-4B0B-944C-F6E8F98E7B71}" dt="2022-04-04T05:50:52.534" v="1803"/>
        <pc:sldMkLst>
          <pc:docMk/>
          <pc:sldMk cId="4150741543" sldId="526"/>
        </pc:sldMkLst>
        <pc:spChg chg="mod">
          <ac:chgData name="Alejandro Paolini Godoy" userId="c3a6e11a-e51d-46b0-a788-b09d2b3af6f8" providerId="ADAL" clId="{3FC08114-C521-4B0B-944C-F6E8F98E7B71}" dt="2022-04-04T00:00:37.948" v="410" actId="20577"/>
          <ac:spMkLst>
            <pc:docMk/>
            <pc:sldMk cId="4150741543" sldId="526"/>
            <ac:spMk id="8" creationId="{284E07A5-451A-4795-9785-6E3202A8C05C}"/>
          </ac:spMkLst>
        </pc:spChg>
        <pc:spChg chg="add mod ord">
          <ac:chgData name="Alejandro Paolini Godoy" userId="c3a6e11a-e51d-46b0-a788-b09d2b3af6f8" providerId="ADAL" clId="{3FC08114-C521-4B0B-944C-F6E8F98E7B71}" dt="2022-04-04T00:04:47.183" v="505" actId="3064"/>
          <ac:spMkLst>
            <pc:docMk/>
            <pc:sldMk cId="4150741543" sldId="526"/>
            <ac:spMk id="18" creationId="{CB76FFFF-7E91-4FF4-80E6-EAE84B9533F1}"/>
          </ac:spMkLst>
        </pc:spChg>
        <pc:spChg chg="mod">
          <ac:chgData name="Alejandro Paolini Godoy" userId="c3a6e11a-e51d-46b0-a788-b09d2b3af6f8" providerId="ADAL" clId="{3FC08114-C521-4B0B-944C-F6E8F98E7B71}" dt="2022-04-04T00:03:07.009" v="457" actId="1076"/>
          <ac:spMkLst>
            <pc:docMk/>
            <pc:sldMk cId="4150741543" sldId="526"/>
            <ac:spMk id="22" creationId="{F1435E93-1DDC-4313-BBF8-E816AB7FC8FF}"/>
          </ac:spMkLst>
        </pc:spChg>
        <pc:spChg chg="mod">
          <ac:chgData name="Alejandro Paolini Godoy" userId="c3a6e11a-e51d-46b0-a788-b09d2b3af6f8" providerId="ADAL" clId="{3FC08114-C521-4B0B-944C-F6E8F98E7B71}" dt="2022-04-04T00:00:53.121" v="414" actId="14100"/>
          <ac:spMkLst>
            <pc:docMk/>
            <pc:sldMk cId="4150741543" sldId="526"/>
            <ac:spMk id="48" creationId="{5FE2085A-D6AF-443D-9326-898A96F576A3}"/>
          </ac:spMkLst>
        </pc:spChg>
        <pc:grpChg chg="mod">
          <ac:chgData name="Alejandro Paolini Godoy" userId="c3a6e11a-e51d-46b0-a788-b09d2b3af6f8" providerId="ADAL" clId="{3FC08114-C521-4B0B-944C-F6E8F98E7B71}" dt="2022-04-04T00:00:55.993" v="415" actId="1076"/>
          <ac:grpSpMkLst>
            <pc:docMk/>
            <pc:sldMk cId="4150741543" sldId="526"/>
            <ac:grpSpMk id="49" creationId="{A46C2B5B-8595-4F34-9FEF-D4E1D2217E1E}"/>
          </ac:grpSpMkLst>
        </pc:grpChg>
        <pc:cxnChg chg="mod">
          <ac:chgData name="Alejandro Paolini Godoy" userId="c3a6e11a-e51d-46b0-a788-b09d2b3af6f8" providerId="ADAL" clId="{3FC08114-C521-4B0B-944C-F6E8F98E7B71}" dt="2022-04-04T00:03:09.352" v="458" actId="14100"/>
          <ac:cxnSpMkLst>
            <pc:docMk/>
            <pc:sldMk cId="4150741543" sldId="526"/>
            <ac:cxnSpMk id="43" creationId="{A421B107-53C8-4BCF-840C-9E4DDD817120}"/>
          </ac:cxnSpMkLst>
        </pc:cxnChg>
      </pc:sldChg>
      <pc:sldChg chg="delSp modSp add mod ord">
        <pc:chgData name="Alejandro Paolini Godoy" userId="c3a6e11a-e51d-46b0-a788-b09d2b3af6f8" providerId="ADAL" clId="{3FC08114-C521-4B0B-944C-F6E8F98E7B71}" dt="2022-04-04T00:24:26.880" v="703"/>
        <pc:sldMkLst>
          <pc:docMk/>
          <pc:sldMk cId="2938554339" sldId="527"/>
        </pc:sldMkLst>
        <pc:spChg chg="mod">
          <ac:chgData name="Alejandro Paolini Godoy" userId="c3a6e11a-e51d-46b0-a788-b09d2b3af6f8" providerId="ADAL" clId="{3FC08114-C521-4B0B-944C-F6E8F98E7B71}" dt="2022-04-04T00:10:55.906" v="568" actId="20577"/>
          <ac:spMkLst>
            <pc:docMk/>
            <pc:sldMk cId="2938554339" sldId="527"/>
            <ac:spMk id="6" creationId="{F0ACAD3D-6F09-4D90-A5CF-7C56DC976CC4}"/>
          </ac:spMkLst>
        </pc:spChg>
        <pc:spChg chg="del mod topLvl">
          <ac:chgData name="Alejandro Paolini Godoy" userId="c3a6e11a-e51d-46b0-a788-b09d2b3af6f8" providerId="ADAL" clId="{3FC08114-C521-4B0B-944C-F6E8F98E7B71}" dt="2022-04-04T00:09:55.277" v="547" actId="478"/>
          <ac:spMkLst>
            <pc:docMk/>
            <pc:sldMk cId="2938554339" sldId="527"/>
            <ac:spMk id="7" creationId="{A9D788A8-0A85-406E-A463-8023F43955F3}"/>
          </ac:spMkLst>
        </pc:spChg>
        <pc:spChg chg="mod">
          <ac:chgData name="Alejandro Paolini Godoy" userId="c3a6e11a-e51d-46b0-a788-b09d2b3af6f8" providerId="ADAL" clId="{3FC08114-C521-4B0B-944C-F6E8F98E7B71}" dt="2022-04-04T00:24:26.880" v="703"/>
          <ac:spMkLst>
            <pc:docMk/>
            <pc:sldMk cId="2938554339" sldId="527"/>
            <ac:spMk id="9" creationId="{3817ADEE-A817-4D56-89B7-442952613BC8}"/>
          </ac:spMkLst>
        </pc:spChg>
        <pc:spChg chg="del topLvl">
          <ac:chgData name="Alejandro Paolini Godoy" userId="c3a6e11a-e51d-46b0-a788-b09d2b3af6f8" providerId="ADAL" clId="{3FC08114-C521-4B0B-944C-F6E8F98E7B71}" dt="2022-04-04T00:06:57.700" v="511" actId="478"/>
          <ac:spMkLst>
            <pc:docMk/>
            <pc:sldMk cId="2938554339" sldId="527"/>
            <ac:spMk id="10" creationId="{0DF5CB6D-6BFC-4B4B-9BEC-EE2EB90125AD}"/>
          </ac:spMkLst>
        </pc:spChg>
        <pc:spChg chg="del">
          <ac:chgData name="Alejandro Paolini Godoy" userId="c3a6e11a-e51d-46b0-a788-b09d2b3af6f8" providerId="ADAL" clId="{3FC08114-C521-4B0B-944C-F6E8F98E7B71}" dt="2022-04-04T00:07:07.485" v="514" actId="478"/>
          <ac:spMkLst>
            <pc:docMk/>
            <pc:sldMk cId="2938554339" sldId="527"/>
            <ac:spMk id="14" creationId="{B0E8342B-C7FA-48F6-B22F-99092EA65BBC}"/>
          </ac:spMkLst>
        </pc:spChg>
        <pc:spChg chg="mod">
          <ac:chgData name="Alejandro Paolini Godoy" userId="c3a6e11a-e51d-46b0-a788-b09d2b3af6f8" providerId="ADAL" clId="{3FC08114-C521-4B0B-944C-F6E8F98E7B71}" dt="2022-04-04T00:10:50.046" v="554"/>
          <ac:spMkLst>
            <pc:docMk/>
            <pc:sldMk cId="2938554339" sldId="527"/>
            <ac:spMk id="58" creationId="{3370AFA0-83F3-4A79-B770-1A9B44B042F4}"/>
          </ac:spMkLst>
        </pc:spChg>
        <pc:spChg chg="del mod">
          <ac:chgData name="Alejandro Paolini Godoy" userId="c3a6e11a-e51d-46b0-a788-b09d2b3af6f8" providerId="ADAL" clId="{3FC08114-C521-4B0B-944C-F6E8F98E7B71}" dt="2022-04-04T00:09:56.905" v="548" actId="478"/>
          <ac:spMkLst>
            <pc:docMk/>
            <pc:sldMk cId="2938554339" sldId="527"/>
            <ac:spMk id="59" creationId="{53109DF1-D188-4026-8BDD-C3289BBC0A39}"/>
          </ac:spMkLst>
        </pc:spChg>
        <pc:grpChg chg="del">
          <ac:chgData name="Alejandro Paolini Godoy" userId="c3a6e11a-e51d-46b0-a788-b09d2b3af6f8" providerId="ADAL" clId="{3FC08114-C521-4B0B-944C-F6E8F98E7B71}" dt="2022-04-04T00:06:57.700" v="511" actId="478"/>
          <ac:grpSpMkLst>
            <pc:docMk/>
            <pc:sldMk cId="2938554339" sldId="527"/>
            <ac:grpSpMk id="2" creationId="{52F8979B-51C7-4912-9A27-8B547DAC1868}"/>
          </ac:grpSpMkLst>
        </pc:grpChg>
        <pc:picChg chg="del">
          <ac:chgData name="Alejandro Paolini Godoy" userId="c3a6e11a-e51d-46b0-a788-b09d2b3af6f8" providerId="ADAL" clId="{3FC08114-C521-4B0B-944C-F6E8F98E7B71}" dt="2022-04-04T00:07:06.487" v="513" actId="478"/>
          <ac:picMkLst>
            <pc:docMk/>
            <pc:sldMk cId="2938554339" sldId="527"/>
            <ac:picMk id="8" creationId="{C52DF99B-1437-4247-90CD-113105281D1E}"/>
          </ac:picMkLst>
        </pc:picChg>
      </pc:sldChg>
      <pc:sldChg chg="addSp modSp add mod modAnim">
        <pc:chgData name="Alejandro Paolini Godoy" userId="c3a6e11a-e51d-46b0-a788-b09d2b3af6f8" providerId="ADAL" clId="{3FC08114-C521-4B0B-944C-F6E8F98E7B71}" dt="2022-04-04T01:31:01.196" v="1128" actId="20577"/>
        <pc:sldMkLst>
          <pc:docMk/>
          <pc:sldMk cId="1368195361" sldId="528"/>
        </pc:sldMkLst>
        <pc:spChg chg="add mod">
          <ac:chgData name="Alejandro Paolini Godoy" userId="c3a6e11a-e51d-46b0-a788-b09d2b3af6f8" providerId="ADAL" clId="{3FC08114-C521-4B0B-944C-F6E8F98E7B71}" dt="2022-04-04T01:31:01.196" v="1128" actId="20577"/>
          <ac:spMkLst>
            <pc:docMk/>
            <pc:sldMk cId="1368195361" sldId="528"/>
            <ac:spMk id="5" creationId="{D34F0704-0EF0-493E-930E-A94E9F0B201B}"/>
          </ac:spMkLst>
        </pc:spChg>
        <pc:spChg chg="mod">
          <ac:chgData name="Alejandro Paolini Godoy" userId="c3a6e11a-e51d-46b0-a788-b09d2b3af6f8" providerId="ADAL" clId="{3FC08114-C521-4B0B-944C-F6E8F98E7B71}" dt="2022-04-04T00:24:31.313" v="704"/>
          <ac:spMkLst>
            <pc:docMk/>
            <pc:sldMk cId="1368195361" sldId="528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3FC08114-C521-4B0B-944C-F6E8F98E7B71}" dt="2022-04-04T00:19:02.538" v="619" actId="208"/>
          <ac:spMkLst>
            <pc:docMk/>
            <pc:sldMk cId="1368195361" sldId="528"/>
            <ac:spMk id="10" creationId="{FAB11C6A-BE99-4C05-96EA-1EFC27A934C3}"/>
          </ac:spMkLst>
        </pc:spChg>
        <pc:spChg chg="mod">
          <ac:chgData name="Alejandro Paolini Godoy" userId="c3a6e11a-e51d-46b0-a788-b09d2b3af6f8" providerId="ADAL" clId="{3FC08114-C521-4B0B-944C-F6E8F98E7B71}" dt="2022-04-04T00:18:57.758" v="618" actId="208"/>
          <ac:spMkLst>
            <pc:docMk/>
            <pc:sldMk cId="1368195361" sldId="528"/>
            <ac:spMk id="11" creationId="{CB48F792-4D0D-47DD-ABED-6C067C90EB2A}"/>
          </ac:spMkLst>
        </pc:spChg>
        <pc:spChg chg="mod">
          <ac:chgData name="Alejandro Paolini Godoy" userId="c3a6e11a-e51d-46b0-a788-b09d2b3af6f8" providerId="ADAL" clId="{3FC08114-C521-4B0B-944C-F6E8F98E7B71}" dt="2022-04-04T00:18:57.758" v="618" actId="208"/>
          <ac:spMkLst>
            <pc:docMk/>
            <pc:sldMk cId="1368195361" sldId="528"/>
            <ac:spMk id="12" creationId="{419B975D-602F-4E74-977C-CA07064EA3D1}"/>
          </ac:spMkLst>
        </pc:spChg>
        <pc:spChg chg="mod">
          <ac:chgData name="Alejandro Paolini Godoy" userId="c3a6e11a-e51d-46b0-a788-b09d2b3af6f8" providerId="ADAL" clId="{3FC08114-C521-4B0B-944C-F6E8F98E7B71}" dt="2022-04-04T00:19:02.538" v="619" actId="208"/>
          <ac:spMkLst>
            <pc:docMk/>
            <pc:sldMk cId="1368195361" sldId="528"/>
            <ac:spMk id="13" creationId="{01AFE70D-1821-43AC-9BBA-1DF0A28EE7D4}"/>
          </ac:spMkLst>
        </pc:spChg>
        <pc:spChg chg="mod">
          <ac:chgData name="Alejandro Paolini Godoy" userId="c3a6e11a-e51d-46b0-a788-b09d2b3af6f8" providerId="ADAL" clId="{3FC08114-C521-4B0B-944C-F6E8F98E7B71}" dt="2022-04-04T00:18:57.758" v="618" actId="208"/>
          <ac:spMkLst>
            <pc:docMk/>
            <pc:sldMk cId="1368195361" sldId="528"/>
            <ac:spMk id="14" creationId="{50E26B6C-E502-4E5F-A44D-678289FD80E4}"/>
          </ac:spMkLst>
        </pc:spChg>
        <pc:spChg chg="mod">
          <ac:chgData name="Alejandro Paolini Godoy" userId="c3a6e11a-e51d-46b0-a788-b09d2b3af6f8" providerId="ADAL" clId="{3FC08114-C521-4B0B-944C-F6E8F98E7B71}" dt="2022-04-04T00:19:38.252" v="624" actId="1076"/>
          <ac:spMkLst>
            <pc:docMk/>
            <pc:sldMk cId="1368195361" sldId="528"/>
            <ac:spMk id="15" creationId="{474E7AD8-20ED-4315-B989-129E059CA8EE}"/>
          </ac:spMkLst>
        </pc:spChg>
        <pc:spChg chg="mod">
          <ac:chgData name="Alejandro Paolini Godoy" userId="c3a6e11a-e51d-46b0-a788-b09d2b3af6f8" providerId="ADAL" clId="{3FC08114-C521-4B0B-944C-F6E8F98E7B71}" dt="2022-04-04T00:19:31.142" v="623" actId="1076"/>
          <ac:spMkLst>
            <pc:docMk/>
            <pc:sldMk cId="1368195361" sldId="528"/>
            <ac:spMk id="16" creationId="{140FDFCC-FF50-4D4E-B87F-D0F07E6FC141}"/>
          </ac:spMkLst>
        </pc:spChg>
        <pc:spChg chg="mod">
          <ac:chgData name="Alejandro Paolini Godoy" userId="c3a6e11a-e51d-46b0-a788-b09d2b3af6f8" providerId="ADAL" clId="{3FC08114-C521-4B0B-944C-F6E8F98E7B71}" dt="2022-04-04T00:19:28.721" v="622" actId="1076"/>
          <ac:spMkLst>
            <pc:docMk/>
            <pc:sldMk cId="1368195361" sldId="528"/>
            <ac:spMk id="17" creationId="{DA774C8A-3A1B-40AD-B614-6319B164F1C4}"/>
          </ac:spMkLst>
        </pc:spChg>
        <pc:spChg chg="mod">
          <ac:chgData name="Alejandro Paolini Godoy" userId="c3a6e11a-e51d-46b0-a788-b09d2b3af6f8" providerId="ADAL" clId="{3FC08114-C521-4B0B-944C-F6E8F98E7B71}" dt="2022-04-04T00:19:23.165" v="621" actId="1076"/>
          <ac:spMkLst>
            <pc:docMk/>
            <pc:sldMk cId="1368195361" sldId="528"/>
            <ac:spMk id="18" creationId="{DC09228F-9EEE-4012-9AE0-ACC606107C64}"/>
          </ac:spMkLst>
        </pc:spChg>
        <pc:spChg chg="mod">
          <ac:chgData name="Alejandro Paolini Godoy" userId="c3a6e11a-e51d-46b0-a788-b09d2b3af6f8" providerId="ADAL" clId="{3FC08114-C521-4B0B-944C-F6E8F98E7B71}" dt="2022-04-04T00:19:20.436" v="620" actId="1076"/>
          <ac:spMkLst>
            <pc:docMk/>
            <pc:sldMk cId="1368195361" sldId="528"/>
            <ac:spMk id="19" creationId="{3E37154C-549A-4459-8F12-D245D8702721}"/>
          </ac:spMkLst>
        </pc:spChg>
        <pc:spChg chg="mod">
          <ac:chgData name="Alejandro Paolini Godoy" userId="c3a6e11a-e51d-46b0-a788-b09d2b3af6f8" providerId="ADAL" clId="{3FC08114-C521-4B0B-944C-F6E8F98E7B71}" dt="2022-04-04T00:18:34.581" v="615" actId="1076"/>
          <ac:spMkLst>
            <pc:docMk/>
            <pc:sldMk cId="1368195361" sldId="528"/>
            <ac:spMk id="21" creationId="{FF70FF76-BD7E-4A7F-A9F6-71607F5D70D8}"/>
          </ac:spMkLst>
        </pc:spChg>
        <pc:spChg chg="mod">
          <ac:chgData name="Alejandro Paolini Godoy" userId="c3a6e11a-e51d-46b0-a788-b09d2b3af6f8" providerId="ADAL" clId="{3FC08114-C521-4B0B-944C-F6E8F98E7B71}" dt="2022-04-04T00:18:34.581" v="615" actId="1076"/>
          <ac:spMkLst>
            <pc:docMk/>
            <pc:sldMk cId="1368195361" sldId="528"/>
            <ac:spMk id="22" creationId="{1112F81F-829B-499F-9042-181A014339A4}"/>
          </ac:spMkLst>
        </pc:spChg>
        <pc:grpChg chg="add mod">
          <ac:chgData name="Alejandro Paolini Godoy" userId="c3a6e11a-e51d-46b0-a788-b09d2b3af6f8" providerId="ADAL" clId="{3FC08114-C521-4B0B-944C-F6E8F98E7B71}" dt="2022-04-04T00:18:06.100" v="613" actId="1076"/>
          <ac:grpSpMkLst>
            <pc:docMk/>
            <pc:sldMk cId="1368195361" sldId="528"/>
            <ac:grpSpMk id="7" creationId="{FDE2C153-BA8B-48EE-AC4D-1FAC57D0BA79}"/>
          </ac:grpSpMkLst>
        </pc:grpChg>
        <pc:grpChg chg="add mod">
          <ac:chgData name="Alejandro Paolini Godoy" userId="c3a6e11a-e51d-46b0-a788-b09d2b3af6f8" providerId="ADAL" clId="{3FC08114-C521-4B0B-944C-F6E8F98E7B71}" dt="2022-04-04T00:18:34.581" v="615" actId="1076"/>
          <ac:grpSpMkLst>
            <pc:docMk/>
            <pc:sldMk cId="1368195361" sldId="528"/>
            <ac:grpSpMk id="20" creationId="{3B6F51B3-53B8-4FAE-8225-FCC7AC282BAB}"/>
          </ac:grpSpMkLst>
        </pc:grpChg>
        <pc:picChg chg="mod">
          <ac:chgData name="Alejandro Paolini Godoy" userId="c3a6e11a-e51d-46b0-a788-b09d2b3af6f8" providerId="ADAL" clId="{3FC08114-C521-4B0B-944C-F6E8F98E7B71}" dt="2022-04-04T00:18:01.780" v="611"/>
          <ac:picMkLst>
            <pc:docMk/>
            <pc:sldMk cId="1368195361" sldId="528"/>
            <ac:picMk id="8" creationId="{E7778F4C-326F-4272-B2C8-0FA8262D9A9B}"/>
          </ac:picMkLst>
        </pc:picChg>
      </pc:sldChg>
      <pc:sldChg chg="addSp delSp modSp add mod delAnim modAnim">
        <pc:chgData name="Alejandro Paolini Godoy" userId="c3a6e11a-e51d-46b0-a788-b09d2b3af6f8" providerId="ADAL" clId="{3FC08114-C521-4B0B-944C-F6E8F98E7B71}" dt="2022-04-04T01:19:18.103" v="1018" actId="1076"/>
        <pc:sldMkLst>
          <pc:docMk/>
          <pc:sldMk cId="193558869" sldId="529"/>
        </pc:sldMkLst>
        <pc:spChg chg="mod">
          <ac:chgData name="Alejandro Paolini Godoy" userId="c3a6e11a-e51d-46b0-a788-b09d2b3af6f8" providerId="ADAL" clId="{3FC08114-C521-4B0B-944C-F6E8F98E7B71}" dt="2022-04-04T00:29:38.498" v="847" actId="207"/>
          <ac:spMkLst>
            <pc:docMk/>
            <pc:sldMk cId="193558869" sldId="529"/>
            <ac:spMk id="5" creationId="{D34F0704-0EF0-493E-930E-A94E9F0B201B}"/>
          </ac:spMkLst>
        </pc:spChg>
        <pc:spChg chg="mod">
          <ac:chgData name="Alejandro Paolini Godoy" userId="c3a6e11a-e51d-46b0-a788-b09d2b3af6f8" providerId="ADAL" clId="{3FC08114-C521-4B0B-944C-F6E8F98E7B71}" dt="2022-04-04T00:25:10.338" v="781" actId="14100"/>
          <ac:spMkLst>
            <pc:docMk/>
            <pc:sldMk cId="193558869" sldId="529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3FC08114-C521-4B0B-944C-F6E8F98E7B71}" dt="2022-04-04T00:28:34.440" v="840" actId="1076"/>
          <ac:spMkLst>
            <pc:docMk/>
            <pc:sldMk cId="193558869" sldId="529"/>
            <ac:spMk id="21" creationId="{FF70FF76-BD7E-4A7F-A9F6-71607F5D70D8}"/>
          </ac:spMkLst>
        </pc:spChg>
        <pc:spChg chg="mod">
          <ac:chgData name="Alejandro Paolini Godoy" userId="c3a6e11a-e51d-46b0-a788-b09d2b3af6f8" providerId="ADAL" clId="{3FC08114-C521-4B0B-944C-F6E8F98E7B71}" dt="2022-04-04T00:28:34.440" v="840" actId="1076"/>
          <ac:spMkLst>
            <pc:docMk/>
            <pc:sldMk cId="193558869" sldId="529"/>
            <ac:spMk id="22" creationId="{1112F81F-829B-499F-9042-181A014339A4}"/>
          </ac:spMkLst>
        </pc:spChg>
        <pc:spChg chg="add mod">
          <ac:chgData name="Alejandro Paolini Godoy" userId="c3a6e11a-e51d-46b0-a788-b09d2b3af6f8" providerId="ADAL" clId="{3FC08114-C521-4B0B-944C-F6E8F98E7B71}" dt="2022-04-04T00:28:23.857" v="838" actId="1076"/>
          <ac:spMkLst>
            <pc:docMk/>
            <pc:sldMk cId="193558869" sldId="529"/>
            <ac:spMk id="23" creationId="{37EBDAE4-A80D-4C77-AFC5-8E377C3A2D10}"/>
          </ac:spMkLst>
        </pc:spChg>
        <pc:spChg chg="add mod">
          <ac:chgData name="Alejandro Paolini Godoy" userId="c3a6e11a-e51d-46b0-a788-b09d2b3af6f8" providerId="ADAL" clId="{3FC08114-C521-4B0B-944C-F6E8F98E7B71}" dt="2022-04-04T00:28:27.893" v="839" actId="1076"/>
          <ac:spMkLst>
            <pc:docMk/>
            <pc:sldMk cId="193558869" sldId="529"/>
            <ac:spMk id="24" creationId="{5BD4A18C-EDAF-4321-A675-BACFB145DA58}"/>
          </ac:spMkLst>
        </pc:spChg>
        <pc:spChg chg="mod">
          <ac:chgData name="Alejandro Paolini Godoy" userId="c3a6e11a-e51d-46b0-a788-b09d2b3af6f8" providerId="ADAL" clId="{3FC08114-C521-4B0B-944C-F6E8F98E7B71}" dt="2022-04-04T01:19:18.103" v="1018" actId="1076"/>
          <ac:spMkLst>
            <pc:docMk/>
            <pc:sldMk cId="193558869" sldId="529"/>
            <ac:spMk id="28" creationId="{2679624D-4578-46DF-B335-878427C7C3FD}"/>
          </ac:spMkLst>
        </pc:spChg>
        <pc:spChg chg="mod">
          <ac:chgData name="Alejandro Paolini Godoy" userId="c3a6e11a-e51d-46b0-a788-b09d2b3af6f8" providerId="ADAL" clId="{3FC08114-C521-4B0B-944C-F6E8F98E7B71}" dt="2022-04-04T01:19:18.103" v="1018" actId="1076"/>
          <ac:spMkLst>
            <pc:docMk/>
            <pc:sldMk cId="193558869" sldId="529"/>
            <ac:spMk id="29" creationId="{7B469F03-4043-42DE-998F-AFDDD5C63E8D}"/>
          </ac:spMkLst>
        </pc:spChg>
        <pc:spChg chg="add mod">
          <ac:chgData name="Alejandro Paolini Godoy" userId="c3a6e11a-e51d-46b0-a788-b09d2b3af6f8" providerId="ADAL" clId="{3FC08114-C521-4B0B-944C-F6E8F98E7B71}" dt="2022-04-04T00:33:26.936" v="885" actId="1036"/>
          <ac:spMkLst>
            <pc:docMk/>
            <pc:sldMk cId="193558869" sldId="529"/>
            <ac:spMk id="30" creationId="{2CD22458-7CF5-405B-81BF-05ABAF4F0452}"/>
          </ac:spMkLst>
        </pc:spChg>
        <pc:spChg chg="add mod">
          <ac:chgData name="Alejandro Paolini Godoy" userId="c3a6e11a-e51d-46b0-a788-b09d2b3af6f8" providerId="ADAL" clId="{3FC08114-C521-4B0B-944C-F6E8F98E7B71}" dt="2022-04-04T00:33:26.936" v="885" actId="1036"/>
          <ac:spMkLst>
            <pc:docMk/>
            <pc:sldMk cId="193558869" sldId="529"/>
            <ac:spMk id="31" creationId="{9028C0BD-ECD6-461E-8E57-36CF848142DF}"/>
          </ac:spMkLst>
        </pc:spChg>
        <pc:spChg chg="add mod">
          <ac:chgData name="Alejandro Paolini Godoy" userId="c3a6e11a-e51d-46b0-a788-b09d2b3af6f8" providerId="ADAL" clId="{3FC08114-C521-4B0B-944C-F6E8F98E7B71}" dt="2022-04-04T00:33:26.936" v="885" actId="1036"/>
          <ac:spMkLst>
            <pc:docMk/>
            <pc:sldMk cId="193558869" sldId="529"/>
            <ac:spMk id="32" creationId="{78783B6C-7A79-49DF-956F-570AFD2D5AE7}"/>
          </ac:spMkLst>
        </pc:spChg>
        <pc:spChg chg="add mod">
          <ac:chgData name="Alejandro Paolini Godoy" userId="c3a6e11a-e51d-46b0-a788-b09d2b3af6f8" providerId="ADAL" clId="{3FC08114-C521-4B0B-944C-F6E8F98E7B71}" dt="2022-04-04T00:33:01.568" v="877" actId="1076"/>
          <ac:spMkLst>
            <pc:docMk/>
            <pc:sldMk cId="193558869" sldId="529"/>
            <ac:spMk id="33" creationId="{49C3B207-A0FF-45FD-BBC3-D82E62A47DB1}"/>
          </ac:spMkLst>
        </pc:spChg>
        <pc:spChg chg="add del mod">
          <ac:chgData name="Alejandro Paolini Godoy" userId="c3a6e11a-e51d-46b0-a788-b09d2b3af6f8" providerId="ADAL" clId="{3FC08114-C521-4B0B-944C-F6E8F98E7B71}" dt="2022-04-04T00:34:56.134" v="935" actId="478"/>
          <ac:spMkLst>
            <pc:docMk/>
            <pc:sldMk cId="193558869" sldId="529"/>
            <ac:spMk id="34" creationId="{6DE59D0A-6C86-4D0C-9F07-7A03C2BD890C}"/>
          </ac:spMkLst>
        </pc:spChg>
        <pc:spChg chg="add mod">
          <ac:chgData name="Alejandro Paolini Godoy" userId="c3a6e11a-e51d-46b0-a788-b09d2b3af6f8" providerId="ADAL" clId="{3FC08114-C521-4B0B-944C-F6E8F98E7B71}" dt="2022-04-04T01:19:12" v="1017" actId="1076"/>
          <ac:spMkLst>
            <pc:docMk/>
            <pc:sldMk cId="193558869" sldId="529"/>
            <ac:spMk id="35" creationId="{F24B9213-E534-4B80-909C-F048054BE205}"/>
          </ac:spMkLst>
        </pc:spChg>
        <pc:spChg chg="add del mod">
          <ac:chgData name="Alejandro Paolini Godoy" userId="c3a6e11a-e51d-46b0-a788-b09d2b3af6f8" providerId="ADAL" clId="{3FC08114-C521-4B0B-944C-F6E8F98E7B71}" dt="2022-04-04T01:18:11.010" v="999" actId="478"/>
          <ac:spMkLst>
            <pc:docMk/>
            <pc:sldMk cId="193558869" sldId="529"/>
            <ac:spMk id="36" creationId="{9001D15F-F91E-481C-82B5-92368741AC8F}"/>
          </ac:spMkLst>
        </pc:spChg>
        <pc:spChg chg="add mod">
          <ac:chgData name="Alejandro Paolini Godoy" userId="c3a6e11a-e51d-46b0-a788-b09d2b3af6f8" providerId="ADAL" clId="{3FC08114-C521-4B0B-944C-F6E8F98E7B71}" dt="2022-04-04T01:18:45.968" v="1014" actId="14100"/>
          <ac:spMkLst>
            <pc:docMk/>
            <pc:sldMk cId="193558869" sldId="529"/>
            <ac:spMk id="37" creationId="{7D5E00C6-FD85-419C-B10C-34F6DFE1C3FA}"/>
          </ac:spMkLst>
        </pc:spChg>
        <pc:grpChg chg="del">
          <ac:chgData name="Alejandro Paolini Godoy" userId="c3a6e11a-e51d-46b0-a788-b09d2b3af6f8" providerId="ADAL" clId="{3FC08114-C521-4B0B-944C-F6E8F98E7B71}" dt="2022-04-04T00:21:05.515" v="628" actId="478"/>
          <ac:grpSpMkLst>
            <pc:docMk/>
            <pc:sldMk cId="193558869" sldId="529"/>
            <ac:grpSpMk id="7" creationId="{FDE2C153-BA8B-48EE-AC4D-1FAC57D0BA79}"/>
          </ac:grpSpMkLst>
        </pc:grpChg>
        <pc:grpChg chg="mod">
          <ac:chgData name="Alejandro Paolini Godoy" userId="c3a6e11a-e51d-46b0-a788-b09d2b3af6f8" providerId="ADAL" clId="{3FC08114-C521-4B0B-944C-F6E8F98E7B71}" dt="2022-04-04T01:18:55.377" v="1015" actId="166"/>
          <ac:grpSpMkLst>
            <pc:docMk/>
            <pc:sldMk cId="193558869" sldId="529"/>
            <ac:grpSpMk id="20" creationId="{3B6F51B3-53B8-4FAE-8225-FCC7AC282BAB}"/>
          </ac:grpSpMkLst>
        </pc:grpChg>
        <pc:grpChg chg="add mod">
          <ac:chgData name="Alejandro Paolini Godoy" userId="c3a6e11a-e51d-46b0-a788-b09d2b3af6f8" providerId="ADAL" clId="{3FC08114-C521-4B0B-944C-F6E8F98E7B71}" dt="2022-04-04T01:19:18.103" v="1018" actId="1076"/>
          <ac:grpSpMkLst>
            <pc:docMk/>
            <pc:sldMk cId="193558869" sldId="529"/>
            <ac:grpSpMk id="27" creationId="{156D2C26-011B-4F61-93D4-29B6047A012B}"/>
          </ac:grpSpMkLst>
        </pc:grpChg>
        <pc:picChg chg="add del mod">
          <ac:chgData name="Alejandro Paolini Godoy" userId="c3a6e11a-e51d-46b0-a788-b09d2b3af6f8" providerId="ADAL" clId="{3FC08114-C521-4B0B-944C-F6E8F98E7B71}" dt="2022-04-04T01:17:40.438" v="992" actId="478"/>
          <ac:picMkLst>
            <pc:docMk/>
            <pc:sldMk cId="193558869" sldId="529"/>
            <ac:picMk id="25" creationId="{4CA9CA0F-F875-4763-ADE7-EA0209E86116}"/>
          </ac:picMkLst>
        </pc:picChg>
        <pc:picChg chg="add del mod">
          <ac:chgData name="Alejandro Paolini Godoy" userId="c3a6e11a-e51d-46b0-a788-b09d2b3af6f8" providerId="ADAL" clId="{3FC08114-C521-4B0B-944C-F6E8F98E7B71}" dt="2022-04-04T01:18:32.676" v="1010" actId="478"/>
          <ac:picMkLst>
            <pc:docMk/>
            <pc:sldMk cId="193558869" sldId="529"/>
            <ac:picMk id="26" creationId="{4E7DC3C6-6081-4946-A7A8-9D14A9D2E3BA}"/>
          </ac:picMkLst>
        </pc:picChg>
      </pc:sldChg>
      <pc:sldChg chg="addSp delSp modSp add mod delAnim modAnim">
        <pc:chgData name="Alejandro Paolini Godoy" userId="c3a6e11a-e51d-46b0-a788-b09d2b3af6f8" providerId="ADAL" clId="{3FC08114-C521-4B0B-944C-F6E8F98E7B71}" dt="2022-04-04T01:20:47.180" v="1028" actId="14100"/>
        <pc:sldMkLst>
          <pc:docMk/>
          <pc:sldMk cId="3097680410" sldId="530"/>
        </pc:sldMkLst>
        <pc:spChg chg="mod">
          <ac:chgData name="Alejandro Paolini Godoy" userId="c3a6e11a-e51d-46b0-a788-b09d2b3af6f8" providerId="ADAL" clId="{3FC08114-C521-4B0B-944C-F6E8F98E7B71}" dt="2022-04-04T01:20:28.260" v="1026" actId="207"/>
          <ac:spMkLst>
            <pc:docMk/>
            <pc:sldMk cId="3097680410" sldId="530"/>
            <ac:spMk id="5" creationId="{D34F0704-0EF0-493E-930E-A94E9F0B201B}"/>
          </ac:spMkLst>
        </pc:spChg>
        <pc:spChg chg="mod">
          <ac:chgData name="Alejandro Paolini Godoy" userId="c3a6e11a-e51d-46b0-a788-b09d2b3af6f8" providerId="ADAL" clId="{3FC08114-C521-4B0B-944C-F6E8F98E7B71}" dt="2022-04-04T01:20:47.180" v="1028" actId="14100"/>
          <ac:spMkLst>
            <pc:docMk/>
            <pc:sldMk cId="3097680410" sldId="530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3FC08114-C521-4B0B-944C-F6E8F98E7B71}" dt="2022-04-04T00:38:44.376" v="962" actId="14100"/>
          <ac:spMkLst>
            <pc:docMk/>
            <pc:sldMk cId="3097680410" sldId="530"/>
            <ac:spMk id="23" creationId="{37EBDAE4-A80D-4C77-AFC5-8E377C3A2D10}"/>
          </ac:spMkLst>
        </pc:spChg>
        <pc:spChg chg="del">
          <ac:chgData name="Alejandro Paolini Godoy" userId="c3a6e11a-e51d-46b0-a788-b09d2b3af6f8" providerId="ADAL" clId="{3FC08114-C521-4B0B-944C-F6E8F98E7B71}" dt="2022-04-04T00:37:22.828" v="947" actId="478"/>
          <ac:spMkLst>
            <pc:docMk/>
            <pc:sldMk cId="3097680410" sldId="530"/>
            <ac:spMk id="24" creationId="{5BD4A18C-EDAF-4321-A675-BACFB145DA58}"/>
          </ac:spMkLst>
        </pc:spChg>
        <pc:spChg chg="mod">
          <ac:chgData name="Alejandro Paolini Godoy" userId="c3a6e11a-e51d-46b0-a788-b09d2b3af6f8" providerId="ADAL" clId="{3FC08114-C521-4B0B-944C-F6E8F98E7B71}" dt="2022-04-04T00:38:46.905" v="963" actId="1076"/>
          <ac:spMkLst>
            <pc:docMk/>
            <pc:sldMk cId="3097680410" sldId="530"/>
            <ac:spMk id="28" creationId="{2679624D-4578-46DF-B335-878427C7C3FD}"/>
          </ac:spMkLst>
        </pc:spChg>
        <pc:spChg chg="mod">
          <ac:chgData name="Alejandro Paolini Godoy" userId="c3a6e11a-e51d-46b0-a788-b09d2b3af6f8" providerId="ADAL" clId="{3FC08114-C521-4B0B-944C-F6E8F98E7B71}" dt="2022-04-04T00:38:46.905" v="963" actId="1076"/>
          <ac:spMkLst>
            <pc:docMk/>
            <pc:sldMk cId="3097680410" sldId="530"/>
            <ac:spMk id="29" creationId="{7B469F03-4043-42DE-998F-AFDDD5C63E8D}"/>
          </ac:spMkLst>
        </pc:spChg>
        <pc:spChg chg="del">
          <ac:chgData name="Alejandro Paolini Godoy" userId="c3a6e11a-e51d-46b0-a788-b09d2b3af6f8" providerId="ADAL" clId="{3FC08114-C521-4B0B-944C-F6E8F98E7B71}" dt="2022-04-04T00:37:14.416" v="943" actId="478"/>
          <ac:spMkLst>
            <pc:docMk/>
            <pc:sldMk cId="3097680410" sldId="530"/>
            <ac:spMk id="30" creationId="{2CD22458-7CF5-405B-81BF-05ABAF4F0452}"/>
          </ac:spMkLst>
        </pc:spChg>
        <pc:spChg chg="del">
          <ac:chgData name="Alejandro Paolini Godoy" userId="c3a6e11a-e51d-46b0-a788-b09d2b3af6f8" providerId="ADAL" clId="{3FC08114-C521-4B0B-944C-F6E8F98E7B71}" dt="2022-04-04T00:37:14.416" v="943" actId="478"/>
          <ac:spMkLst>
            <pc:docMk/>
            <pc:sldMk cId="3097680410" sldId="530"/>
            <ac:spMk id="31" creationId="{9028C0BD-ECD6-461E-8E57-36CF848142DF}"/>
          </ac:spMkLst>
        </pc:spChg>
        <pc:spChg chg="del mod">
          <ac:chgData name="Alejandro Paolini Godoy" userId="c3a6e11a-e51d-46b0-a788-b09d2b3af6f8" providerId="ADAL" clId="{3FC08114-C521-4B0B-944C-F6E8F98E7B71}" dt="2022-04-04T00:37:12.171" v="942" actId="478"/>
          <ac:spMkLst>
            <pc:docMk/>
            <pc:sldMk cId="3097680410" sldId="530"/>
            <ac:spMk id="32" creationId="{78783B6C-7A79-49DF-956F-570AFD2D5AE7}"/>
          </ac:spMkLst>
        </pc:spChg>
        <pc:spChg chg="del">
          <ac:chgData name="Alejandro Paolini Godoy" userId="c3a6e11a-e51d-46b0-a788-b09d2b3af6f8" providerId="ADAL" clId="{3FC08114-C521-4B0B-944C-F6E8F98E7B71}" dt="2022-04-04T00:37:09.173" v="940" actId="478"/>
          <ac:spMkLst>
            <pc:docMk/>
            <pc:sldMk cId="3097680410" sldId="530"/>
            <ac:spMk id="33" creationId="{49C3B207-A0FF-45FD-BBC3-D82E62A47DB1}"/>
          </ac:spMkLst>
        </pc:spChg>
        <pc:spChg chg="add del">
          <ac:chgData name="Alejandro Paolini Godoy" userId="c3a6e11a-e51d-46b0-a788-b09d2b3af6f8" providerId="ADAL" clId="{3FC08114-C521-4B0B-944C-F6E8F98E7B71}" dt="2022-04-04T00:39:02.392" v="965" actId="478"/>
          <ac:spMkLst>
            <pc:docMk/>
            <pc:sldMk cId="3097680410" sldId="530"/>
            <ac:spMk id="35" creationId="{D56AE01C-41F3-4B13-9C35-3F85D382E0B9}"/>
          </ac:spMkLst>
        </pc:spChg>
        <pc:spChg chg="add mod">
          <ac:chgData name="Alejandro Paolini Godoy" userId="c3a6e11a-e51d-46b0-a788-b09d2b3af6f8" providerId="ADAL" clId="{3FC08114-C521-4B0B-944C-F6E8F98E7B71}" dt="2022-04-04T01:16:57.081" v="985" actId="1076"/>
          <ac:spMkLst>
            <pc:docMk/>
            <pc:sldMk cId="3097680410" sldId="530"/>
            <ac:spMk id="36" creationId="{F185F6F6-41D9-461D-8D97-3EF2C96EF537}"/>
          </ac:spMkLst>
        </pc:spChg>
        <pc:grpChg chg="del">
          <ac:chgData name="Alejandro Paolini Godoy" userId="c3a6e11a-e51d-46b0-a788-b09d2b3af6f8" providerId="ADAL" clId="{3FC08114-C521-4B0B-944C-F6E8F98E7B71}" dt="2022-04-04T00:37:23.819" v="948" actId="478"/>
          <ac:grpSpMkLst>
            <pc:docMk/>
            <pc:sldMk cId="3097680410" sldId="530"/>
            <ac:grpSpMk id="20" creationId="{3B6F51B3-53B8-4FAE-8225-FCC7AC282BAB}"/>
          </ac:grpSpMkLst>
        </pc:grpChg>
        <pc:grpChg chg="mod">
          <ac:chgData name="Alejandro Paolini Godoy" userId="c3a6e11a-e51d-46b0-a788-b09d2b3af6f8" providerId="ADAL" clId="{3FC08114-C521-4B0B-944C-F6E8F98E7B71}" dt="2022-04-04T00:38:46.905" v="963" actId="1076"/>
          <ac:grpSpMkLst>
            <pc:docMk/>
            <pc:sldMk cId="3097680410" sldId="530"/>
            <ac:grpSpMk id="27" creationId="{156D2C26-011B-4F61-93D4-29B6047A012B}"/>
          </ac:grpSpMkLst>
        </pc:grpChg>
        <pc:picChg chg="del mod">
          <ac:chgData name="Alejandro Paolini Godoy" userId="c3a6e11a-e51d-46b0-a788-b09d2b3af6f8" providerId="ADAL" clId="{3FC08114-C521-4B0B-944C-F6E8F98E7B71}" dt="2022-04-04T00:37:21.369" v="946" actId="478"/>
          <ac:picMkLst>
            <pc:docMk/>
            <pc:sldMk cId="3097680410" sldId="530"/>
            <ac:picMk id="25" creationId="{4CA9CA0F-F875-4763-ADE7-EA0209E86116}"/>
          </ac:picMkLst>
        </pc:picChg>
        <pc:picChg chg="del">
          <ac:chgData name="Alejandro Paolini Godoy" userId="c3a6e11a-e51d-46b0-a788-b09d2b3af6f8" providerId="ADAL" clId="{3FC08114-C521-4B0B-944C-F6E8F98E7B71}" dt="2022-04-04T00:37:25.034" v="949" actId="478"/>
          <ac:picMkLst>
            <pc:docMk/>
            <pc:sldMk cId="3097680410" sldId="530"/>
            <ac:picMk id="26" creationId="{4E7DC3C6-6081-4946-A7A8-9D14A9D2E3BA}"/>
          </ac:picMkLst>
        </pc:picChg>
        <pc:picChg chg="add del mod">
          <ac:chgData name="Alejandro Paolini Godoy" userId="c3a6e11a-e51d-46b0-a788-b09d2b3af6f8" providerId="ADAL" clId="{3FC08114-C521-4B0B-944C-F6E8F98E7B71}" dt="2022-04-04T00:39:24.618" v="972" actId="478"/>
          <ac:picMkLst>
            <pc:docMk/>
            <pc:sldMk cId="3097680410" sldId="530"/>
            <ac:picMk id="34" creationId="{4DDB8132-37DF-4D76-B469-B55E11BD179B}"/>
          </ac:picMkLst>
        </pc:picChg>
      </pc:sldChg>
      <pc:sldChg chg="modSp add mod ord">
        <pc:chgData name="Alejandro Paolini Godoy" userId="c3a6e11a-e51d-46b0-a788-b09d2b3af6f8" providerId="ADAL" clId="{3FC08114-C521-4B0B-944C-F6E8F98E7B71}" dt="2022-04-04T01:23:58.277" v="1039" actId="313"/>
        <pc:sldMkLst>
          <pc:docMk/>
          <pc:sldMk cId="2778431039" sldId="531"/>
        </pc:sldMkLst>
        <pc:spChg chg="mod">
          <ac:chgData name="Alejandro Paolini Godoy" userId="c3a6e11a-e51d-46b0-a788-b09d2b3af6f8" providerId="ADAL" clId="{3FC08114-C521-4B0B-944C-F6E8F98E7B71}" dt="2022-04-04T01:21:38.088" v="1036" actId="20577"/>
          <ac:spMkLst>
            <pc:docMk/>
            <pc:sldMk cId="2778431039" sldId="531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FC08114-C521-4B0B-944C-F6E8F98E7B71}" dt="2022-04-04T01:23:58.277" v="1039" actId="313"/>
          <ac:spMkLst>
            <pc:docMk/>
            <pc:sldMk cId="2778431039" sldId="531"/>
            <ac:spMk id="9" creationId="{3817ADEE-A817-4D56-89B7-442952613BC8}"/>
          </ac:spMkLst>
        </pc:spChg>
      </pc:sldChg>
      <pc:sldChg chg="addSp delSp modSp add mod ord modAnim">
        <pc:chgData name="Alejandro Paolini Godoy" userId="c3a6e11a-e51d-46b0-a788-b09d2b3af6f8" providerId="ADAL" clId="{3FC08114-C521-4B0B-944C-F6E8F98E7B71}" dt="2022-04-04T05:51:06.764" v="1805"/>
        <pc:sldMkLst>
          <pc:docMk/>
          <pc:sldMk cId="298717348" sldId="532"/>
        </pc:sldMkLst>
        <pc:spChg chg="mod">
          <ac:chgData name="Alejandro Paolini Godoy" userId="c3a6e11a-e51d-46b0-a788-b09d2b3af6f8" providerId="ADAL" clId="{3FC08114-C521-4B0B-944C-F6E8F98E7B71}" dt="2022-04-04T01:25:01.556" v="1058" actId="20577"/>
          <ac:spMkLst>
            <pc:docMk/>
            <pc:sldMk cId="298717348" sldId="532"/>
            <ac:spMk id="8" creationId="{284E07A5-451A-4795-9785-6E3202A8C05C}"/>
          </ac:spMkLst>
        </pc:spChg>
        <pc:spChg chg="mod topLvl">
          <ac:chgData name="Alejandro Paolini Godoy" userId="c3a6e11a-e51d-46b0-a788-b09d2b3af6f8" providerId="ADAL" clId="{3FC08114-C521-4B0B-944C-F6E8F98E7B71}" dt="2022-04-04T01:28:03.481" v="1089" actId="1076"/>
          <ac:spMkLst>
            <pc:docMk/>
            <pc:sldMk cId="298717348" sldId="532"/>
            <ac:spMk id="9" creationId="{37C37EE3-38BF-4E12-BC20-4B6E982B461F}"/>
          </ac:spMkLst>
        </pc:spChg>
        <pc:spChg chg="mod topLvl">
          <ac:chgData name="Alejandro Paolini Godoy" userId="c3a6e11a-e51d-46b0-a788-b09d2b3af6f8" providerId="ADAL" clId="{3FC08114-C521-4B0B-944C-F6E8F98E7B71}" dt="2022-04-04T01:27:06.555" v="1073" actId="165"/>
          <ac:spMkLst>
            <pc:docMk/>
            <pc:sldMk cId="298717348" sldId="532"/>
            <ac:spMk id="16" creationId="{20579461-81B8-40DC-83A4-29931D2A6EE2}"/>
          </ac:spMkLst>
        </pc:spChg>
        <pc:spChg chg="mod topLvl">
          <ac:chgData name="Alejandro Paolini Godoy" userId="c3a6e11a-e51d-46b0-a788-b09d2b3af6f8" providerId="ADAL" clId="{3FC08114-C521-4B0B-944C-F6E8F98E7B71}" dt="2022-04-04T01:27:06.555" v="1073" actId="165"/>
          <ac:spMkLst>
            <pc:docMk/>
            <pc:sldMk cId="298717348" sldId="532"/>
            <ac:spMk id="17" creationId="{950AE863-7F5C-4D5A-9CBA-C0879349C68C}"/>
          </ac:spMkLst>
        </pc:spChg>
        <pc:spChg chg="mod topLvl">
          <ac:chgData name="Alejandro Paolini Godoy" userId="c3a6e11a-e51d-46b0-a788-b09d2b3af6f8" providerId="ADAL" clId="{3FC08114-C521-4B0B-944C-F6E8F98E7B71}" dt="2022-04-04T01:28:34.510" v="1097" actId="1076"/>
          <ac:spMkLst>
            <pc:docMk/>
            <pc:sldMk cId="298717348" sldId="532"/>
            <ac:spMk id="20" creationId="{AD10E667-55E5-49EB-A577-1DD312908B2B}"/>
          </ac:spMkLst>
        </pc:spChg>
        <pc:spChg chg="mod topLvl">
          <ac:chgData name="Alejandro Paolini Godoy" userId="c3a6e11a-e51d-46b0-a788-b09d2b3af6f8" providerId="ADAL" clId="{3FC08114-C521-4B0B-944C-F6E8F98E7B71}" dt="2022-04-04T01:27:47.308" v="1084" actId="20577"/>
          <ac:spMkLst>
            <pc:docMk/>
            <pc:sldMk cId="298717348" sldId="532"/>
            <ac:spMk id="21" creationId="{103165B7-3D00-48D3-AEBA-3406058E27FE}"/>
          </ac:spMkLst>
        </pc:spChg>
        <pc:spChg chg="mod topLvl">
          <ac:chgData name="Alejandro Paolini Godoy" userId="c3a6e11a-e51d-46b0-a788-b09d2b3af6f8" providerId="ADAL" clId="{3FC08114-C521-4B0B-944C-F6E8F98E7B71}" dt="2022-04-04T01:28:40.915" v="1098" actId="1076"/>
          <ac:spMkLst>
            <pc:docMk/>
            <pc:sldMk cId="298717348" sldId="532"/>
            <ac:spMk id="22" creationId="{F1435E93-1DDC-4313-BBF8-E816AB7FC8FF}"/>
          </ac:spMkLst>
        </pc:spChg>
        <pc:spChg chg="mod">
          <ac:chgData name="Alejandro Paolini Godoy" userId="c3a6e11a-e51d-46b0-a788-b09d2b3af6f8" providerId="ADAL" clId="{3FC08114-C521-4B0B-944C-F6E8F98E7B71}" dt="2022-04-04T01:26:52.306" v="1070" actId="1076"/>
          <ac:spMkLst>
            <pc:docMk/>
            <pc:sldMk cId="298717348" sldId="532"/>
            <ac:spMk id="23" creationId="{21904980-23B9-4039-BECD-348299836344}"/>
          </ac:spMkLst>
        </pc:spChg>
        <pc:spChg chg="mod topLvl">
          <ac:chgData name="Alejandro Paolini Godoy" userId="c3a6e11a-e51d-46b0-a788-b09d2b3af6f8" providerId="ADAL" clId="{3FC08114-C521-4B0B-944C-F6E8F98E7B71}" dt="2022-04-04T01:27:06.555" v="1073" actId="165"/>
          <ac:spMkLst>
            <pc:docMk/>
            <pc:sldMk cId="298717348" sldId="532"/>
            <ac:spMk id="30" creationId="{B70D102C-073D-4269-B307-0517A045AFB5}"/>
          </ac:spMkLst>
        </pc:spChg>
        <pc:spChg chg="add mod">
          <ac:chgData name="Alejandro Paolini Godoy" userId="c3a6e11a-e51d-46b0-a788-b09d2b3af6f8" providerId="ADAL" clId="{3FC08114-C521-4B0B-944C-F6E8F98E7B71}" dt="2022-04-04T01:27:48.858" v="1085" actId="20577"/>
          <ac:spMkLst>
            <pc:docMk/>
            <pc:sldMk cId="298717348" sldId="532"/>
            <ac:spMk id="31" creationId="{A5B3CF1D-5880-4B17-88C7-0DB3BAD8FC2F}"/>
          </ac:spMkLst>
        </pc:spChg>
        <pc:spChg chg="add mod">
          <ac:chgData name="Alejandro Paolini Godoy" userId="c3a6e11a-e51d-46b0-a788-b09d2b3af6f8" providerId="ADAL" clId="{3FC08114-C521-4B0B-944C-F6E8F98E7B71}" dt="2022-04-04T01:28:19.791" v="1092" actId="1076"/>
          <ac:spMkLst>
            <pc:docMk/>
            <pc:sldMk cId="298717348" sldId="532"/>
            <ac:spMk id="41" creationId="{0D87EB55-B4B0-43C3-8A8C-6E8754C744B5}"/>
          </ac:spMkLst>
        </pc:spChg>
        <pc:spChg chg="del">
          <ac:chgData name="Alejandro Paolini Godoy" userId="c3a6e11a-e51d-46b0-a788-b09d2b3af6f8" providerId="ADAL" clId="{3FC08114-C521-4B0B-944C-F6E8F98E7B71}" dt="2022-04-04T01:25:13.636" v="1059" actId="478"/>
          <ac:spMkLst>
            <pc:docMk/>
            <pc:sldMk cId="298717348" sldId="532"/>
            <ac:spMk id="48" creationId="{5FE2085A-D6AF-443D-9326-898A96F576A3}"/>
          </ac:spMkLst>
        </pc:spChg>
        <pc:spChg chg="add mod">
          <ac:chgData name="Alejandro Paolini Godoy" userId="c3a6e11a-e51d-46b0-a788-b09d2b3af6f8" providerId="ADAL" clId="{3FC08114-C521-4B0B-944C-F6E8F98E7B71}" dt="2022-04-04T01:30:19.274" v="1120" actId="1076"/>
          <ac:spMkLst>
            <pc:docMk/>
            <pc:sldMk cId="298717348" sldId="532"/>
            <ac:spMk id="60" creationId="{70506E6D-CE07-4B22-A896-BE9ADC6521E8}"/>
          </ac:spMkLst>
        </pc:spChg>
        <pc:spChg chg="add mod">
          <ac:chgData name="Alejandro Paolini Godoy" userId="c3a6e11a-e51d-46b0-a788-b09d2b3af6f8" providerId="ADAL" clId="{3FC08114-C521-4B0B-944C-F6E8F98E7B71}" dt="2022-04-04T01:30:13.759" v="1119" actId="1076"/>
          <ac:spMkLst>
            <pc:docMk/>
            <pc:sldMk cId="298717348" sldId="532"/>
            <ac:spMk id="61" creationId="{02E032CC-622A-4CF3-837B-CC2C038C7B40}"/>
          </ac:spMkLst>
        </pc:spChg>
        <pc:grpChg chg="del mod">
          <ac:chgData name="Alejandro Paolini Godoy" userId="c3a6e11a-e51d-46b0-a788-b09d2b3af6f8" providerId="ADAL" clId="{3FC08114-C521-4B0B-944C-F6E8F98E7B71}" dt="2022-04-04T01:27:06.555" v="1073" actId="165"/>
          <ac:grpSpMkLst>
            <pc:docMk/>
            <pc:sldMk cId="298717348" sldId="532"/>
            <ac:grpSpMk id="49" creationId="{A46C2B5B-8595-4F34-9FEF-D4E1D2217E1E}"/>
          </ac:grpSpMkLst>
        </pc:grpChg>
        <pc:cxnChg chg="mod topLvl">
          <ac:chgData name="Alejandro Paolini Godoy" userId="c3a6e11a-e51d-46b0-a788-b09d2b3af6f8" providerId="ADAL" clId="{3FC08114-C521-4B0B-944C-F6E8F98E7B71}" dt="2022-04-04T01:28:03.481" v="1089" actId="1076"/>
          <ac:cxnSpMkLst>
            <pc:docMk/>
            <pc:sldMk cId="298717348" sldId="532"/>
            <ac:cxnSpMk id="15" creationId="{CFE849D2-661E-4497-8D4A-729AB18A3C15}"/>
          </ac:cxnSpMkLst>
        </pc:cxnChg>
        <pc:cxnChg chg="mod">
          <ac:chgData name="Alejandro Paolini Godoy" userId="c3a6e11a-e51d-46b0-a788-b09d2b3af6f8" providerId="ADAL" clId="{3FC08114-C521-4B0B-944C-F6E8F98E7B71}" dt="2022-04-04T01:28:19.791" v="1092" actId="1076"/>
          <ac:cxnSpMkLst>
            <pc:docMk/>
            <pc:sldMk cId="298717348" sldId="532"/>
            <ac:cxnSpMk id="28" creationId="{D0DE867B-7447-4803-B977-A901D9E45ADF}"/>
          </ac:cxnSpMkLst>
        </pc:cxnChg>
        <pc:cxnChg chg="mod">
          <ac:chgData name="Alejandro Paolini Godoy" userId="c3a6e11a-e51d-46b0-a788-b09d2b3af6f8" providerId="ADAL" clId="{3FC08114-C521-4B0B-944C-F6E8F98E7B71}" dt="2022-04-04T01:28:40.915" v="1098" actId="1076"/>
          <ac:cxnSpMkLst>
            <pc:docMk/>
            <pc:sldMk cId="298717348" sldId="532"/>
            <ac:cxnSpMk id="32" creationId="{E4745B21-7C8D-44D1-BC81-CFC7A9812BC2}"/>
          </ac:cxnSpMkLst>
        </pc:cxnChg>
        <pc:cxnChg chg="mod topLvl">
          <ac:chgData name="Alejandro Paolini Godoy" userId="c3a6e11a-e51d-46b0-a788-b09d2b3af6f8" providerId="ADAL" clId="{3FC08114-C521-4B0B-944C-F6E8F98E7B71}" dt="2022-04-04T01:27:06.555" v="1073" actId="165"/>
          <ac:cxnSpMkLst>
            <pc:docMk/>
            <pc:sldMk cId="298717348" sldId="532"/>
            <ac:cxnSpMk id="34" creationId="{A0FC3A89-0E50-4901-A634-62942FB5B63B}"/>
          </ac:cxnSpMkLst>
        </pc:cxnChg>
        <pc:cxnChg chg="add mod">
          <ac:chgData name="Alejandro Paolini Godoy" userId="c3a6e11a-e51d-46b0-a788-b09d2b3af6f8" providerId="ADAL" clId="{3FC08114-C521-4B0B-944C-F6E8F98E7B71}" dt="2022-04-04T01:27:25.493" v="1078" actId="14100"/>
          <ac:cxnSpMkLst>
            <pc:docMk/>
            <pc:sldMk cId="298717348" sldId="532"/>
            <ac:cxnSpMk id="35" creationId="{965B0ED8-4174-4178-842A-9B87F3ABD2B0}"/>
          </ac:cxnSpMkLst>
        </pc:cxnChg>
        <pc:cxnChg chg="mod topLvl">
          <ac:chgData name="Alejandro Paolini Godoy" userId="c3a6e11a-e51d-46b0-a788-b09d2b3af6f8" providerId="ADAL" clId="{3FC08114-C521-4B0B-944C-F6E8F98E7B71}" dt="2022-04-04T01:27:06.555" v="1073" actId="165"/>
          <ac:cxnSpMkLst>
            <pc:docMk/>
            <pc:sldMk cId="298717348" sldId="532"/>
            <ac:cxnSpMk id="37" creationId="{A1780286-1553-48C1-A913-B69C1BB4EEF0}"/>
          </ac:cxnSpMkLst>
        </pc:cxnChg>
        <pc:cxnChg chg="mod topLvl">
          <ac:chgData name="Alejandro Paolini Godoy" userId="c3a6e11a-e51d-46b0-a788-b09d2b3af6f8" providerId="ADAL" clId="{3FC08114-C521-4B0B-944C-F6E8F98E7B71}" dt="2022-04-04T01:27:10.994" v="1074" actId="1076"/>
          <ac:cxnSpMkLst>
            <pc:docMk/>
            <pc:sldMk cId="298717348" sldId="532"/>
            <ac:cxnSpMk id="40" creationId="{A7D448BE-3A20-4C69-A484-09D14817B1A9}"/>
          </ac:cxnSpMkLst>
        </pc:cxnChg>
        <pc:cxnChg chg="add del mod topLvl">
          <ac:chgData name="Alejandro Paolini Godoy" userId="c3a6e11a-e51d-46b0-a788-b09d2b3af6f8" providerId="ADAL" clId="{3FC08114-C521-4B0B-944C-F6E8F98E7B71}" dt="2022-04-04T01:29:39.118" v="1108" actId="478"/>
          <ac:cxnSpMkLst>
            <pc:docMk/>
            <pc:sldMk cId="298717348" sldId="532"/>
            <ac:cxnSpMk id="43" creationId="{A421B107-53C8-4BCF-840C-9E4DDD817120}"/>
          </ac:cxnSpMkLst>
        </pc:cxnChg>
        <pc:cxnChg chg="add mod">
          <ac:chgData name="Alejandro Paolini Godoy" userId="c3a6e11a-e51d-46b0-a788-b09d2b3af6f8" providerId="ADAL" clId="{3FC08114-C521-4B0B-944C-F6E8F98E7B71}" dt="2022-04-04T01:28:34.510" v="1097" actId="1076"/>
          <ac:cxnSpMkLst>
            <pc:docMk/>
            <pc:sldMk cId="298717348" sldId="532"/>
            <ac:cxnSpMk id="46" creationId="{A1AB067E-43CD-4339-A3E7-94C378AC53C7}"/>
          </ac:cxnSpMkLst>
        </pc:cxnChg>
        <pc:cxnChg chg="add del mod">
          <ac:chgData name="Alejandro Paolini Godoy" userId="c3a6e11a-e51d-46b0-a788-b09d2b3af6f8" providerId="ADAL" clId="{3FC08114-C521-4B0B-944C-F6E8F98E7B71}" dt="2022-04-04T01:29:01.915" v="1103" actId="478"/>
          <ac:cxnSpMkLst>
            <pc:docMk/>
            <pc:sldMk cId="298717348" sldId="532"/>
            <ac:cxnSpMk id="53" creationId="{84E9B4CF-00A1-4919-8E90-0547C7D695FC}"/>
          </ac:cxnSpMkLst>
        </pc:cxnChg>
        <pc:cxnChg chg="add mod">
          <ac:chgData name="Alejandro Paolini Godoy" userId="c3a6e11a-e51d-46b0-a788-b09d2b3af6f8" providerId="ADAL" clId="{3FC08114-C521-4B0B-944C-F6E8F98E7B71}" dt="2022-04-04T01:29:22.743" v="1107" actId="14100"/>
          <ac:cxnSpMkLst>
            <pc:docMk/>
            <pc:sldMk cId="298717348" sldId="532"/>
            <ac:cxnSpMk id="56" creationId="{A147F42A-BA50-45AF-A34E-8F398F5453EE}"/>
          </ac:cxnSpMkLst>
        </pc:cxnChg>
      </pc:sldChg>
      <pc:sldChg chg="delSp modSp add mod ord modAnim">
        <pc:chgData name="Alejandro Paolini Godoy" userId="c3a6e11a-e51d-46b0-a788-b09d2b3af6f8" providerId="ADAL" clId="{3FC08114-C521-4B0B-944C-F6E8F98E7B71}" dt="2022-04-04T01:35:45.916" v="1178" actId="14100"/>
        <pc:sldMkLst>
          <pc:docMk/>
          <pc:sldMk cId="1467837185" sldId="533"/>
        </pc:sldMkLst>
        <pc:spChg chg="del">
          <ac:chgData name="Alejandro Paolini Godoy" userId="c3a6e11a-e51d-46b0-a788-b09d2b3af6f8" providerId="ADAL" clId="{3FC08114-C521-4B0B-944C-F6E8F98E7B71}" dt="2022-04-04T01:33:21.568" v="1159" actId="478"/>
          <ac:spMkLst>
            <pc:docMk/>
            <pc:sldMk cId="1467837185" sldId="533"/>
            <ac:spMk id="5" creationId="{D34F0704-0EF0-493E-930E-A94E9F0B201B}"/>
          </ac:spMkLst>
        </pc:spChg>
        <pc:spChg chg="mod">
          <ac:chgData name="Alejandro Paolini Godoy" userId="c3a6e11a-e51d-46b0-a788-b09d2b3af6f8" providerId="ADAL" clId="{3FC08114-C521-4B0B-944C-F6E8F98E7B71}" dt="2022-04-04T01:33:00.419" v="1154" actId="20577"/>
          <ac:spMkLst>
            <pc:docMk/>
            <pc:sldMk cId="1467837185" sldId="533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FC08114-C521-4B0B-944C-F6E8F98E7B71}" dt="2022-04-04T01:35:45.916" v="1178" actId="14100"/>
          <ac:spMkLst>
            <pc:docMk/>
            <pc:sldMk cId="1467837185" sldId="533"/>
            <ac:spMk id="9" creationId="{3817ADEE-A817-4D56-89B7-442952613BC8}"/>
          </ac:spMkLst>
        </pc:spChg>
        <pc:grpChg chg="del">
          <ac:chgData name="Alejandro Paolini Godoy" userId="c3a6e11a-e51d-46b0-a788-b09d2b3af6f8" providerId="ADAL" clId="{3FC08114-C521-4B0B-944C-F6E8F98E7B71}" dt="2022-04-04T01:33:20.084" v="1158" actId="478"/>
          <ac:grpSpMkLst>
            <pc:docMk/>
            <pc:sldMk cId="1467837185" sldId="533"/>
            <ac:grpSpMk id="7" creationId="{FDE2C153-BA8B-48EE-AC4D-1FAC57D0BA79}"/>
          </ac:grpSpMkLst>
        </pc:grpChg>
        <pc:grpChg chg="del">
          <ac:chgData name="Alejandro Paolini Godoy" userId="c3a6e11a-e51d-46b0-a788-b09d2b3af6f8" providerId="ADAL" clId="{3FC08114-C521-4B0B-944C-F6E8F98E7B71}" dt="2022-04-04T01:33:17.917" v="1157" actId="478"/>
          <ac:grpSpMkLst>
            <pc:docMk/>
            <pc:sldMk cId="1467837185" sldId="533"/>
            <ac:grpSpMk id="20" creationId="{3B6F51B3-53B8-4FAE-8225-FCC7AC282BAB}"/>
          </ac:grpSpMkLst>
        </pc:grpChg>
      </pc:sldChg>
      <pc:sldChg chg="addSp modSp add mod addAnim delAnim modAnim">
        <pc:chgData name="Alejandro Paolini Godoy" userId="c3a6e11a-e51d-46b0-a788-b09d2b3af6f8" providerId="ADAL" clId="{3FC08114-C521-4B0B-944C-F6E8F98E7B71}" dt="2022-04-04T01:42:17.448" v="1338" actId="122"/>
        <pc:sldMkLst>
          <pc:docMk/>
          <pc:sldMk cId="3837966974" sldId="534"/>
        </pc:sldMkLst>
        <pc:spChg chg="add mod">
          <ac:chgData name="Alejandro Paolini Godoy" userId="c3a6e11a-e51d-46b0-a788-b09d2b3af6f8" providerId="ADAL" clId="{3FC08114-C521-4B0B-944C-F6E8F98E7B71}" dt="2022-04-04T01:42:17.448" v="1338" actId="122"/>
          <ac:spMkLst>
            <pc:docMk/>
            <pc:sldMk cId="3837966974" sldId="534"/>
            <ac:spMk id="5" creationId="{1C9FAF21-3722-4E40-935B-383B0484DBC3}"/>
          </ac:spMkLst>
        </pc:spChg>
        <pc:spChg chg="mod">
          <ac:chgData name="Alejandro Paolini Godoy" userId="c3a6e11a-e51d-46b0-a788-b09d2b3af6f8" providerId="ADAL" clId="{3FC08114-C521-4B0B-944C-F6E8F98E7B71}" dt="2022-04-04T01:34:53.026" v="1174" actId="20577"/>
          <ac:spMkLst>
            <pc:docMk/>
            <pc:sldMk cId="3837966974" sldId="534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3FC08114-C521-4B0B-944C-F6E8F98E7B71}" dt="2022-04-04T01:40:01.525" v="1320" actId="122"/>
          <ac:spMkLst>
            <pc:docMk/>
            <pc:sldMk cId="3837966974" sldId="534"/>
            <ac:spMk id="7" creationId="{BFCED703-06D3-4DC6-9361-F1CDEFDD3A01}"/>
          </ac:spMkLst>
        </pc:spChg>
        <pc:spChg chg="mod">
          <ac:chgData name="Alejandro Paolini Godoy" userId="c3a6e11a-e51d-46b0-a788-b09d2b3af6f8" providerId="ADAL" clId="{3FC08114-C521-4B0B-944C-F6E8F98E7B71}" dt="2022-04-04T01:35:55.635" v="1179" actId="14100"/>
          <ac:spMkLst>
            <pc:docMk/>
            <pc:sldMk cId="3837966974" sldId="534"/>
            <ac:spMk id="9" creationId="{3817ADEE-A817-4D56-89B7-442952613BC8}"/>
          </ac:spMkLst>
        </pc:spChg>
      </pc:sldChg>
      <pc:sldChg chg="modSp add mod modAnim">
        <pc:chgData name="Alejandro Paolini Godoy" userId="c3a6e11a-e51d-46b0-a788-b09d2b3af6f8" providerId="ADAL" clId="{3FC08114-C521-4B0B-944C-F6E8F98E7B71}" dt="2022-04-04T01:42:53.527" v="1341" actId="20577"/>
        <pc:sldMkLst>
          <pc:docMk/>
          <pc:sldMk cId="3443173462" sldId="535"/>
        </pc:sldMkLst>
        <pc:spChg chg="mod">
          <ac:chgData name="Alejandro Paolini Godoy" userId="c3a6e11a-e51d-46b0-a788-b09d2b3af6f8" providerId="ADAL" clId="{3FC08114-C521-4B0B-944C-F6E8F98E7B71}" dt="2022-04-04T01:42:25.728" v="1339" actId="1076"/>
          <ac:spMkLst>
            <pc:docMk/>
            <pc:sldMk cId="3443173462" sldId="535"/>
            <ac:spMk id="5" creationId="{1C9FAF21-3722-4E40-935B-383B0484DBC3}"/>
          </ac:spMkLst>
        </pc:spChg>
        <pc:spChg chg="mod">
          <ac:chgData name="Alejandro Paolini Godoy" userId="c3a6e11a-e51d-46b0-a788-b09d2b3af6f8" providerId="ADAL" clId="{3FC08114-C521-4B0B-944C-F6E8F98E7B71}" dt="2022-04-04T01:42:53.527" v="1341" actId="20577"/>
          <ac:spMkLst>
            <pc:docMk/>
            <pc:sldMk cId="3443173462" sldId="535"/>
            <ac:spMk id="7" creationId="{BFCED703-06D3-4DC6-9361-F1CDEFDD3A01}"/>
          </ac:spMkLst>
        </pc:spChg>
        <pc:spChg chg="mod">
          <ac:chgData name="Alejandro Paolini Godoy" userId="c3a6e11a-e51d-46b0-a788-b09d2b3af6f8" providerId="ADAL" clId="{3FC08114-C521-4B0B-944C-F6E8F98E7B71}" dt="2022-04-04T01:41:42.904" v="1323" actId="14100"/>
          <ac:spMkLst>
            <pc:docMk/>
            <pc:sldMk cId="3443173462" sldId="535"/>
            <ac:spMk id="9" creationId="{3817ADEE-A817-4D56-89B7-442952613BC8}"/>
          </ac:spMkLst>
        </pc:spChg>
      </pc:sldChg>
      <pc:sldChg chg="modSp add mod ord modAnim">
        <pc:chgData name="Alejandro Paolini Godoy" userId="c3a6e11a-e51d-46b0-a788-b09d2b3af6f8" providerId="ADAL" clId="{3FC08114-C521-4B0B-944C-F6E8F98E7B71}" dt="2022-04-04T05:51:14.095" v="1807"/>
        <pc:sldMkLst>
          <pc:docMk/>
          <pc:sldMk cId="241445771" sldId="536"/>
        </pc:sldMkLst>
        <pc:spChg chg="mod">
          <ac:chgData name="Alejandro Paolini Godoy" userId="c3a6e11a-e51d-46b0-a788-b09d2b3af6f8" providerId="ADAL" clId="{3FC08114-C521-4B0B-944C-F6E8F98E7B71}" dt="2022-04-04T01:46:32.262" v="1545" actId="20577"/>
          <ac:spMkLst>
            <pc:docMk/>
            <pc:sldMk cId="241445771" sldId="536"/>
            <ac:spMk id="8" creationId="{284E07A5-451A-4795-9785-6E3202A8C05C}"/>
          </ac:spMkLst>
        </pc:spChg>
        <pc:spChg chg="mod">
          <ac:chgData name="Alejandro Paolini Godoy" userId="c3a6e11a-e51d-46b0-a788-b09d2b3af6f8" providerId="ADAL" clId="{3FC08114-C521-4B0B-944C-F6E8F98E7B71}" dt="2022-04-04T01:43:31.782" v="1353" actId="20577"/>
          <ac:spMkLst>
            <pc:docMk/>
            <pc:sldMk cId="241445771" sldId="536"/>
            <ac:spMk id="16" creationId="{20579461-81B8-40DC-83A4-29931D2A6EE2}"/>
          </ac:spMkLst>
        </pc:spChg>
        <pc:spChg chg="mod">
          <ac:chgData name="Alejandro Paolini Godoy" userId="c3a6e11a-e51d-46b0-a788-b09d2b3af6f8" providerId="ADAL" clId="{3FC08114-C521-4B0B-944C-F6E8F98E7B71}" dt="2022-04-04T01:44:03.771" v="1407" actId="404"/>
          <ac:spMkLst>
            <pc:docMk/>
            <pc:sldMk cId="241445771" sldId="536"/>
            <ac:spMk id="17" creationId="{950AE863-7F5C-4D5A-9CBA-C0879349C68C}"/>
          </ac:spMkLst>
        </pc:spChg>
        <pc:spChg chg="mod">
          <ac:chgData name="Alejandro Paolini Godoy" userId="c3a6e11a-e51d-46b0-a788-b09d2b3af6f8" providerId="ADAL" clId="{3FC08114-C521-4B0B-944C-F6E8F98E7B71}" dt="2022-04-04T01:46:07.199" v="1514" actId="5793"/>
          <ac:spMkLst>
            <pc:docMk/>
            <pc:sldMk cId="241445771" sldId="536"/>
            <ac:spMk id="20" creationId="{AD10E667-55E5-49EB-A577-1DD312908B2B}"/>
          </ac:spMkLst>
        </pc:spChg>
        <pc:spChg chg="mod">
          <ac:chgData name="Alejandro Paolini Godoy" userId="c3a6e11a-e51d-46b0-a788-b09d2b3af6f8" providerId="ADAL" clId="{3FC08114-C521-4B0B-944C-F6E8F98E7B71}" dt="2022-04-04T01:45:00.595" v="1437" actId="20577"/>
          <ac:spMkLst>
            <pc:docMk/>
            <pc:sldMk cId="241445771" sldId="536"/>
            <ac:spMk id="21" creationId="{103165B7-3D00-48D3-AEBA-3406058E27FE}"/>
          </ac:spMkLst>
        </pc:spChg>
        <pc:spChg chg="mod">
          <ac:chgData name="Alejandro Paolini Godoy" userId="c3a6e11a-e51d-46b0-a788-b09d2b3af6f8" providerId="ADAL" clId="{3FC08114-C521-4B0B-944C-F6E8F98E7B71}" dt="2022-04-04T01:46:14.494" v="1516" actId="403"/>
          <ac:spMkLst>
            <pc:docMk/>
            <pc:sldMk cId="241445771" sldId="536"/>
            <ac:spMk id="23" creationId="{21904980-23B9-4039-BECD-348299836344}"/>
          </ac:spMkLst>
        </pc:spChg>
        <pc:spChg chg="mod">
          <ac:chgData name="Alejandro Paolini Godoy" userId="c3a6e11a-e51d-46b0-a788-b09d2b3af6f8" providerId="ADAL" clId="{3FC08114-C521-4B0B-944C-F6E8F98E7B71}" dt="2022-04-04T01:45:17.176" v="1443" actId="404"/>
          <ac:spMkLst>
            <pc:docMk/>
            <pc:sldMk cId="241445771" sldId="536"/>
            <ac:spMk id="31" creationId="{A5B3CF1D-5880-4B17-88C7-0DB3BAD8FC2F}"/>
          </ac:spMkLst>
        </pc:spChg>
        <pc:spChg chg="mod">
          <ac:chgData name="Alejandro Paolini Godoy" userId="c3a6e11a-e51d-46b0-a788-b09d2b3af6f8" providerId="ADAL" clId="{3FC08114-C521-4B0B-944C-F6E8F98E7B71}" dt="2022-04-04T01:45:57.397" v="1502" actId="790"/>
          <ac:spMkLst>
            <pc:docMk/>
            <pc:sldMk cId="241445771" sldId="536"/>
            <ac:spMk id="41" creationId="{0D87EB55-B4B0-43C3-8A8C-6E8754C744B5}"/>
          </ac:spMkLst>
        </pc:spChg>
        <pc:spChg chg="mod">
          <ac:chgData name="Alejandro Paolini Godoy" userId="c3a6e11a-e51d-46b0-a788-b09d2b3af6f8" providerId="ADAL" clId="{3FC08114-C521-4B0B-944C-F6E8F98E7B71}" dt="2022-04-04T01:44:48.370" v="1425" actId="1076"/>
          <ac:spMkLst>
            <pc:docMk/>
            <pc:sldMk cId="241445771" sldId="536"/>
            <ac:spMk id="60" creationId="{70506E6D-CE07-4B22-A896-BE9ADC6521E8}"/>
          </ac:spMkLst>
        </pc:spChg>
        <pc:spChg chg="mod">
          <ac:chgData name="Alejandro Paolini Godoy" userId="c3a6e11a-e51d-46b0-a788-b09d2b3af6f8" providerId="ADAL" clId="{3FC08114-C521-4B0B-944C-F6E8F98E7B71}" dt="2022-04-04T01:44:51.545" v="1426" actId="1076"/>
          <ac:spMkLst>
            <pc:docMk/>
            <pc:sldMk cId="241445771" sldId="536"/>
            <ac:spMk id="61" creationId="{02E032CC-622A-4CF3-837B-CC2C038C7B40}"/>
          </ac:spMkLst>
        </pc:spChg>
      </pc:sldChg>
      <pc:sldChg chg="modSp add del mod ord">
        <pc:chgData name="Alejandro Paolini Godoy" userId="c3a6e11a-e51d-46b0-a788-b09d2b3af6f8" providerId="ADAL" clId="{3FC08114-C521-4B0B-944C-F6E8F98E7B71}" dt="2022-04-04T05:05:20.360" v="1605" actId="47"/>
        <pc:sldMkLst>
          <pc:docMk/>
          <pc:sldMk cId="2221841022" sldId="537"/>
        </pc:sldMkLst>
        <pc:spChg chg="mod">
          <ac:chgData name="Alejandro Paolini Godoy" userId="c3a6e11a-e51d-46b0-a788-b09d2b3af6f8" providerId="ADAL" clId="{3FC08114-C521-4B0B-944C-F6E8F98E7B71}" dt="2022-04-04T05:02:57.314" v="1560"/>
          <ac:spMkLst>
            <pc:docMk/>
            <pc:sldMk cId="2221841022" sldId="537"/>
            <ac:spMk id="60" creationId="{CD3B3E25-200F-44A4-A51C-90FC700ADE8E}"/>
          </ac:spMkLst>
        </pc:spChg>
        <pc:spChg chg="mod">
          <ac:chgData name="Alejandro Paolini Godoy" userId="c3a6e11a-e51d-46b0-a788-b09d2b3af6f8" providerId="ADAL" clId="{3FC08114-C521-4B0B-944C-F6E8F98E7B71}" dt="2022-04-04T05:02:50.480" v="1556" actId="1076"/>
          <ac:spMkLst>
            <pc:docMk/>
            <pc:sldMk cId="2221841022" sldId="537"/>
            <ac:spMk id="103" creationId="{96B80534-2125-44A8-A623-2462903DFE0E}"/>
          </ac:spMkLst>
        </pc:spChg>
      </pc:sldChg>
      <pc:sldChg chg="modSp add mod ord">
        <pc:chgData name="Alejandro Paolini Godoy" userId="c3a6e11a-e51d-46b0-a788-b09d2b3af6f8" providerId="ADAL" clId="{3FC08114-C521-4B0B-944C-F6E8F98E7B71}" dt="2022-04-04T05:16:23.915" v="1639" actId="403"/>
        <pc:sldMkLst>
          <pc:docMk/>
          <pc:sldMk cId="4270811053" sldId="538"/>
        </pc:sldMkLst>
        <pc:spChg chg="mod">
          <ac:chgData name="Alejandro Paolini Godoy" userId="c3a6e11a-e51d-46b0-a788-b09d2b3af6f8" providerId="ADAL" clId="{3FC08114-C521-4B0B-944C-F6E8F98E7B71}" dt="2022-04-04T05:04:07.750" v="1601" actId="20577"/>
          <ac:spMkLst>
            <pc:docMk/>
            <pc:sldMk cId="4270811053" sldId="53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FC08114-C521-4B0B-944C-F6E8F98E7B71}" dt="2022-04-04T05:16:23.915" v="1639" actId="403"/>
          <ac:spMkLst>
            <pc:docMk/>
            <pc:sldMk cId="4270811053" sldId="538"/>
            <ac:spMk id="9" creationId="{3817ADEE-A817-4D56-89B7-442952613BC8}"/>
          </ac:spMkLst>
        </pc:spChg>
      </pc:sldChg>
      <pc:sldChg chg="modSp add mod ord modAnim">
        <pc:chgData name="Alejandro Paolini Godoy" userId="c3a6e11a-e51d-46b0-a788-b09d2b3af6f8" providerId="ADAL" clId="{3FC08114-C521-4B0B-944C-F6E8F98E7B71}" dt="2022-04-04T05:51:18.004" v="1809"/>
        <pc:sldMkLst>
          <pc:docMk/>
          <pc:sldMk cId="119120719" sldId="539"/>
        </pc:sldMkLst>
        <pc:spChg chg="mod">
          <ac:chgData name="Alejandro Paolini Godoy" userId="c3a6e11a-e51d-46b0-a788-b09d2b3af6f8" providerId="ADAL" clId="{3FC08114-C521-4B0B-944C-F6E8F98E7B71}" dt="2022-04-04T05:05:48.053" v="1610"/>
          <ac:spMkLst>
            <pc:docMk/>
            <pc:sldMk cId="119120719" sldId="539"/>
            <ac:spMk id="8" creationId="{284E07A5-451A-4795-9785-6E3202A8C05C}"/>
          </ac:spMkLst>
        </pc:spChg>
        <pc:spChg chg="mod">
          <ac:chgData name="Alejandro Paolini Godoy" userId="c3a6e11a-e51d-46b0-a788-b09d2b3af6f8" providerId="ADAL" clId="{3FC08114-C521-4B0B-944C-F6E8F98E7B71}" dt="2022-04-04T05:05:58.810" v="1614" actId="20577"/>
          <ac:spMkLst>
            <pc:docMk/>
            <pc:sldMk cId="119120719" sldId="539"/>
            <ac:spMk id="16" creationId="{20579461-81B8-40DC-83A4-29931D2A6EE2}"/>
          </ac:spMkLst>
        </pc:spChg>
        <pc:spChg chg="mod">
          <ac:chgData name="Alejandro Paolini Godoy" userId="c3a6e11a-e51d-46b0-a788-b09d2b3af6f8" providerId="ADAL" clId="{3FC08114-C521-4B0B-944C-F6E8F98E7B71}" dt="2022-04-04T05:06:36.106" v="1630" actId="20577"/>
          <ac:spMkLst>
            <pc:docMk/>
            <pc:sldMk cId="119120719" sldId="539"/>
            <ac:spMk id="20" creationId="{AD10E667-55E5-49EB-A577-1DD312908B2B}"/>
          </ac:spMkLst>
        </pc:spChg>
        <pc:spChg chg="mod">
          <ac:chgData name="Alejandro Paolini Godoy" userId="c3a6e11a-e51d-46b0-a788-b09d2b3af6f8" providerId="ADAL" clId="{3FC08114-C521-4B0B-944C-F6E8F98E7B71}" dt="2022-04-04T05:06:14.936" v="1622" actId="20577"/>
          <ac:spMkLst>
            <pc:docMk/>
            <pc:sldMk cId="119120719" sldId="539"/>
            <ac:spMk id="21" creationId="{103165B7-3D00-48D3-AEBA-3406058E27FE}"/>
          </ac:spMkLst>
        </pc:spChg>
        <pc:spChg chg="mod">
          <ac:chgData name="Alejandro Paolini Godoy" userId="c3a6e11a-e51d-46b0-a788-b09d2b3af6f8" providerId="ADAL" clId="{3FC08114-C521-4B0B-944C-F6E8F98E7B71}" dt="2022-04-04T05:06:06.282" v="1616" actId="20577"/>
          <ac:spMkLst>
            <pc:docMk/>
            <pc:sldMk cId="119120719" sldId="539"/>
            <ac:spMk id="23" creationId="{21904980-23B9-4039-BECD-348299836344}"/>
          </ac:spMkLst>
        </pc:spChg>
        <pc:spChg chg="mod">
          <ac:chgData name="Alejandro Paolini Godoy" userId="c3a6e11a-e51d-46b0-a788-b09d2b3af6f8" providerId="ADAL" clId="{3FC08114-C521-4B0B-944C-F6E8F98E7B71}" dt="2022-04-04T05:06:32.342" v="1628" actId="404"/>
          <ac:spMkLst>
            <pc:docMk/>
            <pc:sldMk cId="119120719" sldId="539"/>
            <ac:spMk id="41" creationId="{0D87EB55-B4B0-43C3-8A8C-6E8754C744B5}"/>
          </ac:spMkLst>
        </pc:spChg>
      </pc:sldChg>
      <pc:sldChg chg="modSp add del ord">
        <pc:chgData name="Alejandro Paolini Godoy" userId="c3a6e11a-e51d-46b0-a788-b09d2b3af6f8" providerId="ADAL" clId="{3FC08114-C521-4B0B-944C-F6E8F98E7B71}" dt="2022-04-04T05:05:34.915" v="1606" actId="47"/>
        <pc:sldMkLst>
          <pc:docMk/>
          <pc:sldMk cId="2024011065" sldId="539"/>
        </pc:sldMkLst>
        <pc:spChg chg="mod">
          <ac:chgData name="Alejandro Paolini Godoy" userId="c3a6e11a-e51d-46b0-a788-b09d2b3af6f8" providerId="ADAL" clId="{3FC08114-C521-4B0B-944C-F6E8F98E7B71}" dt="2022-04-04T05:04:23.617" v="1602"/>
          <ac:spMkLst>
            <pc:docMk/>
            <pc:sldMk cId="2024011065" sldId="539"/>
            <ac:spMk id="8" creationId="{284E07A5-451A-4795-9785-6E3202A8C05C}"/>
          </ac:spMkLst>
        </pc:spChg>
      </pc:sldChg>
      <pc:sldChg chg="addSp modSp add mod ord">
        <pc:chgData name="Alejandro Paolini Godoy" userId="c3a6e11a-e51d-46b0-a788-b09d2b3af6f8" providerId="ADAL" clId="{3FC08114-C521-4B0B-944C-F6E8F98E7B71}" dt="2022-04-04T05:45:48.228" v="1786"/>
        <pc:sldMkLst>
          <pc:docMk/>
          <pc:sldMk cId="2908970265" sldId="540"/>
        </pc:sldMkLst>
        <pc:spChg chg="add mod">
          <ac:chgData name="Alejandro Paolini Godoy" userId="c3a6e11a-e51d-46b0-a788-b09d2b3af6f8" providerId="ADAL" clId="{3FC08114-C521-4B0B-944C-F6E8F98E7B71}" dt="2022-04-04T05:27:21.473" v="1709" actId="207"/>
          <ac:spMkLst>
            <pc:docMk/>
            <pc:sldMk cId="2908970265" sldId="540"/>
            <ac:spMk id="5" creationId="{402ACD82-54E1-436F-B6C0-EC78E14EFF29}"/>
          </ac:spMkLst>
        </pc:spChg>
        <pc:spChg chg="mod">
          <ac:chgData name="Alejandro Paolini Godoy" userId="c3a6e11a-e51d-46b0-a788-b09d2b3af6f8" providerId="ADAL" clId="{3FC08114-C521-4B0B-944C-F6E8F98E7B71}" dt="2022-04-04T05:25:30.513" v="1705" actId="14100"/>
          <ac:spMkLst>
            <pc:docMk/>
            <pc:sldMk cId="2908970265" sldId="540"/>
            <ac:spMk id="9" creationId="{3817ADEE-A817-4D56-89B7-442952613BC8}"/>
          </ac:spMkLst>
        </pc:spChg>
      </pc:sldChg>
      <pc:sldChg chg="addSp delSp modSp add mod ord delAnim modAnim">
        <pc:chgData name="Alejandro Paolini Godoy" userId="c3a6e11a-e51d-46b0-a788-b09d2b3af6f8" providerId="ADAL" clId="{3FC08114-C521-4B0B-944C-F6E8F98E7B71}" dt="2022-04-04T05:48:01.503" v="1797"/>
        <pc:sldMkLst>
          <pc:docMk/>
          <pc:sldMk cId="1514479812" sldId="541"/>
        </pc:sldMkLst>
        <pc:spChg chg="del">
          <ac:chgData name="Alejandro Paolini Godoy" userId="c3a6e11a-e51d-46b0-a788-b09d2b3af6f8" providerId="ADAL" clId="{3FC08114-C521-4B0B-944C-F6E8F98E7B71}" dt="2022-04-04T05:19:08.532" v="1649" actId="478"/>
          <ac:spMkLst>
            <pc:docMk/>
            <pc:sldMk cId="1514479812" sldId="541"/>
            <ac:spMk id="5" creationId="{1C9FAF21-3722-4E40-935B-383B0484DBC3}"/>
          </ac:spMkLst>
        </pc:spChg>
        <pc:spChg chg="mod">
          <ac:chgData name="Alejandro Paolini Godoy" userId="c3a6e11a-e51d-46b0-a788-b09d2b3af6f8" providerId="ADAL" clId="{3FC08114-C521-4B0B-944C-F6E8F98E7B71}" dt="2022-04-04T05:24:09.204" v="1693" actId="20577"/>
          <ac:spMkLst>
            <pc:docMk/>
            <pc:sldMk cId="1514479812" sldId="541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3FC08114-C521-4B0B-944C-F6E8F98E7B71}" dt="2022-04-04T05:19:50.954" v="1658" actId="403"/>
          <ac:spMkLst>
            <pc:docMk/>
            <pc:sldMk cId="1514479812" sldId="541"/>
            <ac:spMk id="7" creationId="{BFCED703-06D3-4DC6-9361-F1CDEFDD3A01}"/>
          </ac:spMkLst>
        </pc:spChg>
        <pc:spChg chg="mod">
          <ac:chgData name="Alejandro Paolini Godoy" userId="c3a6e11a-e51d-46b0-a788-b09d2b3af6f8" providerId="ADAL" clId="{3FC08114-C521-4B0B-944C-F6E8F98E7B71}" dt="2022-04-04T05:19:19.888" v="1651" actId="14100"/>
          <ac:spMkLst>
            <pc:docMk/>
            <pc:sldMk cId="1514479812" sldId="541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3FC08114-C521-4B0B-944C-F6E8F98E7B71}" dt="2022-04-04T05:21:31.034" v="1668" actId="208"/>
          <ac:spMkLst>
            <pc:docMk/>
            <pc:sldMk cId="1514479812" sldId="541"/>
            <ac:spMk id="10" creationId="{A8EF874B-E64F-4B2C-9838-A0B7C7CE2AD8}"/>
          </ac:spMkLst>
        </pc:spChg>
        <pc:spChg chg="mod">
          <ac:chgData name="Alejandro Paolini Godoy" userId="c3a6e11a-e51d-46b0-a788-b09d2b3af6f8" providerId="ADAL" clId="{3FC08114-C521-4B0B-944C-F6E8F98E7B71}" dt="2022-04-04T05:21:31.034" v="1668" actId="208"/>
          <ac:spMkLst>
            <pc:docMk/>
            <pc:sldMk cId="1514479812" sldId="541"/>
            <ac:spMk id="11" creationId="{9C4F2FA4-FA6A-4280-954B-A8E687841DAD}"/>
          </ac:spMkLst>
        </pc:spChg>
        <pc:spChg chg="mod">
          <ac:chgData name="Alejandro Paolini Godoy" userId="c3a6e11a-e51d-46b0-a788-b09d2b3af6f8" providerId="ADAL" clId="{3FC08114-C521-4B0B-944C-F6E8F98E7B71}" dt="2022-04-04T05:21:31.034" v="1668" actId="208"/>
          <ac:spMkLst>
            <pc:docMk/>
            <pc:sldMk cId="1514479812" sldId="541"/>
            <ac:spMk id="12" creationId="{1B859F0D-E3AB-4C0C-B189-8CE9E91A38D0}"/>
          </ac:spMkLst>
        </pc:spChg>
        <pc:grpChg chg="add mod">
          <ac:chgData name="Alejandro Paolini Godoy" userId="c3a6e11a-e51d-46b0-a788-b09d2b3af6f8" providerId="ADAL" clId="{3FC08114-C521-4B0B-944C-F6E8F98E7B71}" dt="2022-04-04T05:20:05.818" v="1660" actId="1076"/>
          <ac:grpSpMkLst>
            <pc:docMk/>
            <pc:sldMk cId="1514479812" sldId="541"/>
            <ac:grpSpMk id="8" creationId="{30932B10-D6C0-4A31-8AAC-30991FF0A1A9}"/>
          </ac:grpSpMkLst>
        </pc:grpChg>
        <pc:cxnChg chg="mod">
          <ac:chgData name="Alejandro Paolini Godoy" userId="c3a6e11a-e51d-46b0-a788-b09d2b3af6f8" providerId="ADAL" clId="{3FC08114-C521-4B0B-944C-F6E8F98E7B71}" dt="2022-04-04T05:21:31.034" v="1668" actId="208"/>
          <ac:cxnSpMkLst>
            <pc:docMk/>
            <pc:sldMk cId="1514479812" sldId="541"/>
            <ac:cxnSpMk id="13" creationId="{CA3C7CB4-69BA-44EE-860A-FBB17A48EC49}"/>
          </ac:cxnSpMkLst>
        </pc:cxnChg>
        <pc:cxnChg chg="mod">
          <ac:chgData name="Alejandro Paolini Godoy" userId="c3a6e11a-e51d-46b0-a788-b09d2b3af6f8" providerId="ADAL" clId="{3FC08114-C521-4B0B-944C-F6E8F98E7B71}" dt="2022-04-04T05:21:31.034" v="1668" actId="208"/>
          <ac:cxnSpMkLst>
            <pc:docMk/>
            <pc:sldMk cId="1514479812" sldId="541"/>
            <ac:cxnSpMk id="14" creationId="{2BE2F267-859A-414B-8874-953ACDD71710}"/>
          </ac:cxnSpMkLst>
        </pc:cxnChg>
        <pc:cxnChg chg="mod">
          <ac:chgData name="Alejandro Paolini Godoy" userId="c3a6e11a-e51d-46b0-a788-b09d2b3af6f8" providerId="ADAL" clId="{3FC08114-C521-4B0B-944C-F6E8F98E7B71}" dt="2022-04-04T05:21:31.034" v="1668" actId="208"/>
          <ac:cxnSpMkLst>
            <pc:docMk/>
            <pc:sldMk cId="1514479812" sldId="541"/>
            <ac:cxnSpMk id="15" creationId="{ABB43D7B-F951-4C6C-B980-0119F0723832}"/>
          </ac:cxnSpMkLst>
        </pc:cxnChg>
      </pc:sldChg>
      <pc:sldChg chg="addSp modSp add mod modAnim">
        <pc:chgData name="Alejandro Paolini Godoy" userId="c3a6e11a-e51d-46b0-a788-b09d2b3af6f8" providerId="ADAL" clId="{3FC08114-C521-4B0B-944C-F6E8F98E7B71}" dt="2022-04-04T05:37:06.072" v="1775" actId="1076"/>
        <pc:sldMkLst>
          <pc:docMk/>
          <pc:sldMk cId="3624536848" sldId="542"/>
        </pc:sldMkLst>
        <pc:spChg chg="mod">
          <ac:chgData name="Alejandro Paolini Godoy" userId="c3a6e11a-e51d-46b0-a788-b09d2b3af6f8" providerId="ADAL" clId="{3FC08114-C521-4B0B-944C-F6E8F98E7B71}" dt="2022-04-04T05:33:12.088" v="1759" actId="14100"/>
          <ac:spMkLst>
            <pc:docMk/>
            <pc:sldMk cId="3624536848" sldId="542"/>
            <ac:spMk id="5" creationId="{402ACD82-54E1-436F-B6C0-EC78E14EFF29}"/>
          </ac:spMkLst>
        </pc:spChg>
        <pc:spChg chg="mod">
          <ac:chgData name="Alejandro Paolini Godoy" userId="c3a6e11a-e51d-46b0-a788-b09d2b3af6f8" providerId="ADAL" clId="{3FC08114-C521-4B0B-944C-F6E8F98E7B71}" dt="2022-04-04T05:27:41.180" v="1730" actId="20577"/>
          <ac:spMkLst>
            <pc:docMk/>
            <pc:sldMk cId="3624536848" sldId="542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3FC08114-C521-4B0B-944C-F6E8F98E7B71}" dt="2022-04-04T05:37:06.072" v="1775" actId="1076"/>
          <ac:spMkLst>
            <pc:docMk/>
            <pc:sldMk cId="3624536848" sldId="542"/>
            <ac:spMk id="7" creationId="{1F8304E0-48DE-40B8-99F3-8B1F9A992A07}"/>
          </ac:spMkLst>
        </pc:spChg>
        <pc:spChg chg="mod">
          <ac:chgData name="Alejandro Paolini Godoy" userId="c3a6e11a-e51d-46b0-a788-b09d2b3af6f8" providerId="ADAL" clId="{3FC08114-C521-4B0B-944C-F6E8F98E7B71}" dt="2022-04-04T05:33:06.543" v="1757" actId="14100"/>
          <ac:spMkLst>
            <pc:docMk/>
            <pc:sldMk cId="3624536848" sldId="542"/>
            <ac:spMk id="9" creationId="{3817ADEE-A817-4D56-89B7-442952613BC8}"/>
          </ac:spMkLst>
        </pc:spChg>
      </pc:sldChg>
      <pc:sldChg chg="delSp modSp add mod ord">
        <pc:chgData name="Alejandro Paolini Godoy" userId="c3a6e11a-e51d-46b0-a788-b09d2b3af6f8" providerId="ADAL" clId="{3FC08114-C521-4B0B-944C-F6E8F98E7B71}" dt="2022-04-04T05:47:43.670" v="1795"/>
        <pc:sldMkLst>
          <pc:docMk/>
          <pc:sldMk cId="643445711" sldId="543"/>
        </pc:sldMkLst>
        <pc:spChg chg="del">
          <ac:chgData name="Alejandro Paolini Godoy" userId="c3a6e11a-e51d-46b0-a788-b09d2b3af6f8" providerId="ADAL" clId="{3FC08114-C521-4B0B-944C-F6E8F98E7B71}" dt="2022-04-04T05:47:17.361" v="1789" actId="478"/>
          <ac:spMkLst>
            <pc:docMk/>
            <pc:sldMk cId="643445711" sldId="543"/>
            <ac:spMk id="5" creationId="{402ACD82-54E1-436F-B6C0-EC78E14EFF29}"/>
          </ac:spMkLst>
        </pc:spChg>
        <pc:spChg chg="mod">
          <ac:chgData name="Alejandro Paolini Godoy" userId="c3a6e11a-e51d-46b0-a788-b09d2b3af6f8" providerId="ADAL" clId="{3FC08114-C521-4B0B-944C-F6E8F98E7B71}" dt="2022-04-04T05:47:30.748" v="1793" actId="12"/>
          <ac:spMkLst>
            <pc:docMk/>
            <pc:sldMk cId="643445711" sldId="543"/>
            <ac:spMk id="9" creationId="{3817ADEE-A817-4D56-89B7-442952613BC8}"/>
          </ac:spMkLst>
        </pc:spChg>
      </pc:sldChg>
    </pc:docChg>
  </pc:docChgLst>
  <pc:docChgLst>
    <pc:chgData name="Alejandro Paolini Godoy" userId="c3a6e11a-e51d-46b0-a788-b09d2b3af6f8" providerId="ADAL" clId="{784CF047-5F9F-4063-B122-E17794292DBA}"/>
    <pc:docChg chg="undo custSel addSld delSld modSld sldOrd">
      <pc:chgData name="Alejandro Paolini Godoy" userId="c3a6e11a-e51d-46b0-a788-b09d2b3af6f8" providerId="ADAL" clId="{784CF047-5F9F-4063-B122-E17794292DBA}" dt="2022-06-06T06:56:03.534" v="688"/>
      <pc:docMkLst>
        <pc:docMk/>
      </pc:docMkLst>
      <pc:sldChg chg="del">
        <pc:chgData name="Alejandro Paolini Godoy" userId="c3a6e11a-e51d-46b0-a788-b09d2b3af6f8" providerId="ADAL" clId="{784CF047-5F9F-4063-B122-E17794292DBA}" dt="2022-06-06T06:41:32.317" v="545" actId="47"/>
        <pc:sldMkLst>
          <pc:docMk/>
          <pc:sldMk cId="3045625610" sldId="477"/>
        </pc:sldMkLst>
      </pc:sldChg>
      <pc:sldChg chg="modSp mod">
        <pc:chgData name="Alejandro Paolini Godoy" userId="c3a6e11a-e51d-46b0-a788-b09d2b3af6f8" providerId="ADAL" clId="{784CF047-5F9F-4063-B122-E17794292DBA}" dt="2022-06-06T05:35:03.160" v="25" actId="20577"/>
        <pc:sldMkLst>
          <pc:docMk/>
          <pc:sldMk cId="684410775" sldId="495"/>
        </pc:sldMkLst>
        <pc:spChg chg="mod">
          <ac:chgData name="Alejandro Paolini Godoy" userId="c3a6e11a-e51d-46b0-a788-b09d2b3af6f8" providerId="ADAL" clId="{784CF047-5F9F-4063-B122-E17794292DBA}" dt="2022-06-06T05:34:30.284" v="1" actId="20577"/>
          <ac:spMkLst>
            <pc:docMk/>
            <pc:sldMk cId="684410775" sldId="495"/>
            <ac:spMk id="4" creationId="{6522D129-816B-4FA8-9399-1DEEC8379173}"/>
          </ac:spMkLst>
        </pc:spChg>
        <pc:spChg chg="mod">
          <ac:chgData name="Alejandro Paolini Godoy" userId="c3a6e11a-e51d-46b0-a788-b09d2b3af6f8" providerId="ADAL" clId="{784CF047-5F9F-4063-B122-E17794292DBA}" dt="2022-06-06T05:35:03.160" v="25" actId="20577"/>
          <ac:spMkLst>
            <pc:docMk/>
            <pc:sldMk cId="684410775" sldId="495"/>
            <ac:spMk id="6" creationId="{64C74DA4-5CCB-4E44-991D-DAD3253CB00B}"/>
          </ac:spMkLst>
        </pc:spChg>
      </pc:sldChg>
      <pc:sldChg chg="modSp mod modAnim">
        <pc:chgData name="Alejandro Paolini Godoy" userId="c3a6e11a-e51d-46b0-a788-b09d2b3af6f8" providerId="ADAL" clId="{784CF047-5F9F-4063-B122-E17794292DBA}" dt="2022-06-06T06:47:46.162" v="594"/>
        <pc:sldMkLst>
          <pc:docMk/>
          <pc:sldMk cId="3874530532" sldId="548"/>
        </pc:sldMkLst>
        <pc:spChg chg="mod">
          <ac:chgData name="Alejandro Paolini Godoy" userId="c3a6e11a-e51d-46b0-a788-b09d2b3af6f8" providerId="ADAL" clId="{784CF047-5F9F-4063-B122-E17794292DBA}" dt="2022-06-06T05:35:31.492" v="67" actId="20577"/>
          <ac:spMkLst>
            <pc:docMk/>
            <pc:sldMk cId="3874530532" sldId="54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784CF047-5F9F-4063-B122-E17794292DBA}" dt="2022-06-06T05:41:20.493" v="74" actId="6549"/>
          <ac:spMkLst>
            <pc:docMk/>
            <pc:sldMk cId="3874530532" sldId="548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784CF047-5F9F-4063-B122-E17794292DBA}" dt="2022-06-06T05:35:20.928" v="48" actId="20577"/>
          <ac:spMkLst>
            <pc:docMk/>
            <pc:sldMk cId="3874530532" sldId="548"/>
            <ac:spMk id="58" creationId="{3370AFA0-83F3-4A79-B770-1A9B44B042F4}"/>
          </ac:spMkLst>
        </pc:spChg>
      </pc:sldChg>
      <pc:sldChg chg="addSp modSp mod modAnim">
        <pc:chgData name="Alejandro Paolini Godoy" userId="c3a6e11a-e51d-46b0-a788-b09d2b3af6f8" providerId="ADAL" clId="{784CF047-5F9F-4063-B122-E17794292DBA}" dt="2022-06-06T06:48:28.965" v="599"/>
        <pc:sldMkLst>
          <pc:docMk/>
          <pc:sldMk cId="3233010499" sldId="597"/>
        </pc:sldMkLst>
        <pc:spChg chg="mod">
          <ac:chgData name="Alejandro Paolini Godoy" userId="c3a6e11a-e51d-46b0-a788-b09d2b3af6f8" providerId="ADAL" clId="{784CF047-5F9F-4063-B122-E17794292DBA}" dt="2022-06-06T05:50:15.291" v="119" actId="14100"/>
          <ac:spMkLst>
            <pc:docMk/>
            <pc:sldMk cId="3233010499" sldId="597"/>
            <ac:spMk id="5" creationId="{2FA1FE94-B088-B7D6-D16E-FA0CE951076D}"/>
          </ac:spMkLst>
        </pc:spChg>
        <pc:spChg chg="mod">
          <ac:chgData name="Alejandro Paolini Godoy" userId="c3a6e11a-e51d-46b0-a788-b09d2b3af6f8" providerId="ADAL" clId="{784CF047-5F9F-4063-B122-E17794292DBA}" dt="2022-06-06T05:43:54.459" v="81"/>
          <ac:spMkLst>
            <pc:docMk/>
            <pc:sldMk cId="3233010499" sldId="597"/>
            <ac:spMk id="6" creationId="{F0ACAD3D-6F09-4D90-A5CF-7C56DC976CC4}"/>
          </ac:spMkLst>
        </pc:spChg>
        <pc:spChg chg="add mod">
          <ac:chgData name="Alejandro Paolini Godoy" userId="c3a6e11a-e51d-46b0-a788-b09d2b3af6f8" providerId="ADAL" clId="{784CF047-5F9F-4063-B122-E17794292DBA}" dt="2022-06-06T05:50:55.119" v="172" actId="1076"/>
          <ac:spMkLst>
            <pc:docMk/>
            <pc:sldMk cId="3233010499" sldId="597"/>
            <ac:spMk id="7" creationId="{89B36443-BF4F-95F2-9EE6-DC540DB5ECB2}"/>
          </ac:spMkLst>
        </pc:spChg>
        <pc:spChg chg="mod">
          <ac:chgData name="Alejandro Paolini Godoy" userId="c3a6e11a-e51d-46b0-a788-b09d2b3af6f8" providerId="ADAL" clId="{784CF047-5F9F-4063-B122-E17794292DBA}" dt="2022-06-06T05:50:05.394" v="116" actId="14100"/>
          <ac:spMkLst>
            <pc:docMk/>
            <pc:sldMk cId="3233010499" sldId="597"/>
            <ac:spMk id="8" creationId="{B0091331-BB92-BCF7-B159-CC8C5F666A99}"/>
          </ac:spMkLst>
        </pc:spChg>
        <pc:spChg chg="mod">
          <ac:chgData name="Alejandro Paolini Godoy" userId="c3a6e11a-e51d-46b0-a788-b09d2b3af6f8" providerId="ADAL" clId="{784CF047-5F9F-4063-B122-E17794292DBA}" dt="2022-06-06T05:43:44.936" v="80"/>
          <ac:spMkLst>
            <pc:docMk/>
            <pc:sldMk cId="3233010499" sldId="597"/>
            <ac:spMk id="58" creationId="{3370AFA0-83F3-4A79-B770-1A9B44B042F4}"/>
          </ac:spMkLst>
        </pc:spChg>
      </pc:sldChg>
      <pc:sldChg chg="del">
        <pc:chgData name="Alejandro Paolini Godoy" userId="c3a6e11a-e51d-46b0-a788-b09d2b3af6f8" providerId="ADAL" clId="{784CF047-5F9F-4063-B122-E17794292DBA}" dt="2022-06-06T06:41:32.317" v="545" actId="47"/>
        <pc:sldMkLst>
          <pc:docMk/>
          <pc:sldMk cId="1912128216" sldId="598"/>
        </pc:sldMkLst>
      </pc:sldChg>
      <pc:sldChg chg="del">
        <pc:chgData name="Alejandro Paolini Godoy" userId="c3a6e11a-e51d-46b0-a788-b09d2b3af6f8" providerId="ADAL" clId="{784CF047-5F9F-4063-B122-E17794292DBA}" dt="2022-06-06T06:41:32.317" v="545" actId="47"/>
        <pc:sldMkLst>
          <pc:docMk/>
          <pc:sldMk cId="406937705" sldId="601"/>
        </pc:sldMkLst>
      </pc:sldChg>
      <pc:sldChg chg="del">
        <pc:chgData name="Alejandro Paolini Godoy" userId="c3a6e11a-e51d-46b0-a788-b09d2b3af6f8" providerId="ADAL" clId="{784CF047-5F9F-4063-B122-E17794292DBA}" dt="2022-06-06T06:41:32.317" v="545" actId="47"/>
        <pc:sldMkLst>
          <pc:docMk/>
          <pc:sldMk cId="3601958771" sldId="602"/>
        </pc:sldMkLst>
      </pc:sldChg>
      <pc:sldChg chg="del">
        <pc:chgData name="Alejandro Paolini Godoy" userId="c3a6e11a-e51d-46b0-a788-b09d2b3af6f8" providerId="ADAL" clId="{784CF047-5F9F-4063-B122-E17794292DBA}" dt="2022-06-06T06:41:32.317" v="545" actId="47"/>
        <pc:sldMkLst>
          <pc:docMk/>
          <pc:sldMk cId="289390258" sldId="605"/>
        </pc:sldMkLst>
      </pc:sldChg>
      <pc:sldChg chg="del">
        <pc:chgData name="Alejandro Paolini Godoy" userId="c3a6e11a-e51d-46b0-a788-b09d2b3af6f8" providerId="ADAL" clId="{784CF047-5F9F-4063-B122-E17794292DBA}" dt="2022-06-06T06:41:32.317" v="545" actId="47"/>
        <pc:sldMkLst>
          <pc:docMk/>
          <pc:sldMk cId="3820129452" sldId="606"/>
        </pc:sldMkLst>
      </pc:sldChg>
      <pc:sldChg chg="del">
        <pc:chgData name="Alejandro Paolini Godoy" userId="c3a6e11a-e51d-46b0-a788-b09d2b3af6f8" providerId="ADAL" clId="{784CF047-5F9F-4063-B122-E17794292DBA}" dt="2022-06-06T06:41:38.695" v="546" actId="47"/>
        <pc:sldMkLst>
          <pc:docMk/>
          <pc:sldMk cId="3746363661" sldId="613"/>
        </pc:sldMkLst>
      </pc:sldChg>
      <pc:sldChg chg="addSp delSp modSp mod delAnim modAnim">
        <pc:chgData name="Alejandro Paolini Godoy" userId="c3a6e11a-e51d-46b0-a788-b09d2b3af6f8" providerId="ADAL" clId="{784CF047-5F9F-4063-B122-E17794292DBA}" dt="2022-06-06T06:56:03.534" v="688"/>
        <pc:sldMkLst>
          <pc:docMk/>
          <pc:sldMk cId="3197412036" sldId="614"/>
        </pc:sldMkLst>
        <pc:spChg chg="mod">
          <ac:chgData name="Alejandro Paolini Godoy" userId="c3a6e11a-e51d-46b0-a788-b09d2b3af6f8" providerId="ADAL" clId="{784CF047-5F9F-4063-B122-E17794292DBA}" dt="2022-06-06T06:39:57.747" v="535"/>
          <ac:spMkLst>
            <pc:docMk/>
            <pc:sldMk cId="3197412036" sldId="614"/>
            <ac:spMk id="5" creationId="{2FA1FE94-B088-B7D6-D16E-FA0CE951076D}"/>
          </ac:spMkLst>
        </pc:spChg>
        <pc:spChg chg="mod">
          <ac:chgData name="Alejandro Paolini Godoy" userId="c3a6e11a-e51d-46b0-a788-b09d2b3af6f8" providerId="ADAL" clId="{784CF047-5F9F-4063-B122-E17794292DBA}" dt="2022-06-06T06:41:09.127" v="544"/>
          <ac:spMkLst>
            <pc:docMk/>
            <pc:sldMk cId="3197412036" sldId="614"/>
            <ac:spMk id="6" creationId="{F0ACAD3D-6F09-4D90-A5CF-7C56DC976CC4}"/>
          </ac:spMkLst>
        </pc:spChg>
        <pc:spChg chg="del">
          <ac:chgData name="Alejandro Paolini Godoy" userId="c3a6e11a-e51d-46b0-a788-b09d2b3af6f8" providerId="ADAL" clId="{784CF047-5F9F-4063-B122-E17794292DBA}" dt="2022-06-06T06:40:02.053" v="536" actId="478"/>
          <ac:spMkLst>
            <pc:docMk/>
            <pc:sldMk cId="3197412036" sldId="614"/>
            <ac:spMk id="7" creationId="{1EADBB8F-91B4-921F-A15C-EE45174394B8}"/>
          </ac:spMkLst>
        </pc:spChg>
        <pc:spChg chg="add mod">
          <ac:chgData name="Alejandro Paolini Godoy" userId="c3a6e11a-e51d-46b0-a788-b09d2b3af6f8" providerId="ADAL" clId="{784CF047-5F9F-4063-B122-E17794292DBA}" dt="2022-06-06T06:40:27.292" v="541" actId="1076"/>
          <ac:spMkLst>
            <pc:docMk/>
            <pc:sldMk cId="3197412036" sldId="614"/>
            <ac:spMk id="8" creationId="{3698EEEE-BDE4-8144-8C38-48992B0D2189}"/>
          </ac:spMkLst>
        </pc:spChg>
        <pc:spChg chg="mod">
          <ac:chgData name="Alejandro Paolini Godoy" userId="c3a6e11a-e51d-46b0-a788-b09d2b3af6f8" providerId="ADAL" clId="{784CF047-5F9F-4063-B122-E17794292DBA}" dt="2022-06-06T06:40:57.868" v="543" actId="1076"/>
          <ac:spMkLst>
            <pc:docMk/>
            <pc:sldMk cId="3197412036" sldId="614"/>
            <ac:spMk id="10" creationId="{CECD9CC8-95C7-C02A-11C8-F77CAB9B77BF}"/>
          </ac:spMkLst>
        </pc:spChg>
        <pc:spChg chg="mod">
          <ac:chgData name="Alejandro Paolini Godoy" userId="c3a6e11a-e51d-46b0-a788-b09d2b3af6f8" providerId="ADAL" clId="{784CF047-5F9F-4063-B122-E17794292DBA}" dt="2022-06-06T06:40:57.868" v="543" actId="1076"/>
          <ac:spMkLst>
            <pc:docMk/>
            <pc:sldMk cId="3197412036" sldId="614"/>
            <ac:spMk id="11" creationId="{FB9C4512-672D-02F8-D3D1-7B6BA24BAC2E}"/>
          </ac:spMkLst>
        </pc:spChg>
        <pc:grpChg chg="add mod">
          <ac:chgData name="Alejandro Paolini Godoy" userId="c3a6e11a-e51d-46b0-a788-b09d2b3af6f8" providerId="ADAL" clId="{784CF047-5F9F-4063-B122-E17794292DBA}" dt="2022-06-06T06:40:57.868" v="543" actId="1076"/>
          <ac:grpSpMkLst>
            <pc:docMk/>
            <pc:sldMk cId="3197412036" sldId="614"/>
            <ac:grpSpMk id="9" creationId="{31F60D11-AB8B-2B1B-B184-89110663C082}"/>
          </ac:grpSpMkLst>
        </pc:grpChg>
      </pc:sldChg>
      <pc:sldChg chg="modSp mod ord modAnim">
        <pc:chgData name="Alejandro Paolini Godoy" userId="c3a6e11a-e51d-46b0-a788-b09d2b3af6f8" providerId="ADAL" clId="{784CF047-5F9F-4063-B122-E17794292DBA}" dt="2022-06-06T06:48:49.034" v="600"/>
        <pc:sldMkLst>
          <pc:docMk/>
          <pc:sldMk cId="3813652354" sldId="615"/>
        </pc:sldMkLst>
        <pc:spChg chg="mod">
          <ac:chgData name="Alejandro Paolini Godoy" userId="c3a6e11a-e51d-46b0-a788-b09d2b3af6f8" providerId="ADAL" clId="{784CF047-5F9F-4063-B122-E17794292DBA}" dt="2022-06-06T05:51:47.169" v="175"/>
          <ac:spMkLst>
            <pc:docMk/>
            <pc:sldMk cId="3813652354" sldId="615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784CF047-5F9F-4063-B122-E17794292DBA}" dt="2022-06-06T05:52:25.296" v="178" actId="14100"/>
          <ac:spMkLst>
            <pc:docMk/>
            <pc:sldMk cId="3813652354" sldId="615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784CF047-5F9F-4063-B122-E17794292DBA}" dt="2022-06-06T05:51:53.181" v="176"/>
          <ac:spMkLst>
            <pc:docMk/>
            <pc:sldMk cId="3813652354" sldId="615"/>
            <ac:spMk id="58" creationId="{3370AFA0-83F3-4A79-B770-1A9B44B042F4}"/>
          </ac:spMkLst>
        </pc:spChg>
      </pc:sldChg>
      <pc:sldChg chg="del">
        <pc:chgData name="Alejandro Paolini Godoy" userId="c3a6e11a-e51d-46b0-a788-b09d2b3af6f8" providerId="ADAL" clId="{784CF047-5F9F-4063-B122-E17794292DBA}" dt="2022-06-06T06:41:32.317" v="545" actId="47"/>
        <pc:sldMkLst>
          <pc:docMk/>
          <pc:sldMk cId="1422026699" sldId="616"/>
        </pc:sldMkLst>
      </pc:sldChg>
      <pc:sldChg chg="del">
        <pc:chgData name="Alejandro Paolini Godoy" userId="c3a6e11a-e51d-46b0-a788-b09d2b3af6f8" providerId="ADAL" clId="{784CF047-5F9F-4063-B122-E17794292DBA}" dt="2022-06-06T06:41:32.317" v="545" actId="47"/>
        <pc:sldMkLst>
          <pc:docMk/>
          <pc:sldMk cId="3542524888" sldId="617"/>
        </pc:sldMkLst>
      </pc:sldChg>
      <pc:sldChg chg="del">
        <pc:chgData name="Alejandro Paolini Godoy" userId="c3a6e11a-e51d-46b0-a788-b09d2b3af6f8" providerId="ADAL" clId="{784CF047-5F9F-4063-B122-E17794292DBA}" dt="2022-06-06T06:41:32.317" v="545" actId="47"/>
        <pc:sldMkLst>
          <pc:docMk/>
          <pc:sldMk cId="2342832937" sldId="618"/>
        </pc:sldMkLst>
      </pc:sldChg>
      <pc:sldChg chg="del">
        <pc:chgData name="Alejandro Paolini Godoy" userId="c3a6e11a-e51d-46b0-a788-b09d2b3af6f8" providerId="ADAL" clId="{784CF047-5F9F-4063-B122-E17794292DBA}" dt="2022-06-06T06:41:32.317" v="545" actId="47"/>
        <pc:sldMkLst>
          <pc:docMk/>
          <pc:sldMk cId="1134184351" sldId="619"/>
        </pc:sldMkLst>
      </pc:sldChg>
      <pc:sldChg chg="del">
        <pc:chgData name="Alejandro Paolini Godoy" userId="c3a6e11a-e51d-46b0-a788-b09d2b3af6f8" providerId="ADAL" clId="{784CF047-5F9F-4063-B122-E17794292DBA}" dt="2022-06-06T06:41:32.317" v="545" actId="47"/>
        <pc:sldMkLst>
          <pc:docMk/>
          <pc:sldMk cId="1492722128" sldId="620"/>
        </pc:sldMkLst>
      </pc:sldChg>
      <pc:sldChg chg="del">
        <pc:chgData name="Alejandro Paolini Godoy" userId="c3a6e11a-e51d-46b0-a788-b09d2b3af6f8" providerId="ADAL" clId="{784CF047-5F9F-4063-B122-E17794292DBA}" dt="2022-06-06T06:41:32.317" v="545" actId="47"/>
        <pc:sldMkLst>
          <pc:docMk/>
          <pc:sldMk cId="4288162238" sldId="621"/>
        </pc:sldMkLst>
      </pc:sldChg>
      <pc:sldChg chg="del">
        <pc:chgData name="Alejandro Paolini Godoy" userId="c3a6e11a-e51d-46b0-a788-b09d2b3af6f8" providerId="ADAL" clId="{784CF047-5F9F-4063-B122-E17794292DBA}" dt="2022-06-06T06:41:32.317" v="545" actId="47"/>
        <pc:sldMkLst>
          <pc:docMk/>
          <pc:sldMk cId="666162515" sldId="622"/>
        </pc:sldMkLst>
      </pc:sldChg>
      <pc:sldChg chg="del">
        <pc:chgData name="Alejandro Paolini Godoy" userId="c3a6e11a-e51d-46b0-a788-b09d2b3af6f8" providerId="ADAL" clId="{784CF047-5F9F-4063-B122-E17794292DBA}" dt="2022-06-06T06:41:32.317" v="545" actId="47"/>
        <pc:sldMkLst>
          <pc:docMk/>
          <pc:sldMk cId="814030292" sldId="623"/>
        </pc:sldMkLst>
      </pc:sldChg>
      <pc:sldChg chg="del">
        <pc:chgData name="Alejandro Paolini Godoy" userId="c3a6e11a-e51d-46b0-a788-b09d2b3af6f8" providerId="ADAL" clId="{784CF047-5F9F-4063-B122-E17794292DBA}" dt="2022-06-06T06:41:32.317" v="545" actId="47"/>
        <pc:sldMkLst>
          <pc:docMk/>
          <pc:sldMk cId="377432883" sldId="624"/>
        </pc:sldMkLst>
      </pc:sldChg>
      <pc:sldChg chg="del">
        <pc:chgData name="Alejandro Paolini Godoy" userId="c3a6e11a-e51d-46b0-a788-b09d2b3af6f8" providerId="ADAL" clId="{784CF047-5F9F-4063-B122-E17794292DBA}" dt="2022-06-06T06:41:32.317" v="545" actId="47"/>
        <pc:sldMkLst>
          <pc:docMk/>
          <pc:sldMk cId="2319594056" sldId="625"/>
        </pc:sldMkLst>
      </pc:sldChg>
      <pc:sldChg chg="del">
        <pc:chgData name="Alejandro Paolini Godoy" userId="c3a6e11a-e51d-46b0-a788-b09d2b3af6f8" providerId="ADAL" clId="{784CF047-5F9F-4063-B122-E17794292DBA}" dt="2022-06-06T06:41:32.317" v="545" actId="47"/>
        <pc:sldMkLst>
          <pc:docMk/>
          <pc:sldMk cId="1857836856" sldId="626"/>
        </pc:sldMkLst>
      </pc:sldChg>
      <pc:sldChg chg="del">
        <pc:chgData name="Alejandro Paolini Godoy" userId="c3a6e11a-e51d-46b0-a788-b09d2b3af6f8" providerId="ADAL" clId="{784CF047-5F9F-4063-B122-E17794292DBA}" dt="2022-06-06T06:41:32.317" v="545" actId="47"/>
        <pc:sldMkLst>
          <pc:docMk/>
          <pc:sldMk cId="1774184014" sldId="627"/>
        </pc:sldMkLst>
      </pc:sldChg>
      <pc:sldChg chg="del">
        <pc:chgData name="Alejandro Paolini Godoy" userId="c3a6e11a-e51d-46b0-a788-b09d2b3af6f8" providerId="ADAL" clId="{784CF047-5F9F-4063-B122-E17794292DBA}" dt="2022-06-06T06:41:32.317" v="545" actId="47"/>
        <pc:sldMkLst>
          <pc:docMk/>
          <pc:sldMk cId="1091617210" sldId="628"/>
        </pc:sldMkLst>
      </pc:sldChg>
      <pc:sldChg chg="del">
        <pc:chgData name="Alejandro Paolini Godoy" userId="c3a6e11a-e51d-46b0-a788-b09d2b3af6f8" providerId="ADAL" clId="{784CF047-5F9F-4063-B122-E17794292DBA}" dt="2022-06-06T06:41:32.317" v="545" actId="47"/>
        <pc:sldMkLst>
          <pc:docMk/>
          <pc:sldMk cId="3683890856" sldId="629"/>
        </pc:sldMkLst>
      </pc:sldChg>
      <pc:sldChg chg="del">
        <pc:chgData name="Alejandro Paolini Godoy" userId="c3a6e11a-e51d-46b0-a788-b09d2b3af6f8" providerId="ADAL" clId="{784CF047-5F9F-4063-B122-E17794292DBA}" dt="2022-06-06T06:41:32.317" v="545" actId="47"/>
        <pc:sldMkLst>
          <pc:docMk/>
          <pc:sldMk cId="1312366886" sldId="630"/>
        </pc:sldMkLst>
      </pc:sldChg>
      <pc:sldChg chg="del">
        <pc:chgData name="Alejandro Paolini Godoy" userId="c3a6e11a-e51d-46b0-a788-b09d2b3af6f8" providerId="ADAL" clId="{784CF047-5F9F-4063-B122-E17794292DBA}" dt="2022-06-06T06:41:32.317" v="545" actId="47"/>
        <pc:sldMkLst>
          <pc:docMk/>
          <pc:sldMk cId="2080932532" sldId="631"/>
        </pc:sldMkLst>
      </pc:sldChg>
      <pc:sldChg chg="del">
        <pc:chgData name="Alejandro Paolini Godoy" userId="c3a6e11a-e51d-46b0-a788-b09d2b3af6f8" providerId="ADAL" clId="{784CF047-5F9F-4063-B122-E17794292DBA}" dt="2022-06-06T06:41:32.317" v="545" actId="47"/>
        <pc:sldMkLst>
          <pc:docMk/>
          <pc:sldMk cId="24727758" sldId="632"/>
        </pc:sldMkLst>
      </pc:sldChg>
      <pc:sldChg chg="del">
        <pc:chgData name="Alejandro Paolini Godoy" userId="c3a6e11a-e51d-46b0-a788-b09d2b3af6f8" providerId="ADAL" clId="{784CF047-5F9F-4063-B122-E17794292DBA}" dt="2022-06-06T06:41:32.317" v="545" actId="47"/>
        <pc:sldMkLst>
          <pc:docMk/>
          <pc:sldMk cId="871353251" sldId="633"/>
        </pc:sldMkLst>
      </pc:sldChg>
      <pc:sldChg chg="modSp add mod modAnim">
        <pc:chgData name="Alejandro Paolini Godoy" userId="c3a6e11a-e51d-46b0-a788-b09d2b3af6f8" providerId="ADAL" clId="{784CF047-5F9F-4063-B122-E17794292DBA}" dt="2022-06-06T06:48:06.916" v="597"/>
        <pc:sldMkLst>
          <pc:docMk/>
          <pc:sldMk cId="997182304" sldId="634"/>
        </pc:sldMkLst>
        <pc:spChg chg="mod">
          <ac:chgData name="Alejandro Paolini Godoy" userId="c3a6e11a-e51d-46b0-a788-b09d2b3af6f8" providerId="ADAL" clId="{784CF047-5F9F-4063-B122-E17794292DBA}" dt="2022-06-06T05:42:40.356" v="76"/>
          <ac:spMkLst>
            <pc:docMk/>
            <pc:sldMk cId="997182304" sldId="634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784CF047-5F9F-4063-B122-E17794292DBA}" dt="2022-06-06T05:42:55.684" v="79" actId="14100"/>
          <ac:spMkLst>
            <pc:docMk/>
            <pc:sldMk cId="997182304" sldId="634"/>
            <ac:spMk id="9" creationId="{3817ADEE-A817-4D56-89B7-442952613BC8}"/>
          </ac:spMkLst>
        </pc:spChg>
      </pc:sldChg>
      <pc:sldChg chg="addSp modSp add mod modAnim">
        <pc:chgData name="Alejandro Paolini Godoy" userId="c3a6e11a-e51d-46b0-a788-b09d2b3af6f8" providerId="ADAL" clId="{784CF047-5F9F-4063-B122-E17794292DBA}" dt="2022-06-06T06:49:05.003" v="601"/>
        <pc:sldMkLst>
          <pc:docMk/>
          <pc:sldMk cId="765879240" sldId="635"/>
        </pc:sldMkLst>
        <pc:spChg chg="add mod">
          <ac:chgData name="Alejandro Paolini Godoy" userId="c3a6e11a-e51d-46b0-a788-b09d2b3af6f8" providerId="ADAL" clId="{784CF047-5F9F-4063-B122-E17794292DBA}" dt="2022-06-06T05:57:49.907" v="203" actId="1076"/>
          <ac:spMkLst>
            <pc:docMk/>
            <pc:sldMk cId="765879240" sldId="635"/>
            <ac:spMk id="5" creationId="{3585E299-9D27-212D-C0BE-52A070F9C944}"/>
          </ac:spMkLst>
        </pc:spChg>
        <pc:spChg chg="mod">
          <ac:chgData name="Alejandro Paolini Godoy" userId="c3a6e11a-e51d-46b0-a788-b09d2b3af6f8" providerId="ADAL" clId="{784CF047-5F9F-4063-B122-E17794292DBA}" dt="2022-06-06T05:54:13.737" v="180" actId="20577"/>
          <ac:spMkLst>
            <pc:docMk/>
            <pc:sldMk cId="765879240" sldId="635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784CF047-5F9F-4063-B122-E17794292DBA}" dt="2022-06-06T05:57:46.705" v="202" actId="1076"/>
          <ac:spMkLst>
            <pc:docMk/>
            <pc:sldMk cId="765879240" sldId="635"/>
            <ac:spMk id="9" creationId="{3817ADEE-A817-4D56-89B7-442952613BC8}"/>
          </ac:spMkLst>
        </pc:spChg>
      </pc:sldChg>
      <pc:sldChg chg="delSp modSp add mod delAnim modAnim">
        <pc:chgData name="Alejandro Paolini Godoy" userId="c3a6e11a-e51d-46b0-a788-b09d2b3af6f8" providerId="ADAL" clId="{784CF047-5F9F-4063-B122-E17794292DBA}" dt="2022-06-06T05:59:22.525" v="218" actId="1076"/>
        <pc:sldMkLst>
          <pc:docMk/>
          <pc:sldMk cId="2616174269" sldId="636"/>
        </pc:sldMkLst>
        <pc:spChg chg="mod">
          <ac:chgData name="Alejandro Paolini Godoy" userId="c3a6e11a-e51d-46b0-a788-b09d2b3af6f8" providerId="ADAL" clId="{784CF047-5F9F-4063-B122-E17794292DBA}" dt="2022-06-06T05:59:22.525" v="218" actId="1076"/>
          <ac:spMkLst>
            <pc:docMk/>
            <pc:sldMk cId="2616174269" sldId="636"/>
            <ac:spMk id="5" creationId="{3585E299-9D27-212D-C0BE-52A070F9C944}"/>
          </ac:spMkLst>
        </pc:spChg>
        <pc:spChg chg="mod">
          <ac:chgData name="Alejandro Paolini Godoy" userId="c3a6e11a-e51d-46b0-a788-b09d2b3af6f8" providerId="ADAL" clId="{784CF047-5F9F-4063-B122-E17794292DBA}" dt="2022-06-06T05:58:14.889" v="213" actId="20577"/>
          <ac:spMkLst>
            <pc:docMk/>
            <pc:sldMk cId="2616174269" sldId="636"/>
            <ac:spMk id="6" creationId="{F0ACAD3D-6F09-4D90-A5CF-7C56DC976CC4}"/>
          </ac:spMkLst>
        </pc:spChg>
        <pc:spChg chg="del">
          <ac:chgData name="Alejandro Paolini Godoy" userId="c3a6e11a-e51d-46b0-a788-b09d2b3af6f8" providerId="ADAL" clId="{784CF047-5F9F-4063-B122-E17794292DBA}" dt="2022-06-06T05:58:18.908" v="214" actId="478"/>
          <ac:spMkLst>
            <pc:docMk/>
            <pc:sldMk cId="2616174269" sldId="636"/>
            <ac:spMk id="9" creationId="{3817ADEE-A817-4D56-89B7-442952613BC8}"/>
          </ac:spMkLst>
        </pc:spChg>
      </pc:sldChg>
      <pc:sldChg chg="modSp add mod">
        <pc:chgData name="Alejandro Paolini Godoy" userId="c3a6e11a-e51d-46b0-a788-b09d2b3af6f8" providerId="ADAL" clId="{784CF047-5F9F-4063-B122-E17794292DBA}" dt="2022-06-06T06:43:35.496" v="551" actId="20577"/>
        <pc:sldMkLst>
          <pc:docMk/>
          <pc:sldMk cId="189298985" sldId="637"/>
        </pc:sldMkLst>
        <pc:spChg chg="mod">
          <ac:chgData name="Alejandro Paolini Godoy" userId="c3a6e11a-e51d-46b0-a788-b09d2b3af6f8" providerId="ADAL" clId="{784CF047-5F9F-4063-B122-E17794292DBA}" dt="2022-06-06T06:00:24.818" v="222" actId="14100"/>
          <ac:spMkLst>
            <pc:docMk/>
            <pc:sldMk cId="189298985" sldId="637"/>
            <ac:spMk id="5" creationId="{3585E299-9D27-212D-C0BE-52A070F9C944}"/>
          </ac:spMkLst>
        </pc:spChg>
        <pc:spChg chg="mod">
          <ac:chgData name="Alejandro Paolini Godoy" userId="c3a6e11a-e51d-46b0-a788-b09d2b3af6f8" providerId="ADAL" clId="{784CF047-5F9F-4063-B122-E17794292DBA}" dt="2022-06-06T06:43:35.496" v="551" actId="20577"/>
          <ac:spMkLst>
            <pc:docMk/>
            <pc:sldMk cId="189298985" sldId="637"/>
            <ac:spMk id="6" creationId="{F0ACAD3D-6F09-4D90-A5CF-7C56DC976CC4}"/>
          </ac:spMkLst>
        </pc:spChg>
      </pc:sldChg>
      <pc:sldChg chg="delSp modSp add mod ord delAnim modAnim">
        <pc:chgData name="Alejandro Paolini Godoy" userId="c3a6e11a-e51d-46b0-a788-b09d2b3af6f8" providerId="ADAL" clId="{784CF047-5F9F-4063-B122-E17794292DBA}" dt="2022-06-06T06:50:15.457" v="606"/>
        <pc:sldMkLst>
          <pc:docMk/>
          <pc:sldMk cId="2087817277" sldId="638"/>
        </pc:sldMkLst>
        <pc:spChg chg="del">
          <ac:chgData name="Alejandro Paolini Godoy" userId="c3a6e11a-e51d-46b0-a788-b09d2b3af6f8" providerId="ADAL" clId="{784CF047-5F9F-4063-B122-E17794292DBA}" dt="2022-06-06T06:05:53.424" v="268" actId="478"/>
          <ac:spMkLst>
            <pc:docMk/>
            <pc:sldMk cId="2087817277" sldId="638"/>
            <ac:spMk id="5" creationId="{3585E299-9D27-212D-C0BE-52A070F9C944}"/>
          </ac:spMkLst>
        </pc:spChg>
        <pc:spChg chg="mod">
          <ac:chgData name="Alejandro Paolini Godoy" userId="c3a6e11a-e51d-46b0-a788-b09d2b3af6f8" providerId="ADAL" clId="{784CF047-5F9F-4063-B122-E17794292DBA}" dt="2022-06-06T06:14:06.657" v="365" actId="20577"/>
          <ac:spMkLst>
            <pc:docMk/>
            <pc:sldMk cId="2087817277" sldId="63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784CF047-5F9F-4063-B122-E17794292DBA}" dt="2022-06-06T06:06:24.061" v="273" actId="14100"/>
          <ac:spMkLst>
            <pc:docMk/>
            <pc:sldMk cId="2087817277" sldId="638"/>
            <ac:spMk id="9" creationId="{3817ADEE-A817-4D56-89B7-442952613BC8}"/>
          </ac:spMkLst>
        </pc:spChg>
      </pc:sldChg>
      <pc:sldChg chg="modSp add mod ord modAnim">
        <pc:chgData name="Alejandro Paolini Godoy" userId="c3a6e11a-e51d-46b0-a788-b09d2b3af6f8" providerId="ADAL" clId="{784CF047-5F9F-4063-B122-E17794292DBA}" dt="2022-06-06T06:49:49.099" v="605"/>
        <pc:sldMkLst>
          <pc:docMk/>
          <pc:sldMk cId="3736865219" sldId="639"/>
        </pc:sldMkLst>
        <pc:spChg chg="mod">
          <ac:chgData name="Alejandro Paolini Godoy" userId="c3a6e11a-e51d-46b0-a788-b09d2b3af6f8" providerId="ADAL" clId="{784CF047-5F9F-4063-B122-E17794292DBA}" dt="2022-06-06T06:01:35.951" v="240" actId="20577"/>
          <ac:spMkLst>
            <pc:docMk/>
            <pc:sldMk cId="3736865219" sldId="639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784CF047-5F9F-4063-B122-E17794292DBA}" dt="2022-06-06T06:02:39.976" v="244" actId="20577"/>
          <ac:spMkLst>
            <pc:docMk/>
            <pc:sldMk cId="3736865219" sldId="639"/>
            <ac:spMk id="9" creationId="{3817ADEE-A817-4D56-89B7-442952613BC8}"/>
          </ac:spMkLst>
        </pc:spChg>
      </pc:sldChg>
      <pc:sldChg chg="addSp modSp add mod modAnim">
        <pc:chgData name="Alejandro Paolini Godoy" userId="c3a6e11a-e51d-46b0-a788-b09d2b3af6f8" providerId="ADAL" clId="{784CF047-5F9F-4063-B122-E17794292DBA}" dt="2022-06-06T06:05:30.639" v="267" actId="1076"/>
        <pc:sldMkLst>
          <pc:docMk/>
          <pc:sldMk cId="16130988" sldId="640"/>
        </pc:sldMkLst>
        <pc:spChg chg="add mod">
          <ac:chgData name="Alejandro Paolini Godoy" userId="c3a6e11a-e51d-46b0-a788-b09d2b3af6f8" providerId="ADAL" clId="{784CF047-5F9F-4063-B122-E17794292DBA}" dt="2022-06-06T06:05:30.639" v="267" actId="1076"/>
          <ac:spMkLst>
            <pc:docMk/>
            <pc:sldMk cId="16130988" sldId="640"/>
            <ac:spMk id="5" creationId="{D8D8F14E-57EC-3C8E-17CA-417205D429FE}"/>
          </ac:spMkLst>
        </pc:spChg>
        <pc:spChg chg="mod">
          <ac:chgData name="Alejandro Paolini Godoy" userId="c3a6e11a-e51d-46b0-a788-b09d2b3af6f8" providerId="ADAL" clId="{784CF047-5F9F-4063-B122-E17794292DBA}" dt="2022-06-06T06:03:44.464" v="252" actId="20577"/>
          <ac:spMkLst>
            <pc:docMk/>
            <pc:sldMk cId="16130988" sldId="64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784CF047-5F9F-4063-B122-E17794292DBA}" dt="2022-06-06T06:04:55.173" v="255" actId="14100"/>
          <ac:spMkLst>
            <pc:docMk/>
            <pc:sldMk cId="16130988" sldId="640"/>
            <ac:spMk id="9" creationId="{3817ADEE-A817-4D56-89B7-442952613BC8}"/>
          </ac:spMkLst>
        </pc:spChg>
      </pc:sldChg>
      <pc:sldChg chg="addSp delSp modSp add mod ord modAnim">
        <pc:chgData name="Alejandro Paolini Godoy" userId="c3a6e11a-e51d-46b0-a788-b09d2b3af6f8" providerId="ADAL" clId="{784CF047-5F9F-4063-B122-E17794292DBA}" dt="2022-06-06T06:50:37.242" v="609"/>
        <pc:sldMkLst>
          <pc:docMk/>
          <pc:sldMk cId="392770738" sldId="641"/>
        </pc:sldMkLst>
        <pc:spChg chg="mod ord">
          <ac:chgData name="Alejandro Paolini Godoy" userId="c3a6e11a-e51d-46b0-a788-b09d2b3af6f8" providerId="ADAL" clId="{784CF047-5F9F-4063-B122-E17794292DBA}" dt="2022-06-06T06:12:37.659" v="333" actId="1076"/>
          <ac:spMkLst>
            <pc:docMk/>
            <pc:sldMk cId="392770738" sldId="641"/>
            <ac:spMk id="5" creationId="{2FA1FE94-B088-B7D6-D16E-FA0CE951076D}"/>
          </ac:spMkLst>
        </pc:spChg>
        <pc:spChg chg="mod">
          <ac:chgData name="Alejandro Paolini Godoy" userId="c3a6e11a-e51d-46b0-a788-b09d2b3af6f8" providerId="ADAL" clId="{784CF047-5F9F-4063-B122-E17794292DBA}" dt="2022-06-06T06:13:43.587" v="351" actId="20577"/>
          <ac:spMkLst>
            <pc:docMk/>
            <pc:sldMk cId="392770738" sldId="641"/>
            <ac:spMk id="6" creationId="{F0ACAD3D-6F09-4D90-A5CF-7C56DC976CC4}"/>
          </ac:spMkLst>
        </pc:spChg>
        <pc:spChg chg="del">
          <ac:chgData name="Alejandro Paolini Godoy" userId="c3a6e11a-e51d-46b0-a788-b09d2b3af6f8" providerId="ADAL" clId="{784CF047-5F9F-4063-B122-E17794292DBA}" dt="2022-06-06T06:09:31.096" v="285" actId="478"/>
          <ac:spMkLst>
            <pc:docMk/>
            <pc:sldMk cId="392770738" sldId="641"/>
            <ac:spMk id="7" creationId="{89B36443-BF4F-95F2-9EE6-DC540DB5ECB2}"/>
          </ac:spMkLst>
        </pc:spChg>
        <pc:spChg chg="mod">
          <ac:chgData name="Alejandro Paolini Godoy" userId="c3a6e11a-e51d-46b0-a788-b09d2b3af6f8" providerId="ADAL" clId="{784CF047-5F9F-4063-B122-E17794292DBA}" dt="2022-06-06T06:12:28.405" v="332" actId="1076"/>
          <ac:spMkLst>
            <pc:docMk/>
            <pc:sldMk cId="392770738" sldId="641"/>
            <ac:spMk id="8" creationId="{B0091331-BB92-BCF7-B159-CC8C5F666A99}"/>
          </ac:spMkLst>
        </pc:spChg>
        <pc:spChg chg="add mod">
          <ac:chgData name="Alejandro Paolini Godoy" userId="c3a6e11a-e51d-46b0-a788-b09d2b3af6f8" providerId="ADAL" clId="{784CF047-5F9F-4063-B122-E17794292DBA}" dt="2022-06-06T06:13:03.162" v="341" actId="207"/>
          <ac:spMkLst>
            <pc:docMk/>
            <pc:sldMk cId="392770738" sldId="641"/>
            <ac:spMk id="9" creationId="{FA004798-0245-2B9E-F9D0-FE45DD95334A}"/>
          </ac:spMkLst>
        </pc:spChg>
      </pc:sldChg>
      <pc:sldChg chg="modSp add mod ord modAnim">
        <pc:chgData name="Alejandro Paolini Godoy" userId="c3a6e11a-e51d-46b0-a788-b09d2b3af6f8" providerId="ADAL" clId="{784CF047-5F9F-4063-B122-E17794292DBA}" dt="2022-06-06T06:50:51.741" v="611"/>
        <pc:sldMkLst>
          <pc:docMk/>
          <pc:sldMk cId="1335536922" sldId="642"/>
        </pc:sldMkLst>
        <pc:spChg chg="mod">
          <ac:chgData name="Alejandro Paolini Godoy" userId="c3a6e11a-e51d-46b0-a788-b09d2b3af6f8" providerId="ADAL" clId="{784CF047-5F9F-4063-B122-E17794292DBA}" dt="2022-06-06T06:14:32.690" v="391" actId="20577"/>
          <ac:spMkLst>
            <pc:docMk/>
            <pc:sldMk cId="1335536922" sldId="642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784CF047-5F9F-4063-B122-E17794292DBA}" dt="2022-06-06T06:14:41.630" v="393" actId="14100"/>
          <ac:spMkLst>
            <pc:docMk/>
            <pc:sldMk cId="1335536922" sldId="642"/>
            <ac:spMk id="9" creationId="{3817ADEE-A817-4D56-89B7-442952613BC8}"/>
          </ac:spMkLst>
        </pc:spChg>
      </pc:sldChg>
      <pc:sldChg chg="addSp delSp modSp add mod delAnim modAnim">
        <pc:chgData name="Alejandro Paolini Godoy" userId="c3a6e11a-e51d-46b0-a788-b09d2b3af6f8" providerId="ADAL" clId="{784CF047-5F9F-4063-B122-E17794292DBA}" dt="2022-06-06T06:53:20.009" v="612"/>
        <pc:sldMkLst>
          <pc:docMk/>
          <pc:sldMk cId="3556229897" sldId="643"/>
        </pc:sldMkLst>
        <pc:spChg chg="add mod">
          <ac:chgData name="Alejandro Paolini Godoy" userId="c3a6e11a-e51d-46b0-a788-b09d2b3af6f8" providerId="ADAL" clId="{784CF047-5F9F-4063-B122-E17794292DBA}" dt="2022-06-06T06:15:23.967" v="396"/>
          <ac:spMkLst>
            <pc:docMk/>
            <pc:sldMk cId="3556229897" sldId="643"/>
            <ac:spMk id="5" creationId="{B33A270A-B3DF-E7FF-98FB-11A497341F7C}"/>
          </ac:spMkLst>
        </pc:spChg>
        <pc:spChg chg="add mod">
          <ac:chgData name="Alejandro Paolini Godoy" userId="c3a6e11a-e51d-46b0-a788-b09d2b3af6f8" providerId="ADAL" clId="{784CF047-5F9F-4063-B122-E17794292DBA}" dt="2022-06-06T06:16:21.408" v="410" actId="113"/>
          <ac:spMkLst>
            <pc:docMk/>
            <pc:sldMk cId="3556229897" sldId="643"/>
            <ac:spMk id="7" creationId="{9265A56B-BFEA-DF56-44BD-A0837839341B}"/>
          </ac:spMkLst>
        </pc:spChg>
        <pc:spChg chg="del mod">
          <ac:chgData name="Alejandro Paolini Godoy" userId="c3a6e11a-e51d-46b0-a788-b09d2b3af6f8" providerId="ADAL" clId="{784CF047-5F9F-4063-B122-E17794292DBA}" dt="2022-06-06T06:15:27.224" v="397" actId="478"/>
          <ac:spMkLst>
            <pc:docMk/>
            <pc:sldMk cId="3556229897" sldId="643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784CF047-5F9F-4063-B122-E17794292DBA}" dt="2022-06-06T06:15:55.374" v="400" actId="1076"/>
          <ac:spMkLst>
            <pc:docMk/>
            <pc:sldMk cId="3556229897" sldId="643"/>
            <ac:spMk id="10" creationId="{DEA5F15D-EF8B-B4FC-0D14-BDC2A34CAEF7}"/>
          </ac:spMkLst>
        </pc:spChg>
        <pc:spChg chg="mod">
          <ac:chgData name="Alejandro Paolini Godoy" userId="c3a6e11a-e51d-46b0-a788-b09d2b3af6f8" providerId="ADAL" clId="{784CF047-5F9F-4063-B122-E17794292DBA}" dt="2022-06-06T06:15:55.374" v="400" actId="1076"/>
          <ac:spMkLst>
            <pc:docMk/>
            <pc:sldMk cId="3556229897" sldId="643"/>
            <ac:spMk id="11" creationId="{61961BC5-1FBE-E8F3-A72A-A37B44D9DA4A}"/>
          </ac:spMkLst>
        </pc:spChg>
        <pc:grpChg chg="add mod">
          <ac:chgData name="Alejandro Paolini Godoy" userId="c3a6e11a-e51d-46b0-a788-b09d2b3af6f8" providerId="ADAL" clId="{784CF047-5F9F-4063-B122-E17794292DBA}" dt="2022-06-06T06:15:55.374" v="400" actId="1076"/>
          <ac:grpSpMkLst>
            <pc:docMk/>
            <pc:sldMk cId="3556229897" sldId="643"/>
            <ac:grpSpMk id="8" creationId="{A65ED003-5BB8-4751-6ACD-5257976F4F1E}"/>
          </ac:grpSpMkLst>
        </pc:grpChg>
      </pc:sldChg>
      <pc:sldChg chg="modSp add mod ord modAnim">
        <pc:chgData name="Alejandro Paolini Godoy" userId="c3a6e11a-e51d-46b0-a788-b09d2b3af6f8" providerId="ADAL" clId="{784CF047-5F9F-4063-B122-E17794292DBA}" dt="2022-06-06T06:53:45.335" v="615"/>
        <pc:sldMkLst>
          <pc:docMk/>
          <pc:sldMk cId="1423111936" sldId="644"/>
        </pc:sldMkLst>
        <pc:spChg chg="mod">
          <ac:chgData name="Alejandro Paolini Godoy" userId="c3a6e11a-e51d-46b0-a788-b09d2b3af6f8" providerId="ADAL" clId="{784CF047-5F9F-4063-B122-E17794292DBA}" dt="2022-06-06T06:17:02.639" v="423" actId="20577"/>
          <ac:spMkLst>
            <pc:docMk/>
            <pc:sldMk cId="1423111936" sldId="644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784CF047-5F9F-4063-B122-E17794292DBA}" dt="2022-06-06T06:18:50.375" v="441" actId="20577"/>
          <ac:spMkLst>
            <pc:docMk/>
            <pc:sldMk cId="1423111936" sldId="644"/>
            <ac:spMk id="9" creationId="{3817ADEE-A817-4D56-89B7-442952613BC8}"/>
          </ac:spMkLst>
        </pc:spChg>
      </pc:sldChg>
      <pc:sldChg chg="addSp modSp add mod modAnim">
        <pc:chgData name="Alejandro Paolini Godoy" userId="c3a6e11a-e51d-46b0-a788-b09d2b3af6f8" providerId="ADAL" clId="{784CF047-5F9F-4063-B122-E17794292DBA}" dt="2022-06-06T06:55:23.955" v="683"/>
        <pc:sldMkLst>
          <pc:docMk/>
          <pc:sldMk cId="3802607974" sldId="645"/>
        </pc:sldMkLst>
        <pc:spChg chg="add mod">
          <ac:chgData name="Alejandro Paolini Godoy" userId="c3a6e11a-e51d-46b0-a788-b09d2b3af6f8" providerId="ADAL" clId="{784CF047-5F9F-4063-B122-E17794292DBA}" dt="2022-06-06T06:23:05.695" v="470" actId="20577"/>
          <ac:spMkLst>
            <pc:docMk/>
            <pc:sldMk cId="3802607974" sldId="645"/>
            <ac:spMk id="5" creationId="{C8DB6D25-1E3D-3D60-6ECF-5189DBB8D3F0}"/>
          </ac:spMkLst>
        </pc:spChg>
        <pc:spChg chg="mod">
          <ac:chgData name="Alejandro Paolini Godoy" userId="c3a6e11a-e51d-46b0-a788-b09d2b3af6f8" providerId="ADAL" clId="{784CF047-5F9F-4063-B122-E17794292DBA}" dt="2022-06-06T06:22:41.881" v="468" actId="113"/>
          <ac:spMkLst>
            <pc:docMk/>
            <pc:sldMk cId="3802607974" sldId="645"/>
            <ac:spMk id="9" creationId="{3817ADEE-A817-4D56-89B7-442952613BC8}"/>
          </ac:spMkLst>
        </pc:spChg>
      </pc:sldChg>
      <pc:sldChg chg="modSp add mod modAnim">
        <pc:chgData name="Alejandro Paolini Godoy" userId="c3a6e11a-e51d-46b0-a788-b09d2b3af6f8" providerId="ADAL" clId="{784CF047-5F9F-4063-B122-E17794292DBA}" dt="2022-06-06T06:55:12.395" v="682"/>
        <pc:sldMkLst>
          <pc:docMk/>
          <pc:sldMk cId="2129987744" sldId="646"/>
        </pc:sldMkLst>
        <pc:spChg chg="mod">
          <ac:chgData name="Alejandro Paolini Godoy" userId="c3a6e11a-e51d-46b0-a788-b09d2b3af6f8" providerId="ADAL" clId="{784CF047-5F9F-4063-B122-E17794292DBA}" dt="2022-06-06T06:30:32.507" v="506" actId="20577"/>
          <ac:spMkLst>
            <pc:docMk/>
            <pc:sldMk cId="2129987744" sldId="646"/>
            <ac:spMk id="5" creationId="{C8DB6D25-1E3D-3D60-6ECF-5189DBB8D3F0}"/>
          </ac:spMkLst>
        </pc:spChg>
        <pc:spChg chg="mod">
          <ac:chgData name="Alejandro Paolini Godoy" userId="c3a6e11a-e51d-46b0-a788-b09d2b3af6f8" providerId="ADAL" clId="{784CF047-5F9F-4063-B122-E17794292DBA}" dt="2022-06-06T06:23:32.186" v="475" actId="20577"/>
          <ac:spMkLst>
            <pc:docMk/>
            <pc:sldMk cId="2129987744" sldId="64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784CF047-5F9F-4063-B122-E17794292DBA}" dt="2022-06-06T06:28:07.994" v="497" actId="14100"/>
          <ac:spMkLst>
            <pc:docMk/>
            <pc:sldMk cId="2129987744" sldId="646"/>
            <ac:spMk id="9" creationId="{3817ADEE-A817-4D56-89B7-442952613BC8}"/>
          </ac:spMkLst>
        </pc:spChg>
      </pc:sldChg>
      <pc:sldChg chg="modSp add mod modAnim">
        <pc:chgData name="Alejandro Paolini Godoy" userId="c3a6e11a-e51d-46b0-a788-b09d2b3af6f8" providerId="ADAL" clId="{784CF047-5F9F-4063-B122-E17794292DBA}" dt="2022-06-06T06:55:01.262" v="681"/>
        <pc:sldMkLst>
          <pc:docMk/>
          <pc:sldMk cId="3494284574" sldId="647"/>
        </pc:sldMkLst>
        <pc:spChg chg="mod">
          <ac:chgData name="Alejandro Paolini Godoy" userId="c3a6e11a-e51d-46b0-a788-b09d2b3af6f8" providerId="ADAL" clId="{784CF047-5F9F-4063-B122-E17794292DBA}" dt="2022-06-06T06:30:28.532" v="504" actId="20577"/>
          <ac:spMkLst>
            <pc:docMk/>
            <pc:sldMk cId="3494284574" sldId="647"/>
            <ac:spMk id="5" creationId="{C8DB6D25-1E3D-3D60-6ECF-5189DBB8D3F0}"/>
          </ac:spMkLst>
        </pc:spChg>
        <pc:spChg chg="mod">
          <ac:chgData name="Alejandro Paolini Godoy" userId="c3a6e11a-e51d-46b0-a788-b09d2b3af6f8" providerId="ADAL" clId="{784CF047-5F9F-4063-B122-E17794292DBA}" dt="2022-06-06T06:28:38.596" v="501" actId="14100"/>
          <ac:spMkLst>
            <pc:docMk/>
            <pc:sldMk cId="3494284574" sldId="647"/>
            <ac:spMk id="9" creationId="{3817ADEE-A817-4D56-89B7-442952613BC8}"/>
          </ac:spMkLst>
        </pc:spChg>
      </pc:sldChg>
      <pc:sldChg chg="addSp modSp add mod ord modAnim">
        <pc:chgData name="Alejandro Paolini Godoy" userId="c3a6e11a-e51d-46b0-a788-b09d2b3af6f8" providerId="ADAL" clId="{784CF047-5F9F-4063-B122-E17794292DBA}" dt="2022-06-06T06:55:54.822" v="687"/>
        <pc:sldMkLst>
          <pc:docMk/>
          <pc:sldMk cId="2386061105" sldId="648"/>
        </pc:sldMkLst>
        <pc:spChg chg="add mod">
          <ac:chgData name="Alejandro Paolini Godoy" userId="c3a6e11a-e51d-46b0-a788-b09d2b3af6f8" providerId="ADAL" clId="{784CF047-5F9F-4063-B122-E17794292DBA}" dt="2022-06-06T06:36:44.330" v="525" actId="14100"/>
          <ac:spMkLst>
            <pc:docMk/>
            <pc:sldMk cId="2386061105" sldId="648"/>
            <ac:spMk id="5" creationId="{90648FDE-E1C8-AF9A-CF94-0A787AE48657}"/>
          </ac:spMkLst>
        </pc:spChg>
        <pc:spChg chg="mod">
          <ac:chgData name="Alejandro Paolini Godoy" userId="c3a6e11a-e51d-46b0-a788-b09d2b3af6f8" providerId="ADAL" clId="{784CF047-5F9F-4063-B122-E17794292DBA}" dt="2022-06-06T06:33:22.667" v="519"/>
          <ac:spMkLst>
            <pc:docMk/>
            <pc:sldMk cId="2386061105" sldId="64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784CF047-5F9F-4063-B122-E17794292DBA}" dt="2022-06-06T06:46:47.073" v="591" actId="20577"/>
          <ac:spMkLst>
            <pc:docMk/>
            <pc:sldMk cId="2386061105" sldId="648"/>
            <ac:spMk id="9" creationId="{3817ADEE-A817-4D56-89B7-442952613BC8}"/>
          </ac:spMkLst>
        </pc:spChg>
      </pc:sldChg>
    </pc:docChg>
  </pc:docChgLst>
  <pc:docChgLst>
    <pc:chgData name="Alejandro Paolini Godoy" userId="c3a6e11a-e51d-46b0-a788-b09d2b3af6f8" providerId="ADAL" clId="{8B2F302F-E5C7-4644-B4E9-3E0DF528E577}"/>
    <pc:docChg chg="modSld">
      <pc:chgData name="Alejandro Paolini Godoy" userId="c3a6e11a-e51d-46b0-a788-b09d2b3af6f8" providerId="ADAL" clId="{8B2F302F-E5C7-4644-B4E9-3E0DF528E577}" dt="2022-03-29T04:53:18.343" v="0" actId="20577"/>
      <pc:docMkLst>
        <pc:docMk/>
      </pc:docMkLst>
      <pc:sldChg chg="modSp mod">
        <pc:chgData name="Alejandro Paolini Godoy" userId="c3a6e11a-e51d-46b0-a788-b09d2b3af6f8" providerId="ADAL" clId="{8B2F302F-E5C7-4644-B4E9-3E0DF528E577}" dt="2022-03-29T04:53:18.343" v="0" actId="20577"/>
        <pc:sldMkLst>
          <pc:docMk/>
          <pc:sldMk cId="1849231562" sldId="496"/>
        </pc:sldMkLst>
        <pc:spChg chg="mod">
          <ac:chgData name="Alejandro Paolini Godoy" userId="c3a6e11a-e51d-46b0-a788-b09d2b3af6f8" providerId="ADAL" clId="{8B2F302F-E5C7-4644-B4E9-3E0DF528E577}" dt="2022-03-29T04:53:18.343" v="0" actId="20577"/>
          <ac:spMkLst>
            <pc:docMk/>
            <pc:sldMk cId="1849231562" sldId="496"/>
            <ac:spMk id="59" creationId="{53109DF1-D188-4026-8BDD-C3289BBC0A39}"/>
          </ac:spMkLst>
        </pc:spChg>
      </pc:sldChg>
    </pc:docChg>
  </pc:docChgLst>
  <pc:docChgLst>
    <pc:chgData name="Alejandro Paolini Godoy" userId="c3a6e11a-e51d-46b0-a788-b09d2b3af6f8" providerId="ADAL" clId="{20EEC9D5-7F65-445D-9D39-EC365C4E615B}"/>
    <pc:docChg chg="undo redo custSel addSld delSld modSld sldOrd">
      <pc:chgData name="Alejandro Paolini Godoy" userId="c3a6e11a-e51d-46b0-a788-b09d2b3af6f8" providerId="ADAL" clId="{20EEC9D5-7F65-445D-9D39-EC365C4E615B}" dt="2022-04-18T06:25:56.083" v="1190"/>
      <pc:docMkLst>
        <pc:docMk/>
      </pc:docMkLst>
      <pc:sldChg chg="del">
        <pc:chgData name="Alejandro Paolini Godoy" userId="c3a6e11a-e51d-46b0-a788-b09d2b3af6f8" providerId="ADAL" clId="{20EEC9D5-7F65-445D-9D39-EC365C4E615B}" dt="2022-04-18T06:06:04.300" v="884" actId="47"/>
        <pc:sldMkLst>
          <pc:docMk/>
          <pc:sldMk cId="2236747759" sldId="450"/>
        </pc:sldMkLst>
      </pc:sldChg>
      <pc:sldChg chg="delSp modSp add mod modAnim">
        <pc:chgData name="Alejandro Paolini Godoy" userId="c3a6e11a-e51d-46b0-a788-b09d2b3af6f8" providerId="ADAL" clId="{20EEC9D5-7F65-445D-9D39-EC365C4E615B}" dt="2022-04-18T05:45:50.441" v="372" actId="403"/>
        <pc:sldMkLst>
          <pc:docMk/>
          <pc:sldMk cId="3045625610" sldId="477"/>
        </pc:sldMkLst>
        <pc:spChg chg="mod">
          <ac:chgData name="Alejandro Paolini Godoy" userId="c3a6e11a-e51d-46b0-a788-b09d2b3af6f8" providerId="ADAL" clId="{20EEC9D5-7F65-445D-9D39-EC365C4E615B}" dt="2022-04-18T05:45:50.441" v="372" actId="403"/>
          <ac:spMkLst>
            <pc:docMk/>
            <pc:sldMk cId="3045625610" sldId="477"/>
            <ac:spMk id="6" creationId="{5D5D8DF2-946F-4CA1-AE4E-4F306F503796}"/>
          </ac:spMkLst>
        </pc:spChg>
        <pc:spChg chg="mod">
          <ac:chgData name="Alejandro Paolini Godoy" userId="c3a6e11a-e51d-46b0-a788-b09d2b3af6f8" providerId="ADAL" clId="{20EEC9D5-7F65-445D-9D39-EC365C4E615B}" dt="2022-04-18T05:45:11.904" v="363"/>
          <ac:spMkLst>
            <pc:docMk/>
            <pc:sldMk cId="3045625610" sldId="477"/>
            <ac:spMk id="7" creationId="{09213D55-8C34-4BF9-BA89-3E74C5160CB8}"/>
          </ac:spMkLst>
        </pc:spChg>
        <pc:spChg chg="del">
          <ac:chgData name="Alejandro Paolini Godoy" userId="c3a6e11a-e51d-46b0-a788-b09d2b3af6f8" providerId="ADAL" clId="{20EEC9D5-7F65-445D-9D39-EC365C4E615B}" dt="2022-04-18T05:45:16.124" v="364" actId="478"/>
          <ac:spMkLst>
            <pc:docMk/>
            <pc:sldMk cId="3045625610" sldId="477"/>
            <ac:spMk id="8" creationId="{29658571-7032-4FF1-854D-EF9375F38016}"/>
          </ac:spMkLst>
        </pc:spChg>
        <pc:spChg chg="del">
          <ac:chgData name="Alejandro Paolini Godoy" userId="c3a6e11a-e51d-46b0-a788-b09d2b3af6f8" providerId="ADAL" clId="{20EEC9D5-7F65-445D-9D39-EC365C4E615B}" dt="2022-04-18T05:45:16.124" v="364" actId="478"/>
          <ac:spMkLst>
            <pc:docMk/>
            <pc:sldMk cId="3045625610" sldId="477"/>
            <ac:spMk id="12" creationId="{F8E3F032-612B-4F8E-9F63-BC389C425571}"/>
          </ac:spMkLst>
        </pc:spChg>
        <pc:spChg chg="del">
          <ac:chgData name="Alejandro Paolini Godoy" userId="c3a6e11a-e51d-46b0-a788-b09d2b3af6f8" providerId="ADAL" clId="{20EEC9D5-7F65-445D-9D39-EC365C4E615B}" dt="2022-04-18T05:45:16.124" v="364" actId="478"/>
          <ac:spMkLst>
            <pc:docMk/>
            <pc:sldMk cId="3045625610" sldId="477"/>
            <ac:spMk id="14" creationId="{0E935865-1577-4D7E-94E0-0769599299EC}"/>
          </ac:spMkLst>
        </pc:spChg>
        <pc:spChg chg="del">
          <ac:chgData name="Alejandro Paolini Godoy" userId="c3a6e11a-e51d-46b0-a788-b09d2b3af6f8" providerId="ADAL" clId="{20EEC9D5-7F65-445D-9D39-EC365C4E615B}" dt="2022-04-18T05:45:16.124" v="364" actId="478"/>
          <ac:spMkLst>
            <pc:docMk/>
            <pc:sldMk cId="3045625610" sldId="477"/>
            <ac:spMk id="15" creationId="{2F0275D5-B49A-4892-B852-4D1314204A22}"/>
          </ac:spMkLst>
        </pc:spChg>
        <pc:spChg chg="del">
          <ac:chgData name="Alejandro Paolini Godoy" userId="c3a6e11a-e51d-46b0-a788-b09d2b3af6f8" providerId="ADAL" clId="{20EEC9D5-7F65-445D-9D39-EC365C4E615B}" dt="2022-04-18T05:45:16.124" v="364" actId="478"/>
          <ac:spMkLst>
            <pc:docMk/>
            <pc:sldMk cId="3045625610" sldId="477"/>
            <ac:spMk id="19" creationId="{EBD82E75-6303-4FF2-8EA0-261FBB2E9195}"/>
          </ac:spMkLst>
        </pc:spChg>
        <pc:spChg chg="del">
          <ac:chgData name="Alejandro Paolini Godoy" userId="c3a6e11a-e51d-46b0-a788-b09d2b3af6f8" providerId="ADAL" clId="{20EEC9D5-7F65-445D-9D39-EC365C4E615B}" dt="2022-04-18T05:45:16.124" v="364" actId="478"/>
          <ac:spMkLst>
            <pc:docMk/>
            <pc:sldMk cId="3045625610" sldId="477"/>
            <ac:spMk id="20" creationId="{9DCED768-3E6F-4CAD-A2B2-FBBD62996F2A}"/>
          </ac:spMkLst>
        </pc:spChg>
        <pc:spChg chg="del">
          <ac:chgData name="Alejandro Paolini Godoy" userId="c3a6e11a-e51d-46b0-a788-b09d2b3af6f8" providerId="ADAL" clId="{20EEC9D5-7F65-445D-9D39-EC365C4E615B}" dt="2022-04-18T05:45:16.124" v="364" actId="478"/>
          <ac:spMkLst>
            <pc:docMk/>
            <pc:sldMk cId="3045625610" sldId="477"/>
            <ac:spMk id="21" creationId="{1477BA01-BD45-4AE6-AF6C-28ADBFEC199C}"/>
          </ac:spMkLst>
        </pc:spChg>
        <pc:spChg chg="del">
          <ac:chgData name="Alejandro Paolini Godoy" userId="c3a6e11a-e51d-46b0-a788-b09d2b3af6f8" providerId="ADAL" clId="{20EEC9D5-7F65-445D-9D39-EC365C4E615B}" dt="2022-04-18T05:45:16.124" v="364" actId="478"/>
          <ac:spMkLst>
            <pc:docMk/>
            <pc:sldMk cId="3045625610" sldId="477"/>
            <ac:spMk id="22" creationId="{4C56984F-449B-43C4-A575-D93016FDED7D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27" creationId="{50DFEF8B-9822-4495-BE35-6BA8A7FBC0C7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28" creationId="{549B236D-3A24-45CA-AEA8-E918E5B8DAE2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30" creationId="{9C2BFCDE-6AE5-432E-97AE-CFD0F76B5887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31" creationId="{BB54EF41-3FE7-48E3-B069-54919481884F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32" creationId="{A714BD24-B8C7-4C50-BAEE-C0E3423B5805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33" creationId="{51C7F6A4-AB7B-491B-997B-36A368302276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34" creationId="{CD98640A-F577-4DF7-A9C8-7D806832E935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36" creationId="{2F9BD863-6AF5-428A-8500-B794349D842C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38" creationId="{DA1AB170-2217-4330-A710-0586F50FE8D2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41" creationId="{0E50BA9E-A0BE-4DB4-8A94-DFFB548FCE09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42" creationId="{2E0F2EFC-0765-445D-B611-A25FD0FB9516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43" creationId="{8C5C8D99-05EE-4DC7-8209-58232E846B78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44" creationId="{28EBC356-AAB3-428C-A01F-C1A9AE2F0DFD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45" creationId="{6D5737EA-02A1-439B-AA78-0FE0792F9216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46" creationId="{37B8D115-45CA-410C-8C0C-51D0FB814176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48" creationId="{F5F96EC6-4285-47B5-8D16-FE1182B0D488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49" creationId="{459EF2C9-D226-4B45-8F31-DF62364801D7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50" creationId="{30A699E7-06E7-427D-AF3C-3EBC4FA66111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51" creationId="{459A51DA-A796-4A7F-BEF6-E948C0F6FD3E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52" creationId="{88ABC7A3-3C81-4C36-BDB1-8A356ACFA750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53" creationId="{232A101D-3E48-4219-86E3-5CE1BEBEC1C4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54" creationId="{54B09D46-84DA-41F0-8C81-B069E4D52791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55" creationId="{A1640878-28B2-46EC-A668-7FF0562D88BB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56" creationId="{4E9543CC-9D0C-4895-BFAC-6765A48C68EB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57" creationId="{2A75A6F6-B694-4D55-8080-BD3E1A6DBDFE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58" creationId="{5968B4C1-7D2E-43E7-A9CD-9A5C3F5B2B5C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59" creationId="{D18BEBCC-5BF0-42D4-8C0E-2D1EA2D85746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60" creationId="{E321073E-D64F-492A-BDB5-BA86D312F61E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61" creationId="{036DCD6E-CAA7-4B50-A06F-A35A4686034E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62" creationId="{F1CC38A8-788E-426E-AF1D-2C9F735F1DAD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63" creationId="{E82F783F-DFAB-4BC1-9733-CA2761E8465A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64" creationId="{35FA71E6-692A-4E92-BA3B-04101EF48358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65" creationId="{C69FE716-5A26-4D4C-AB39-D8FC0B995615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66" creationId="{5CFCC66F-5887-4775-ADC0-CCA1654044AF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67" creationId="{3ACBBCC3-5E3E-4068-80EB-FC632CD871AA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68" creationId="{E85A30F1-4C40-40A9-AD00-477997A7673A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69" creationId="{EC044155-2488-411D-B50E-174FB5FB4E1B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70" creationId="{65599BA6-CD90-4F17-9C13-78C2188621A9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71" creationId="{DFC82449-F64B-4AC6-897C-2018248D46FC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72" creationId="{5BDF5015-C512-4CA7-BA47-A3D422DCCDAC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73" creationId="{EBD1617B-E41C-47B6-B49F-76BA47706A97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74" creationId="{C57A457B-8886-4F49-9995-8B79294611A5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75" creationId="{11F96C95-D68B-4D18-B20F-FCC9B1387059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76" creationId="{81355EE5-BE32-41B2-A693-D25F1B781CFC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77" creationId="{E7AEED8C-A47B-4EA4-9CF1-C0DD56FBA75E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78" creationId="{72934D7C-C447-4095-B8AA-940DECA41CA8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79" creationId="{0C6BDD20-BDDB-4026-95CC-7F6D6D5750D8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80" creationId="{03ED950C-DEDB-4B53-B142-807C76783248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81" creationId="{C344C460-8689-4D8F-A242-771FC18EC681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82" creationId="{F9CD7D11-4846-4E39-8891-07782BBB2F7F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83" creationId="{C78B9F0C-DFE5-4D69-9577-0944505B9367}"/>
          </ac:spMkLst>
        </pc:spChg>
        <pc:spChg chg="del mod">
          <ac:chgData name="Alejandro Paolini Godoy" userId="c3a6e11a-e51d-46b0-a788-b09d2b3af6f8" providerId="ADAL" clId="{20EEC9D5-7F65-445D-9D39-EC365C4E615B}" dt="2022-04-18T05:45:33.153" v="368" actId="478"/>
          <ac:spMkLst>
            <pc:docMk/>
            <pc:sldMk cId="3045625610" sldId="477"/>
            <ac:spMk id="84" creationId="{B67956C7-D7BB-4194-A9B0-F02AECAFC7F5}"/>
          </ac:spMkLst>
        </pc:spChg>
        <pc:spChg chg="del mod">
          <ac:chgData name="Alejandro Paolini Godoy" userId="c3a6e11a-e51d-46b0-a788-b09d2b3af6f8" providerId="ADAL" clId="{20EEC9D5-7F65-445D-9D39-EC365C4E615B}" dt="2022-04-18T05:45:34.713" v="369" actId="478"/>
          <ac:spMkLst>
            <pc:docMk/>
            <pc:sldMk cId="3045625610" sldId="477"/>
            <ac:spMk id="85" creationId="{1AEC2FB9-50E0-4559-89B1-03494B8324BE}"/>
          </ac:spMkLst>
        </pc:spChg>
        <pc:spChg chg="del mod">
          <ac:chgData name="Alejandro Paolini Godoy" userId="c3a6e11a-e51d-46b0-a788-b09d2b3af6f8" providerId="ADAL" clId="{20EEC9D5-7F65-445D-9D39-EC365C4E615B}" dt="2022-04-18T05:45:36.155" v="370" actId="478"/>
          <ac:spMkLst>
            <pc:docMk/>
            <pc:sldMk cId="3045625610" sldId="477"/>
            <ac:spMk id="86" creationId="{B63D362E-46F6-41D1-8205-4C8A194DDD1D}"/>
          </ac:spMkLst>
        </pc:spChg>
        <pc:spChg chg="del mod">
          <ac:chgData name="Alejandro Paolini Godoy" userId="c3a6e11a-e51d-46b0-a788-b09d2b3af6f8" providerId="ADAL" clId="{20EEC9D5-7F65-445D-9D39-EC365C4E615B}" dt="2022-04-18T05:45:31.462" v="367" actId="478"/>
          <ac:spMkLst>
            <pc:docMk/>
            <pc:sldMk cId="3045625610" sldId="477"/>
            <ac:spMk id="87" creationId="{1C88712F-9A83-4E1C-B664-F464476FD5D5}"/>
          </ac:spMkLst>
        </pc:spChg>
        <pc:spChg chg="del 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88" creationId="{37926CB9-DFCB-4F4A-AACA-9C30CAA63F8F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89" creationId="{E0A97423-033E-4E96-82F8-44E1D5A6E716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90" creationId="{7779A386-46A3-4144-8B58-8438BBC64779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91" creationId="{89011A44-F3B8-4BA2-9022-1ED524C885B7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92" creationId="{7D83C5CF-75EE-46CB-9831-DC1799FE0FCE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93" creationId="{01607476-FFB7-4E92-82C4-68615F298D28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94" creationId="{050C23B2-7306-4081-9C9B-E885BBC8968E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95" creationId="{6D52AAA8-5354-4108-8AD0-C6AB576747FA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96" creationId="{61A507F0-E3BE-47DB-B752-1375B397B792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97" creationId="{0C9F93BB-8709-4976-879E-FC984F953442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98" creationId="{D5E05552-7CF2-4C33-84CF-BD911762B522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99" creationId="{EF50FF9E-34CE-4896-BDD9-1925F9820E94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100" creationId="{EA187C6E-F0E2-4355-B8E1-3F4A2A1A6003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101" creationId="{ACFA4A27-2179-426F-823C-CCDC307D3661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102" creationId="{E2A1614F-4D0B-491D-938E-FD57D179A180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103" creationId="{278A8CF0-319E-4BAD-8534-311888A1188F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104" creationId="{B1E57FE4-9F83-4FF3-9BBF-1A8B9ED09152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105" creationId="{012FD4E2-8F3B-4A07-B65F-BE33D90AE3AC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106" creationId="{956F5B26-428E-40B1-A650-905EA7067D70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107" creationId="{63EE6A0F-CF3F-48CC-8E73-6D99F842F091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108" creationId="{03CFEC1D-285A-491B-B8CE-B68F5F9A4969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109" creationId="{674A80A1-5724-4C3C-863E-872AA5CBA764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110" creationId="{0940718B-6545-4A7F-A219-3D002D0A565C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111" creationId="{A71468ED-FBE9-499F-9B5E-B77A39262F19}"/>
          </ac:spMkLst>
        </pc:spChg>
        <pc:spChg chg="mod">
          <ac:chgData name="Alejandro Paolini Godoy" userId="c3a6e11a-e51d-46b0-a788-b09d2b3af6f8" providerId="ADAL" clId="{20EEC9D5-7F65-445D-9D39-EC365C4E615B}" dt="2022-04-18T05:45:37.702" v="371" actId="478"/>
          <ac:spMkLst>
            <pc:docMk/>
            <pc:sldMk cId="3045625610" sldId="477"/>
            <ac:spMk id="112" creationId="{BF7540D7-7710-433E-B64F-95FE79C778CD}"/>
          </ac:spMkLst>
        </pc:spChg>
        <pc:spChg chg="del mod">
          <ac:chgData name="Alejandro Paolini Godoy" userId="c3a6e11a-e51d-46b0-a788-b09d2b3af6f8" providerId="ADAL" clId="{20EEC9D5-7F65-445D-9D39-EC365C4E615B}" dt="2022-04-18T05:45:27.686" v="366" actId="478"/>
          <ac:spMkLst>
            <pc:docMk/>
            <pc:sldMk cId="3045625610" sldId="477"/>
            <ac:spMk id="113" creationId="{43B9A0C8-0358-47B1-A8D7-0C84FE7748D1}"/>
          </ac:spMkLst>
        </pc:spChg>
        <pc:spChg chg="del">
          <ac:chgData name="Alejandro Paolini Godoy" userId="c3a6e11a-e51d-46b0-a788-b09d2b3af6f8" providerId="ADAL" clId="{20EEC9D5-7F65-445D-9D39-EC365C4E615B}" dt="2022-04-18T05:45:24.914" v="365" actId="478"/>
          <ac:spMkLst>
            <pc:docMk/>
            <pc:sldMk cId="3045625610" sldId="477"/>
            <ac:spMk id="115" creationId="{DC95621D-D2DD-4218-9C99-9C838BF2F9EC}"/>
          </ac:spMkLst>
        </pc:spChg>
        <pc:grpChg chg="mod">
          <ac:chgData name="Alejandro Paolini Godoy" userId="c3a6e11a-e51d-46b0-a788-b09d2b3af6f8" providerId="ADAL" clId="{20EEC9D5-7F65-445D-9D39-EC365C4E615B}" dt="2022-04-18T05:45:37.702" v="371" actId="478"/>
          <ac:grpSpMkLst>
            <pc:docMk/>
            <pc:sldMk cId="3045625610" sldId="477"/>
            <ac:grpSpMk id="117" creationId="{5FA25CCC-C99C-4E46-AB78-22206A4D3227}"/>
          </ac:grpSpMkLst>
        </pc:grpChg>
      </pc:sldChg>
      <pc:sldChg chg="addSp delSp modSp add mod ord">
        <pc:chgData name="Alejandro Paolini Godoy" userId="c3a6e11a-e51d-46b0-a788-b09d2b3af6f8" providerId="ADAL" clId="{20EEC9D5-7F65-445D-9D39-EC365C4E615B}" dt="2022-04-18T05:37:28.848" v="251" actId="20577"/>
        <pc:sldMkLst>
          <pc:docMk/>
          <pc:sldMk cId="628169496" sldId="480"/>
        </pc:sldMkLst>
        <pc:spChg chg="add del mod">
          <ac:chgData name="Alejandro Paolini Godoy" userId="c3a6e11a-e51d-46b0-a788-b09d2b3af6f8" providerId="ADAL" clId="{20EEC9D5-7F65-445D-9D39-EC365C4E615B}" dt="2022-04-18T05:11:36.706" v="45" actId="478"/>
          <ac:spMkLst>
            <pc:docMk/>
            <pc:sldMk cId="628169496" sldId="480"/>
            <ac:spMk id="3" creationId="{B583BEC6-EB09-4DC7-AB19-FC1DEB73BDD6}"/>
          </ac:spMkLst>
        </pc:spChg>
        <pc:spChg chg="add del mod">
          <ac:chgData name="Alejandro Paolini Godoy" userId="c3a6e11a-e51d-46b0-a788-b09d2b3af6f8" providerId="ADAL" clId="{20EEC9D5-7F65-445D-9D39-EC365C4E615B}" dt="2022-04-18T05:11:51.096" v="53"/>
          <ac:spMkLst>
            <pc:docMk/>
            <pc:sldMk cId="628169496" sldId="480"/>
            <ac:spMk id="5" creationId="{BD564866-6511-49EB-87EF-6A6A3E7C9871}"/>
          </ac:spMkLst>
        </pc:spChg>
        <pc:spChg chg="mod">
          <ac:chgData name="Alejandro Paolini Godoy" userId="c3a6e11a-e51d-46b0-a788-b09d2b3af6f8" providerId="ADAL" clId="{20EEC9D5-7F65-445D-9D39-EC365C4E615B}" dt="2022-04-18T05:10:50.823" v="37" actId="20577"/>
          <ac:spMkLst>
            <pc:docMk/>
            <pc:sldMk cId="628169496" sldId="480"/>
            <ac:spMk id="6" creationId="{F0ACAD3D-6F09-4D90-A5CF-7C56DC976CC4}"/>
          </ac:spMkLst>
        </pc:spChg>
        <pc:spChg chg="del">
          <ac:chgData name="Alejandro Paolini Godoy" userId="c3a6e11a-e51d-46b0-a788-b09d2b3af6f8" providerId="ADAL" clId="{20EEC9D5-7F65-445D-9D39-EC365C4E615B}" dt="2022-04-18T05:12:57.882" v="69" actId="478"/>
          <ac:spMkLst>
            <pc:docMk/>
            <pc:sldMk cId="628169496" sldId="480"/>
            <ac:spMk id="24" creationId="{6129F882-8B83-4690-BAB6-A773F849B4F9}"/>
          </ac:spMkLst>
        </pc:spChg>
        <pc:spChg chg="del mod">
          <ac:chgData name="Alejandro Paolini Godoy" userId="c3a6e11a-e51d-46b0-a788-b09d2b3af6f8" providerId="ADAL" clId="{20EEC9D5-7F65-445D-9D39-EC365C4E615B}" dt="2022-04-18T05:12:52.045" v="68" actId="478"/>
          <ac:spMkLst>
            <pc:docMk/>
            <pc:sldMk cId="628169496" sldId="480"/>
            <ac:spMk id="25" creationId="{EEB02F87-6651-428B-BF72-E98AA829CBDF}"/>
          </ac:spMkLst>
        </pc:spChg>
        <pc:spChg chg="mod">
          <ac:chgData name="Alejandro Paolini Godoy" userId="c3a6e11a-e51d-46b0-a788-b09d2b3af6f8" providerId="ADAL" clId="{20EEC9D5-7F65-445D-9D39-EC365C4E615B}" dt="2022-04-18T05:37:28.848" v="251" actId="20577"/>
          <ac:spMkLst>
            <pc:docMk/>
            <pc:sldMk cId="628169496" sldId="480"/>
            <ac:spMk id="58" creationId="{3370AFA0-83F3-4A79-B770-1A9B44B042F4}"/>
          </ac:spMkLst>
        </pc:spChg>
        <pc:spChg chg="mod">
          <ac:chgData name="Alejandro Paolini Godoy" userId="c3a6e11a-e51d-46b0-a788-b09d2b3af6f8" providerId="ADAL" clId="{20EEC9D5-7F65-445D-9D39-EC365C4E615B}" dt="2022-04-18T05:13:53.411" v="76" actId="14100"/>
          <ac:spMkLst>
            <pc:docMk/>
            <pc:sldMk cId="628169496" sldId="480"/>
            <ac:spMk id="59" creationId="{53109DF1-D188-4026-8BDD-C3289BBC0A39}"/>
          </ac:spMkLst>
        </pc:spChg>
        <pc:spChg chg="mod">
          <ac:chgData name="Alejandro Paolini Godoy" userId="c3a6e11a-e51d-46b0-a788-b09d2b3af6f8" providerId="ADAL" clId="{20EEC9D5-7F65-445D-9D39-EC365C4E615B}" dt="2022-04-18T05:13:46.116" v="75" actId="1076"/>
          <ac:spMkLst>
            <pc:docMk/>
            <pc:sldMk cId="628169496" sldId="480"/>
            <ac:spMk id="62" creationId="{99CE2C45-D20A-4E6D-8637-298D43E92994}"/>
          </ac:spMkLst>
        </pc:spChg>
        <pc:picChg chg="add mod modCrop">
          <ac:chgData name="Alejandro Paolini Godoy" userId="c3a6e11a-e51d-46b0-a788-b09d2b3af6f8" providerId="ADAL" clId="{20EEC9D5-7F65-445D-9D39-EC365C4E615B}" dt="2022-04-18T05:13:59.133" v="77" actId="14100"/>
          <ac:picMkLst>
            <pc:docMk/>
            <pc:sldMk cId="628169496" sldId="480"/>
            <ac:picMk id="7" creationId="{90ACE6A9-9197-4051-9894-B9237FBBEF44}"/>
          </ac:picMkLst>
        </pc:picChg>
        <pc:picChg chg="add del">
          <ac:chgData name="Alejandro Paolini Godoy" userId="c3a6e11a-e51d-46b0-a788-b09d2b3af6f8" providerId="ADAL" clId="{20EEC9D5-7F65-445D-9D39-EC365C4E615B}" dt="2022-04-18T05:11:42.722" v="50" actId="478"/>
          <ac:picMkLst>
            <pc:docMk/>
            <pc:sldMk cId="628169496" sldId="480"/>
            <ac:picMk id="9" creationId="{4181929E-FA6D-432E-B470-27D0C78DBA55}"/>
          </ac:picMkLst>
        </pc:picChg>
        <pc:picChg chg="add del mod">
          <ac:chgData name="Alejandro Paolini Godoy" userId="c3a6e11a-e51d-46b0-a788-b09d2b3af6f8" providerId="ADAL" clId="{20EEC9D5-7F65-445D-9D39-EC365C4E615B}" dt="2022-04-18T05:11:39.432" v="47"/>
          <ac:picMkLst>
            <pc:docMk/>
            <pc:sldMk cId="628169496" sldId="480"/>
            <ac:picMk id="11" creationId="{8EAC3F9A-1407-4E24-B1D3-B91819D34FAA}"/>
          </ac:picMkLst>
        </pc:picChg>
        <pc:picChg chg="add del mod">
          <ac:chgData name="Alejandro Paolini Godoy" userId="c3a6e11a-e51d-46b0-a788-b09d2b3af6f8" providerId="ADAL" clId="{20EEC9D5-7F65-445D-9D39-EC365C4E615B}" dt="2022-04-18T05:11:47.483" v="52" actId="478"/>
          <ac:picMkLst>
            <pc:docMk/>
            <pc:sldMk cId="628169496" sldId="480"/>
            <ac:picMk id="14" creationId="{E77642E7-A5AE-48C0-A397-0D204DAEAC04}"/>
          </ac:picMkLst>
        </pc:picChg>
      </pc:sldChg>
      <pc:sldChg chg="modSp del mod">
        <pc:chgData name="Alejandro Paolini Godoy" userId="c3a6e11a-e51d-46b0-a788-b09d2b3af6f8" providerId="ADAL" clId="{20EEC9D5-7F65-445D-9D39-EC365C4E615B}" dt="2022-04-18T06:06:04.300" v="884" actId="47"/>
        <pc:sldMkLst>
          <pc:docMk/>
          <pc:sldMk cId="404543362" sldId="492"/>
        </pc:sldMkLst>
        <pc:spChg chg="mod">
          <ac:chgData name="Alejandro Paolini Godoy" userId="c3a6e11a-e51d-46b0-a788-b09d2b3af6f8" providerId="ADAL" clId="{20EEC9D5-7F65-445D-9D39-EC365C4E615B}" dt="2022-04-18T05:08:24.210" v="27" actId="20577"/>
          <ac:spMkLst>
            <pc:docMk/>
            <pc:sldMk cId="404543362" sldId="492"/>
            <ac:spMk id="58" creationId="{3370AFA0-83F3-4A79-B770-1A9B44B042F4}"/>
          </ac:spMkLst>
        </pc:spChg>
      </pc:sldChg>
      <pc:sldChg chg="modSp mod">
        <pc:chgData name="Alejandro Paolini Godoy" userId="c3a6e11a-e51d-46b0-a788-b09d2b3af6f8" providerId="ADAL" clId="{20EEC9D5-7F65-445D-9D39-EC365C4E615B}" dt="2022-04-18T05:08:11.105" v="17" actId="20577"/>
        <pc:sldMkLst>
          <pc:docMk/>
          <pc:sldMk cId="684410775" sldId="495"/>
        </pc:sldMkLst>
        <pc:spChg chg="mod">
          <ac:chgData name="Alejandro Paolini Godoy" userId="c3a6e11a-e51d-46b0-a788-b09d2b3af6f8" providerId="ADAL" clId="{20EEC9D5-7F65-445D-9D39-EC365C4E615B}" dt="2022-04-18T05:07:54.220" v="1" actId="20577"/>
          <ac:spMkLst>
            <pc:docMk/>
            <pc:sldMk cId="684410775" sldId="495"/>
            <ac:spMk id="4" creationId="{6522D129-816B-4FA8-9399-1DEEC8379173}"/>
          </ac:spMkLst>
        </pc:spChg>
        <pc:spChg chg="mod">
          <ac:chgData name="Alejandro Paolini Godoy" userId="c3a6e11a-e51d-46b0-a788-b09d2b3af6f8" providerId="ADAL" clId="{20EEC9D5-7F65-445D-9D39-EC365C4E615B}" dt="2022-04-18T05:08:11.105" v="17" actId="20577"/>
          <ac:spMkLst>
            <pc:docMk/>
            <pc:sldMk cId="684410775" sldId="495"/>
            <ac:spMk id="6" creationId="{64C74DA4-5CCB-4E44-991D-DAD3253CB00B}"/>
          </ac:spMkLst>
        </pc:spChg>
      </pc:sldChg>
      <pc:sldChg chg="del">
        <pc:chgData name="Alejandro Paolini Godoy" userId="c3a6e11a-e51d-46b0-a788-b09d2b3af6f8" providerId="ADAL" clId="{20EEC9D5-7F65-445D-9D39-EC365C4E615B}" dt="2022-04-18T06:06:04.300" v="884" actId="47"/>
        <pc:sldMkLst>
          <pc:docMk/>
          <pc:sldMk cId="2169417499" sldId="525"/>
        </pc:sldMkLst>
      </pc:sldChg>
      <pc:sldChg chg="del">
        <pc:chgData name="Alejandro Paolini Godoy" userId="c3a6e11a-e51d-46b0-a788-b09d2b3af6f8" providerId="ADAL" clId="{20EEC9D5-7F65-445D-9D39-EC365C4E615B}" dt="2022-04-18T06:06:04.300" v="884" actId="47"/>
        <pc:sldMkLst>
          <pc:docMk/>
          <pc:sldMk cId="4150741543" sldId="526"/>
        </pc:sldMkLst>
      </pc:sldChg>
      <pc:sldChg chg="modSp mod ord">
        <pc:chgData name="Alejandro Paolini Godoy" userId="c3a6e11a-e51d-46b0-a788-b09d2b3af6f8" providerId="ADAL" clId="{20EEC9D5-7F65-445D-9D39-EC365C4E615B}" dt="2022-04-18T05:37:25.111" v="249" actId="20577"/>
        <pc:sldMkLst>
          <pc:docMk/>
          <pc:sldMk cId="2938554339" sldId="527"/>
        </pc:sldMkLst>
        <pc:spChg chg="mod">
          <ac:chgData name="Alejandro Paolini Godoy" userId="c3a6e11a-e51d-46b0-a788-b09d2b3af6f8" providerId="ADAL" clId="{20EEC9D5-7F65-445D-9D39-EC365C4E615B}" dt="2022-04-18T05:28:54.590" v="145" actId="5793"/>
          <ac:spMkLst>
            <pc:docMk/>
            <pc:sldMk cId="2938554339" sldId="527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0EEC9D5-7F65-445D-9D39-EC365C4E615B}" dt="2022-04-18T05:28:29.687" v="112" actId="14100"/>
          <ac:spMkLst>
            <pc:docMk/>
            <pc:sldMk cId="2938554339" sldId="527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20EEC9D5-7F65-445D-9D39-EC365C4E615B}" dt="2022-04-18T05:37:25.111" v="249" actId="20577"/>
          <ac:spMkLst>
            <pc:docMk/>
            <pc:sldMk cId="2938554339" sldId="527"/>
            <ac:spMk id="58" creationId="{3370AFA0-83F3-4A79-B770-1A9B44B042F4}"/>
          </ac:spMkLst>
        </pc:spChg>
      </pc:sldChg>
      <pc:sldChg chg="del">
        <pc:chgData name="Alejandro Paolini Godoy" userId="c3a6e11a-e51d-46b0-a788-b09d2b3af6f8" providerId="ADAL" clId="{20EEC9D5-7F65-445D-9D39-EC365C4E615B}" dt="2022-04-18T06:06:04.300" v="884" actId="47"/>
        <pc:sldMkLst>
          <pc:docMk/>
          <pc:sldMk cId="1368195361" sldId="528"/>
        </pc:sldMkLst>
      </pc:sldChg>
      <pc:sldChg chg="del">
        <pc:chgData name="Alejandro Paolini Godoy" userId="c3a6e11a-e51d-46b0-a788-b09d2b3af6f8" providerId="ADAL" clId="{20EEC9D5-7F65-445D-9D39-EC365C4E615B}" dt="2022-04-18T06:06:04.300" v="884" actId="47"/>
        <pc:sldMkLst>
          <pc:docMk/>
          <pc:sldMk cId="193558869" sldId="529"/>
        </pc:sldMkLst>
      </pc:sldChg>
      <pc:sldChg chg="del">
        <pc:chgData name="Alejandro Paolini Godoy" userId="c3a6e11a-e51d-46b0-a788-b09d2b3af6f8" providerId="ADAL" clId="{20EEC9D5-7F65-445D-9D39-EC365C4E615B}" dt="2022-04-18T06:06:04.300" v="884" actId="47"/>
        <pc:sldMkLst>
          <pc:docMk/>
          <pc:sldMk cId="3097680410" sldId="530"/>
        </pc:sldMkLst>
      </pc:sldChg>
      <pc:sldChg chg="del">
        <pc:chgData name="Alejandro Paolini Godoy" userId="c3a6e11a-e51d-46b0-a788-b09d2b3af6f8" providerId="ADAL" clId="{20EEC9D5-7F65-445D-9D39-EC365C4E615B}" dt="2022-04-18T06:06:04.300" v="884" actId="47"/>
        <pc:sldMkLst>
          <pc:docMk/>
          <pc:sldMk cId="2778431039" sldId="531"/>
        </pc:sldMkLst>
      </pc:sldChg>
      <pc:sldChg chg="del">
        <pc:chgData name="Alejandro Paolini Godoy" userId="c3a6e11a-e51d-46b0-a788-b09d2b3af6f8" providerId="ADAL" clId="{20EEC9D5-7F65-445D-9D39-EC365C4E615B}" dt="2022-04-18T06:06:04.300" v="884" actId="47"/>
        <pc:sldMkLst>
          <pc:docMk/>
          <pc:sldMk cId="298717348" sldId="532"/>
        </pc:sldMkLst>
      </pc:sldChg>
      <pc:sldChg chg="del">
        <pc:chgData name="Alejandro Paolini Godoy" userId="c3a6e11a-e51d-46b0-a788-b09d2b3af6f8" providerId="ADAL" clId="{20EEC9D5-7F65-445D-9D39-EC365C4E615B}" dt="2022-04-18T06:06:04.300" v="884" actId="47"/>
        <pc:sldMkLst>
          <pc:docMk/>
          <pc:sldMk cId="1467837185" sldId="533"/>
        </pc:sldMkLst>
      </pc:sldChg>
      <pc:sldChg chg="del">
        <pc:chgData name="Alejandro Paolini Godoy" userId="c3a6e11a-e51d-46b0-a788-b09d2b3af6f8" providerId="ADAL" clId="{20EEC9D5-7F65-445D-9D39-EC365C4E615B}" dt="2022-04-18T06:06:04.300" v="884" actId="47"/>
        <pc:sldMkLst>
          <pc:docMk/>
          <pc:sldMk cId="3837966974" sldId="534"/>
        </pc:sldMkLst>
      </pc:sldChg>
      <pc:sldChg chg="del">
        <pc:chgData name="Alejandro Paolini Godoy" userId="c3a6e11a-e51d-46b0-a788-b09d2b3af6f8" providerId="ADAL" clId="{20EEC9D5-7F65-445D-9D39-EC365C4E615B}" dt="2022-04-18T06:06:04.300" v="884" actId="47"/>
        <pc:sldMkLst>
          <pc:docMk/>
          <pc:sldMk cId="3443173462" sldId="535"/>
        </pc:sldMkLst>
      </pc:sldChg>
      <pc:sldChg chg="addSp delSp modSp mod ord modAnim">
        <pc:chgData name="Alejandro Paolini Godoy" userId="c3a6e11a-e51d-46b0-a788-b09d2b3af6f8" providerId="ADAL" clId="{20EEC9D5-7F65-445D-9D39-EC365C4E615B}" dt="2022-04-18T06:00:39.886" v="712"/>
        <pc:sldMkLst>
          <pc:docMk/>
          <pc:sldMk cId="241445771" sldId="536"/>
        </pc:sldMkLst>
        <pc:spChg chg="mod">
          <ac:chgData name="Alejandro Paolini Godoy" userId="c3a6e11a-e51d-46b0-a788-b09d2b3af6f8" providerId="ADAL" clId="{20EEC9D5-7F65-445D-9D39-EC365C4E615B}" dt="2022-04-18T06:00:39.886" v="712"/>
          <ac:spMkLst>
            <pc:docMk/>
            <pc:sldMk cId="241445771" sldId="536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20EEC9D5-7F65-445D-9D39-EC365C4E615B}" dt="2022-04-18T05:47:30.092" v="425" actId="20577"/>
          <ac:spMkLst>
            <pc:docMk/>
            <pc:sldMk cId="241445771" sldId="536"/>
            <ac:spMk id="8" creationId="{284E07A5-451A-4795-9785-6E3202A8C05C}"/>
          </ac:spMkLst>
        </pc:spChg>
        <pc:spChg chg="mod">
          <ac:chgData name="Alejandro Paolini Godoy" userId="c3a6e11a-e51d-46b0-a788-b09d2b3af6f8" providerId="ADAL" clId="{20EEC9D5-7F65-445D-9D39-EC365C4E615B}" dt="2022-04-18T05:49:11.808" v="470" actId="20577"/>
          <ac:spMkLst>
            <pc:docMk/>
            <pc:sldMk cId="241445771" sldId="536"/>
            <ac:spMk id="16" creationId="{20579461-81B8-40DC-83A4-29931D2A6EE2}"/>
          </ac:spMkLst>
        </pc:spChg>
        <pc:spChg chg="del">
          <ac:chgData name="Alejandro Paolini Godoy" userId="c3a6e11a-e51d-46b0-a788-b09d2b3af6f8" providerId="ADAL" clId="{20EEC9D5-7F65-445D-9D39-EC365C4E615B}" dt="2022-04-18T05:47:42.480" v="426" actId="478"/>
          <ac:spMkLst>
            <pc:docMk/>
            <pc:sldMk cId="241445771" sldId="536"/>
            <ac:spMk id="17" creationId="{950AE863-7F5C-4D5A-9CBA-C0879349C68C}"/>
          </ac:spMkLst>
        </pc:spChg>
        <pc:spChg chg="del">
          <ac:chgData name="Alejandro Paolini Godoy" userId="c3a6e11a-e51d-46b0-a788-b09d2b3af6f8" providerId="ADAL" clId="{20EEC9D5-7F65-445D-9D39-EC365C4E615B}" dt="2022-04-18T05:47:45.244" v="429" actId="478"/>
          <ac:spMkLst>
            <pc:docMk/>
            <pc:sldMk cId="241445771" sldId="536"/>
            <ac:spMk id="20" creationId="{AD10E667-55E5-49EB-A577-1DD312908B2B}"/>
          </ac:spMkLst>
        </pc:spChg>
        <pc:spChg chg="mod">
          <ac:chgData name="Alejandro Paolini Godoy" userId="c3a6e11a-e51d-46b0-a788-b09d2b3af6f8" providerId="ADAL" clId="{20EEC9D5-7F65-445D-9D39-EC365C4E615B}" dt="2022-04-18T05:49:09.815" v="468" actId="20577"/>
          <ac:spMkLst>
            <pc:docMk/>
            <pc:sldMk cId="241445771" sldId="536"/>
            <ac:spMk id="21" creationId="{103165B7-3D00-48D3-AEBA-3406058E27FE}"/>
          </ac:spMkLst>
        </pc:spChg>
        <pc:spChg chg="mod">
          <ac:chgData name="Alejandro Paolini Godoy" userId="c3a6e11a-e51d-46b0-a788-b09d2b3af6f8" providerId="ADAL" clId="{20EEC9D5-7F65-445D-9D39-EC365C4E615B}" dt="2022-04-18T05:48:52.596" v="462" actId="1076"/>
          <ac:spMkLst>
            <pc:docMk/>
            <pc:sldMk cId="241445771" sldId="536"/>
            <ac:spMk id="22" creationId="{F1435E93-1DDC-4313-BBF8-E816AB7FC8FF}"/>
          </ac:spMkLst>
        </pc:spChg>
        <pc:spChg chg="mod">
          <ac:chgData name="Alejandro Paolini Godoy" userId="c3a6e11a-e51d-46b0-a788-b09d2b3af6f8" providerId="ADAL" clId="{20EEC9D5-7F65-445D-9D39-EC365C4E615B}" dt="2022-04-18T05:48:24.273" v="455" actId="20577"/>
          <ac:spMkLst>
            <pc:docMk/>
            <pc:sldMk cId="241445771" sldId="536"/>
            <ac:spMk id="23" creationId="{21904980-23B9-4039-BECD-348299836344}"/>
          </ac:spMkLst>
        </pc:spChg>
        <pc:spChg chg="del">
          <ac:chgData name="Alejandro Paolini Godoy" userId="c3a6e11a-e51d-46b0-a788-b09d2b3af6f8" providerId="ADAL" clId="{20EEC9D5-7F65-445D-9D39-EC365C4E615B}" dt="2022-04-18T05:49:01.478" v="465" actId="478"/>
          <ac:spMkLst>
            <pc:docMk/>
            <pc:sldMk cId="241445771" sldId="536"/>
            <ac:spMk id="31" creationId="{A5B3CF1D-5880-4B17-88C7-0DB3BAD8FC2F}"/>
          </ac:spMkLst>
        </pc:spChg>
        <pc:spChg chg="add mod">
          <ac:chgData name="Alejandro Paolini Godoy" userId="c3a6e11a-e51d-46b0-a788-b09d2b3af6f8" providerId="ADAL" clId="{20EEC9D5-7F65-445D-9D39-EC365C4E615B}" dt="2022-04-18T05:49:51.185" v="476" actId="14100"/>
          <ac:spMkLst>
            <pc:docMk/>
            <pc:sldMk cId="241445771" sldId="536"/>
            <ac:spMk id="36" creationId="{07578B4F-2F3D-420A-9743-857A2EB412A8}"/>
          </ac:spMkLst>
        </pc:spChg>
        <pc:spChg chg="del">
          <ac:chgData name="Alejandro Paolini Godoy" userId="c3a6e11a-e51d-46b0-a788-b09d2b3af6f8" providerId="ADAL" clId="{20EEC9D5-7F65-445D-9D39-EC365C4E615B}" dt="2022-04-18T05:47:43.724" v="427" actId="478"/>
          <ac:spMkLst>
            <pc:docMk/>
            <pc:sldMk cId="241445771" sldId="536"/>
            <ac:spMk id="41" creationId="{0D87EB55-B4B0-43C3-8A8C-6E8754C744B5}"/>
          </ac:spMkLst>
        </pc:spChg>
        <pc:spChg chg="mod">
          <ac:chgData name="Alejandro Paolini Godoy" userId="c3a6e11a-e51d-46b0-a788-b09d2b3af6f8" providerId="ADAL" clId="{20EEC9D5-7F65-445D-9D39-EC365C4E615B}" dt="2022-04-18T05:49:15.967" v="471" actId="1076"/>
          <ac:spMkLst>
            <pc:docMk/>
            <pc:sldMk cId="241445771" sldId="536"/>
            <ac:spMk id="60" creationId="{70506E6D-CE07-4B22-A896-BE9ADC6521E8}"/>
          </ac:spMkLst>
        </pc:spChg>
        <pc:spChg chg="mod">
          <ac:chgData name="Alejandro Paolini Godoy" userId="c3a6e11a-e51d-46b0-a788-b09d2b3af6f8" providerId="ADAL" clId="{20EEC9D5-7F65-445D-9D39-EC365C4E615B}" dt="2022-04-18T05:48:48.203" v="461" actId="1076"/>
          <ac:spMkLst>
            <pc:docMk/>
            <pc:sldMk cId="241445771" sldId="536"/>
            <ac:spMk id="61" creationId="{02E032CC-622A-4CF3-837B-CC2C038C7B40}"/>
          </ac:spMkLst>
        </pc:spChg>
        <pc:cxnChg chg="del mod">
          <ac:chgData name="Alejandro Paolini Godoy" userId="c3a6e11a-e51d-46b0-a788-b09d2b3af6f8" providerId="ADAL" clId="{20EEC9D5-7F65-445D-9D39-EC365C4E615B}" dt="2022-04-18T05:48:37.412" v="458" actId="478"/>
          <ac:cxnSpMkLst>
            <pc:docMk/>
            <pc:sldMk cId="241445771" sldId="536"/>
            <ac:cxnSpMk id="28" creationId="{D0DE867B-7447-4803-B977-A901D9E45ADF}"/>
          </ac:cxnSpMkLst>
        </pc:cxnChg>
        <pc:cxnChg chg="del mod">
          <ac:chgData name="Alejandro Paolini Godoy" userId="c3a6e11a-e51d-46b0-a788-b09d2b3af6f8" providerId="ADAL" clId="{20EEC9D5-7F65-445D-9D39-EC365C4E615B}" dt="2022-04-18T05:47:47.459" v="430" actId="478"/>
          <ac:cxnSpMkLst>
            <pc:docMk/>
            <pc:sldMk cId="241445771" sldId="536"/>
            <ac:cxnSpMk id="32" creationId="{E4745B21-7C8D-44D1-BC81-CFC7A9812BC2}"/>
          </ac:cxnSpMkLst>
        </pc:cxnChg>
        <pc:cxnChg chg="del mod">
          <ac:chgData name="Alejandro Paolini Godoy" userId="c3a6e11a-e51d-46b0-a788-b09d2b3af6f8" providerId="ADAL" clId="{20EEC9D5-7F65-445D-9D39-EC365C4E615B}" dt="2022-04-18T05:47:52.339" v="431" actId="478"/>
          <ac:cxnSpMkLst>
            <pc:docMk/>
            <pc:sldMk cId="241445771" sldId="536"/>
            <ac:cxnSpMk id="34" creationId="{A0FC3A89-0E50-4901-A634-62942FB5B63B}"/>
          </ac:cxnSpMkLst>
        </pc:cxnChg>
        <pc:cxnChg chg="mod">
          <ac:chgData name="Alejandro Paolini Godoy" userId="c3a6e11a-e51d-46b0-a788-b09d2b3af6f8" providerId="ADAL" clId="{20EEC9D5-7F65-445D-9D39-EC365C4E615B}" dt="2022-04-18T05:48:58.212" v="464" actId="14100"/>
          <ac:cxnSpMkLst>
            <pc:docMk/>
            <pc:sldMk cId="241445771" sldId="536"/>
            <ac:cxnSpMk id="35" creationId="{965B0ED8-4174-4178-842A-9B87F3ABD2B0}"/>
          </ac:cxnSpMkLst>
        </pc:cxnChg>
        <pc:cxnChg chg="mod">
          <ac:chgData name="Alejandro Paolini Godoy" userId="c3a6e11a-e51d-46b0-a788-b09d2b3af6f8" providerId="ADAL" clId="{20EEC9D5-7F65-445D-9D39-EC365C4E615B}" dt="2022-04-18T05:48:01.359" v="433" actId="1076"/>
          <ac:cxnSpMkLst>
            <pc:docMk/>
            <pc:sldMk cId="241445771" sldId="536"/>
            <ac:cxnSpMk id="37" creationId="{A1780286-1553-48C1-A913-B69C1BB4EEF0}"/>
          </ac:cxnSpMkLst>
        </pc:cxnChg>
        <pc:cxnChg chg="mod">
          <ac:chgData name="Alejandro Paolini Godoy" userId="c3a6e11a-e51d-46b0-a788-b09d2b3af6f8" providerId="ADAL" clId="{20EEC9D5-7F65-445D-9D39-EC365C4E615B}" dt="2022-04-18T05:48:30.460" v="456" actId="1076"/>
          <ac:cxnSpMkLst>
            <pc:docMk/>
            <pc:sldMk cId="241445771" sldId="536"/>
            <ac:cxnSpMk id="40" creationId="{A7D448BE-3A20-4C69-A484-09D14817B1A9}"/>
          </ac:cxnSpMkLst>
        </pc:cxnChg>
        <pc:cxnChg chg="del mod">
          <ac:chgData name="Alejandro Paolini Godoy" userId="c3a6e11a-e51d-46b0-a788-b09d2b3af6f8" providerId="ADAL" clId="{20EEC9D5-7F65-445D-9D39-EC365C4E615B}" dt="2022-04-18T05:47:44.486" v="428" actId="478"/>
          <ac:cxnSpMkLst>
            <pc:docMk/>
            <pc:sldMk cId="241445771" sldId="536"/>
            <ac:cxnSpMk id="46" creationId="{A1AB067E-43CD-4339-A3E7-94C378AC53C7}"/>
          </ac:cxnSpMkLst>
        </pc:cxnChg>
        <pc:cxnChg chg="mod">
          <ac:chgData name="Alejandro Paolini Godoy" userId="c3a6e11a-e51d-46b0-a788-b09d2b3af6f8" providerId="ADAL" clId="{20EEC9D5-7F65-445D-9D39-EC365C4E615B}" dt="2022-04-18T05:48:42.716" v="460" actId="14100"/>
          <ac:cxnSpMkLst>
            <pc:docMk/>
            <pc:sldMk cId="241445771" sldId="536"/>
            <ac:cxnSpMk id="56" creationId="{A147F42A-BA50-45AF-A34E-8F398F5453EE}"/>
          </ac:cxnSpMkLst>
        </pc:cxnChg>
      </pc:sldChg>
      <pc:sldChg chg="del">
        <pc:chgData name="Alejandro Paolini Godoy" userId="c3a6e11a-e51d-46b0-a788-b09d2b3af6f8" providerId="ADAL" clId="{20EEC9D5-7F65-445D-9D39-EC365C4E615B}" dt="2022-04-18T06:06:04.300" v="884" actId="47"/>
        <pc:sldMkLst>
          <pc:docMk/>
          <pc:sldMk cId="4270811053" sldId="538"/>
        </pc:sldMkLst>
      </pc:sldChg>
      <pc:sldChg chg="del">
        <pc:chgData name="Alejandro Paolini Godoy" userId="c3a6e11a-e51d-46b0-a788-b09d2b3af6f8" providerId="ADAL" clId="{20EEC9D5-7F65-445D-9D39-EC365C4E615B}" dt="2022-04-18T06:06:04.300" v="884" actId="47"/>
        <pc:sldMkLst>
          <pc:docMk/>
          <pc:sldMk cId="119120719" sldId="539"/>
        </pc:sldMkLst>
      </pc:sldChg>
      <pc:sldChg chg="del">
        <pc:chgData name="Alejandro Paolini Godoy" userId="c3a6e11a-e51d-46b0-a788-b09d2b3af6f8" providerId="ADAL" clId="{20EEC9D5-7F65-445D-9D39-EC365C4E615B}" dt="2022-04-18T06:06:04.300" v="884" actId="47"/>
        <pc:sldMkLst>
          <pc:docMk/>
          <pc:sldMk cId="2908970265" sldId="540"/>
        </pc:sldMkLst>
      </pc:sldChg>
      <pc:sldChg chg="del">
        <pc:chgData name="Alejandro Paolini Godoy" userId="c3a6e11a-e51d-46b0-a788-b09d2b3af6f8" providerId="ADAL" clId="{20EEC9D5-7F65-445D-9D39-EC365C4E615B}" dt="2022-04-18T06:06:04.300" v="884" actId="47"/>
        <pc:sldMkLst>
          <pc:docMk/>
          <pc:sldMk cId="1514479812" sldId="541"/>
        </pc:sldMkLst>
      </pc:sldChg>
      <pc:sldChg chg="del">
        <pc:chgData name="Alejandro Paolini Godoy" userId="c3a6e11a-e51d-46b0-a788-b09d2b3af6f8" providerId="ADAL" clId="{20EEC9D5-7F65-445D-9D39-EC365C4E615B}" dt="2022-04-18T06:06:04.300" v="884" actId="47"/>
        <pc:sldMkLst>
          <pc:docMk/>
          <pc:sldMk cId="3624536848" sldId="542"/>
        </pc:sldMkLst>
      </pc:sldChg>
      <pc:sldChg chg="del">
        <pc:chgData name="Alejandro Paolini Godoy" userId="c3a6e11a-e51d-46b0-a788-b09d2b3af6f8" providerId="ADAL" clId="{20EEC9D5-7F65-445D-9D39-EC365C4E615B}" dt="2022-04-18T06:06:04.300" v="884" actId="47"/>
        <pc:sldMkLst>
          <pc:docMk/>
          <pc:sldMk cId="643445711" sldId="543"/>
        </pc:sldMkLst>
      </pc:sldChg>
      <pc:sldChg chg="addSp delSp modSp new mod modClrScheme modAnim chgLayout">
        <pc:chgData name="Alejandro Paolini Godoy" userId="c3a6e11a-e51d-46b0-a788-b09d2b3af6f8" providerId="ADAL" clId="{20EEC9D5-7F65-445D-9D39-EC365C4E615B}" dt="2022-04-18T05:27:20.676" v="105"/>
        <pc:sldMkLst>
          <pc:docMk/>
          <pc:sldMk cId="1098424003" sldId="544"/>
        </pc:sldMkLst>
        <pc:spChg chg="del">
          <ac:chgData name="Alejandro Paolini Godoy" userId="c3a6e11a-e51d-46b0-a788-b09d2b3af6f8" providerId="ADAL" clId="{20EEC9D5-7F65-445D-9D39-EC365C4E615B}" dt="2022-04-18T05:26:01.376" v="81" actId="700"/>
          <ac:spMkLst>
            <pc:docMk/>
            <pc:sldMk cId="1098424003" sldId="544"/>
            <ac:spMk id="2" creationId="{6472AC09-188D-4EC2-884A-059A56AD8570}"/>
          </ac:spMkLst>
        </pc:spChg>
        <pc:spChg chg="add mod">
          <ac:chgData name="Alejandro Paolini Godoy" userId="c3a6e11a-e51d-46b0-a788-b09d2b3af6f8" providerId="ADAL" clId="{20EEC9D5-7F65-445D-9D39-EC365C4E615B}" dt="2022-04-18T05:27:20.676" v="105"/>
          <ac:spMkLst>
            <pc:docMk/>
            <pc:sldMk cId="1098424003" sldId="544"/>
            <ac:spMk id="4" creationId="{729C7748-9794-4E41-8D9E-EF7E907D9487}"/>
          </ac:spMkLst>
        </pc:spChg>
        <pc:picChg chg="add mod">
          <ac:chgData name="Alejandro Paolini Godoy" userId="c3a6e11a-e51d-46b0-a788-b09d2b3af6f8" providerId="ADAL" clId="{20EEC9D5-7F65-445D-9D39-EC365C4E615B}" dt="2022-04-18T05:26:29.250" v="85" actId="1076"/>
          <ac:picMkLst>
            <pc:docMk/>
            <pc:sldMk cId="1098424003" sldId="544"/>
            <ac:picMk id="3" creationId="{98017C15-2B45-46C9-99EA-35A95B00E345}"/>
          </ac:picMkLst>
        </pc:picChg>
      </pc:sldChg>
      <pc:sldChg chg="modSp add mod">
        <pc:chgData name="Alejandro Paolini Godoy" userId="c3a6e11a-e51d-46b0-a788-b09d2b3af6f8" providerId="ADAL" clId="{20EEC9D5-7F65-445D-9D39-EC365C4E615B}" dt="2022-04-18T05:37:22.036" v="247" actId="20577"/>
        <pc:sldMkLst>
          <pc:docMk/>
          <pc:sldMk cId="1109672400" sldId="545"/>
        </pc:sldMkLst>
        <pc:spChg chg="mod">
          <ac:chgData name="Alejandro Paolini Godoy" userId="c3a6e11a-e51d-46b0-a788-b09d2b3af6f8" providerId="ADAL" clId="{20EEC9D5-7F65-445D-9D39-EC365C4E615B}" dt="2022-04-18T05:29:07.893" v="152" actId="20577"/>
          <ac:spMkLst>
            <pc:docMk/>
            <pc:sldMk cId="1109672400" sldId="545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0EEC9D5-7F65-445D-9D39-EC365C4E615B}" dt="2022-04-18T05:29:25.155" v="154" actId="14100"/>
          <ac:spMkLst>
            <pc:docMk/>
            <pc:sldMk cId="1109672400" sldId="545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20EEC9D5-7F65-445D-9D39-EC365C4E615B}" dt="2022-04-18T05:37:22.036" v="247" actId="20577"/>
          <ac:spMkLst>
            <pc:docMk/>
            <pc:sldMk cId="1109672400" sldId="545"/>
            <ac:spMk id="58" creationId="{3370AFA0-83F3-4A79-B770-1A9B44B042F4}"/>
          </ac:spMkLst>
        </pc:spChg>
      </pc:sldChg>
      <pc:sldChg chg="addSp modSp add mod modAnim">
        <pc:chgData name="Alejandro Paolini Godoy" userId="c3a6e11a-e51d-46b0-a788-b09d2b3af6f8" providerId="ADAL" clId="{20EEC9D5-7F65-445D-9D39-EC365C4E615B}" dt="2022-04-18T05:37:18.557" v="245" actId="20577"/>
        <pc:sldMkLst>
          <pc:docMk/>
          <pc:sldMk cId="2241451772" sldId="546"/>
        </pc:sldMkLst>
        <pc:spChg chg="mod">
          <ac:chgData name="Alejandro Paolini Godoy" userId="c3a6e11a-e51d-46b0-a788-b09d2b3af6f8" providerId="ADAL" clId="{20EEC9D5-7F65-445D-9D39-EC365C4E615B}" dt="2022-04-18T05:30:03.548" v="162" actId="20577"/>
          <ac:spMkLst>
            <pc:docMk/>
            <pc:sldMk cId="2241451772" sldId="54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0EEC9D5-7F65-445D-9D39-EC365C4E615B}" dt="2022-04-18T05:30:28.849" v="166" actId="14100"/>
          <ac:spMkLst>
            <pc:docMk/>
            <pc:sldMk cId="2241451772" sldId="546"/>
            <ac:spMk id="9" creationId="{3817ADEE-A817-4D56-89B7-442952613BC8}"/>
          </ac:spMkLst>
        </pc:spChg>
        <pc:spChg chg="add mod ord">
          <ac:chgData name="Alejandro Paolini Godoy" userId="c3a6e11a-e51d-46b0-a788-b09d2b3af6f8" providerId="ADAL" clId="{20EEC9D5-7F65-445D-9D39-EC365C4E615B}" dt="2022-04-18T05:33:31.405" v="206" actId="14100"/>
          <ac:spMkLst>
            <pc:docMk/>
            <pc:sldMk cId="2241451772" sldId="546"/>
            <ac:spMk id="10" creationId="{A4DC0E3F-D7DF-4BBF-ACBA-C4B22A0C6AFC}"/>
          </ac:spMkLst>
        </pc:spChg>
        <pc:spChg chg="add mod">
          <ac:chgData name="Alejandro Paolini Godoy" userId="c3a6e11a-e51d-46b0-a788-b09d2b3af6f8" providerId="ADAL" clId="{20EEC9D5-7F65-445D-9D39-EC365C4E615B}" dt="2022-04-18T05:34:33.761" v="220" actId="164"/>
          <ac:spMkLst>
            <pc:docMk/>
            <pc:sldMk cId="2241451772" sldId="546"/>
            <ac:spMk id="12" creationId="{8D9A6ECA-E9F0-4EA3-90A8-FCEF4F7FB82B}"/>
          </ac:spMkLst>
        </pc:spChg>
        <pc:spChg chg="mod">
          <ac:chgData name="Alejandro Paolini Godoy" userId="c3a6e11a-e51d-46b0-a788-b09d2b3af6f8" providerId="ADAL" clId="{20EEC9D5-7F65-445D-9D39-EC365C4E615B}" dt="2022-04-18T05:37:18.557" v="245" actId="20577"/>
          <ac:spMkLst>
            <pc:docMk/>
            <pc:sldMk cId="2241451772" sldId="546"/>
            <ac:spMk id="58" creationId="{3370AFA0-83F3-4A79-B770-1A9B44B042F4}"/>
          </ac:spMkLst>
        </pc:spChg>
        <pc:grpChg chg="add mod">
          <ac:chgData name="Alejandro Paolini Godoy" userId="c3a6e11a-e51d-46b0-a788-b09d2b3af6f8" providerId="ADAL" clId="{20EEC9D5-7F65-445D-9D39-EC365C4E615B}" dt="2022-04-18T05:33:19.606" v="205" actId="164"/>
          <ac:grpSpMkLst>
            <pc:docMk/>
            <pc:sldMk cId="2241451772" sldId="546"/>
            <ac:grpSpMk id="2" creationId="{FD20216F-FDDE-4C1E-9ADD-46F9ABC3BB6D}"/>
          </ac:grpSpMkLst>
        </pc:grpChg>
        <pc:grpChg chg="add mod">
          <ac:chgData name="Alejandro Paolini Godoy" userId="c3a6e11a-e51d-46b0-a788-b09d2b3af6f8" providerId="ADAL" clId="{20EEC9D5-7F65-445D-9D39-EC365C4E615B}" dt="2022-04-18T05:33:19.606" v="205" actId="164"/>
          <ac:grpSpMkLst>
            <pc:docMk/>
            <pc:sldMk cId="2241451772" sldId="546"/>
            <ac:grpSpMk id="3" creationId="{03009652-1293-4933-A297-3C9E0B21D1DC}"/>
          </ac:grpSpMkLst>
        </pc:grpChg>
        <pc:grpChg chg="add mod modVis">
          <ac:chgData name="Alejandro Paolini Godoy" userId="c3a6e11a-e51d-46b0-a788-b09d2b3af6f8" providerId="ADAL" clId="{20EEC9D5-7F65-445D-9D39-EC365C4E615B}" dt="2022-04-18T05:36:22.400" v="230" actId="14429"/>
          <ac:grpSpMkLst>
            <pc:docMk/>
            <pc:sldMk cId="2241451772" sldId="546"/>
            <ac:grpSpMk id="4" creationId="{D4B6C217-F6EB-4871-BD32-D4BCE997293E}"/>
          </ac:grpSpMkLst>
        </pc:grpChg>
        <pc:picChg chg="add mod modCrop">
          <ac:chgData name="Alejandro Paolini Godoy" userId="c3a6e11a-e51d-46b0-a788-b09d2b3af6f8" providerId="ADAL" clId="{20EEC9D5-7F65-445D-9D39-EC365C4E615B}" dt="2022-04-18T05:33:15.753" v="204" actId="164"/>
          <ac:picMkLst>
            <pc:docMk/>
            <pc:sldMk cId="2241451772" sldId="546"/>
            <ac:picMk id="5" creationId="{BE79057A-6335-4F33-A845-3781206A3357}"/>
          </ac:picMkLst>
        </pc:picChg>
        <pc:picChg chg="add mod modCrop">
          <ac:chgData name="Alejandro Paolini Godoy" userId="c3a6e11a-e51d-46b0-a788-b09d2b3af6f8" providerId="ADAL" clId="{20EEC9D5-7F65-445D-9D39-EC365C4E615B}" dt="2022-04-18T05:33:15.753" v="204" actId="164"/>
          <ac:picMkLst>
            <pc:docMk/>
            <pc:sldMk cId="2241451772" sldId="546"/>
            <ac:picMk id="7" creationId="{C77ACE27-DDDC-4897-9008-7F83A79C800F}"/>
          </ac:picMkLst>
        </pc:picChg>
        <pc:picChg chg="add mod modCrop">
          <ac:chgData name="Alejandro Paolini Godoy" userId="c3a6e11a-e51d-46b0-a788-b09d2b3af6f8" providerId="ADAL" clId="{20EEC9D5-7F65-445D-9D39-EC365C4E615B}" dt="2022-04-18T05:33:15.753" v="204" actId="164"/>
          <ac:picMkLst>
            <pc:docMk/>
            <pc:sldMk cId="2241451772" sldId="546"/>
            <ac:picMk id="8" creationId="{BFC0EE1C-A86F-464C-90EA-35A035883DB0}"/>
          </ac:picMkLst>
        </pc:picChg>
        <pc:picChg chg="add mod ord">
          <ac:chgData name="Alejandro Paolini Godoy" userId="c3a6e11a-e51d-46b0-a788-b09d2b3af6f8" providerId="ADAL" clId="{20EEC9D5-7F65-445D-9D39-EC365C4E615B}" dt="2022-04-18T05:34:33.761" v="220" actId="164"/>
          <ac:picMkLst>
            <pc:docMk/>
            <pc:sldMk cId="2241451772" sldId="546"/>
            <ac:picMk id="11" creationId="{37F0CCBD-6429-41EE-B9BC-0760A3706074}"/>
          </ac:picMkLst>
        </pc:picChg>
      </pc:sldChg>
      <pc:sldChg chg="addSp delSp modSp add mod ord">
        <pc:chgData name="Alejandro Paolini Godoy" userId="c3a6e11a-e51d-46b0-a788-b09d2b3af6f8" providerId="ADAL" clId="{20EEC9D5-7F65-445D-9D39-EC365C4E615B}" dt="2022-04-18T05:43:44.821" v="318" actId="6549"/>
        <pc:sldMkLst>
          <pc:docMk/>
          <pc:sldMk cId="3296538499" sldId="547"/>
        </pc:sldMkLst>
        <pc:spChg chg="mod">
          <ac:chgData name="Alejandro Paolini Godoy" userId="c3a6e11a-e51d-46b0-a788-b09d2b3af6f8" providerId="ADAL" clId="{20EEC9D5-7F65-445D-9D39-EC365C4E615B}" dt="2022-04-18T05:37:33.983" v="252"/>
          <ac:spMkLst>
            <pc:docMk/>
            <pc:sldMk cId="3296538499" sldId="547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20EEC9D5-7F65-445D-9D39-EC365C4E615B}" dt="2022-04-18T05:37:11.198" v="243" actId="20577"/>
          <ac:spMkLst>
            <pc:docMk/>
            <pc:sldMk cId="3296538499" sldId="547"/>
            <ac:spMk id="8" creationId="{284E07A5-451A-4795-9785-6E3202A8C05C}"/>
          </ac:spMkLst>
        </pc:spChg>
        <pc:spChg chg="mod topLvl">
          <ac:chgData name="Alejandro Paolini Godoy" userId="c3a6e11a-e51d-46b0-a788-b09d2b3af6f8" providerId="ADAL" clId="{20EEC9D5-7F65-445D-9D39-EC365C4E615B}" dt="2022-04-18T05:40:17.586" v="272" actId="1076"/>
          <ac:spMkLst>
            <pc:docMk/>
            <pc:sldMk cId="3296538499" sldId="547"/>
            <ac:spMk id="9" creationId="{37C37EE3-38BF-4E12-BC20-4B6E982B461F}"/>
          </ac:spMkLst>
        </pc:spChg>
        <pc:spChg chg="mod topLvl">
          <ac:chgData name="Alejandro Paolini Godoy" userId="c3a6e11a-e51d-46b0-a788-b09d2b3af6f8" providerId="ADAL" clId="{20EEC9D5-7F65-445D-9D39-EC365C4E615B}" dt="2022-04-18T05:43:42.163" v="316" actId="6549"/>
          <ac:spMkLst>
            <pc:docMk/>
            <pc:sldMk cId="3296538499" sldId="547"/>
            <ac:spMk id="16" creationId="{20579461-81B8-40DC-83A4-29931D2A6EE2}"/>
          </ac:spMkLst>
        </pc:spChg>
        <pc:spChg chg="del">
          <ac:chgData name="Alejandro Paolini Godoy" userId="c3a6e11a-e51d-46b0-a788-b09d2b3af6f8" providerId="ADAL" clId="{20EEC9D5-7F65-445D-9D39-EC365C4E615B}" dt="2022-04-18T05:39:59.396" v="269" actId="478"/>
          <ac:spMkLst>
            <pc:docMk/>
            <pc:sldMk cId="3296538499" sldId="547"/>
            <ac:spMk id="17" creationId="{950AE863-7F5C-4D5A-9CBA-C0879349C68C}"/>
          </ac:spMkLst>
        </pc:spChg>
        <pc:spChg chg="del mod topLvl">
          <ac:chgData name="Alejandro Paolini Godoy" userId="c3a6e11a-e51d-46b0-a788-b09d2b3af6f8" providerId="ADAL" clId="{20EEC9D5-7F65-445D-9D39-EC365C4E615B}" dt="2022-04-18T05:40:32.198" v="277" actId="478"/>
          <ac:spMkLst>
            <pc:docMk/>
            <pc:sldMk cId="3296538499" sldId="547"/>
            <ac:spMk id="20" creationId="{AD10E667-55E5-49EB-A577-1DD312908B2B}"/>
          </ac:spMkLst>
        </pc:spChg>
        <pc:spChg chg="mod topLvl">
          <ac:chgData name="Alejandro Paolini Godoy" userId="c3a6e11a-e51d-46b0-a788-b09d2b3af6f8" providerId="ADAL" clId="{20EEC9D5-7F65-445D-9D39-EC365C4E615B}" dt="2022-04-18T05:43:44.821" v="318" actId="6549"/>
          <ac:spMkLst>
            <pc:docMk/>
            <pc:sldMk cId="3296538499" sldId="547"/>
            <ac:spMk id="21" creationId="{103165B7-3D00-48D3-AEBA-3406058E27FE}"/>
          </ac:spMkLst>
        </pc:spChg>
        <pc:spChg chg="mod topLvl">
          <ac:chgData name="Alejandro Paolini Godoy" userId="c3a6e11a-e51d-46b0-a788-b09d2b3af6f8" providerId="ADAL" clId="{20EEC9D5-7F65-445D-9D39-EC365C4E615B}" dt="2022-04-18T05:40:47.498" v="283" actId="1076"/>
          <ac:spMkLst>
            <pc:docMk/>
            <pc:sldMk cId="3296538499" sldId="547"/>
            <ac:spMk id="22" creationId="{F1435E93-1DDC-4313-BBF8-E816AB7FC8FF}"/>
          </ac:spMkLst>
        </pc:spChg>
        <pc:spChg chg="mod">
          <ac:chgData name="Alejandro Paolini Godoy" userId="c3a6e11a-e51d-46b0-a788-b09d2b3af6f8" providerId="ADAL" clId="{20EEC9D5-7F65-445D-9D39-EC365C4E615B}" dt="2022-04-18T05:40:27.236" v="275" actId="1076"/>
          <ac:spMkLst>
            <pc:docMk/>
            <pc:sldMk cId="3296538499" sldId="547"/>
            <ac:spMk id="23" creationId="{21904980-23B9-4039-BECD-348299836344}"/>
          </ac:spMkLst>
        </pc:spChg>
        <pc:spChg chg="mod topLvl">
          <ac:chgData name="Alejandro Paolini Godoy" userId="c3a6e11a-e51d-46b0-a788-b09d2b3af6f8" providerId="ADAL" clId="{20EEC9D5-7F65-445D-9D39-EC365C4E615B}" dt="2022-04-18T05:40:17.586" v="272" actId="1076"/>
          <ac:spMkLst>
            <pc:docMk/>
            <pc:sldMk cId="3296538499" sldId="547"/>
            <ac:spMk id="30" creationId="{B70D102C-073D-4269-B307-0517A045AFB5}"/>
          </ac:spMkLst>
        </pc:spChg>
        <pc:spChg chg="mod">
          <ac:chgData name="Alejandro Paolini Godoy" userId="c3a6e11a-e51d-46b0-a788-b09d2b3af6f8" providerId="ADAL" clId="{20EEC9D5-7F65-445D-9D39-EC365C4E615B}" dt="2022-04-18T05:41:04.194" v="286" actId="1076"/>
          <ac:spMkLst>
            <pc:docMk/>
            <pc:sldMk cId="3296538499" sldId="547"/>
            <ac:spMk id="38" creationId="{16AA572F-BB97-4AE9-BA9D-FA2BA353D68F}"/>
          </ac:spMkLst>
        </pc:spChg>
        <pc:spChg chg="mod">
          <ac:chgData name="Alejandro Paolini Godoy" userId="c3a6e11a-e51d-46b0-a788-b09d2b3af6f8" providerId="ADAL" clId="{20EEC9D5-7F65-445D-9D39-EC365C4E615B}" dt="2022-04-18T05:41:00.845" v="285" actId="1076"/>
          <ac:spMkLst>
            <pc:docMk/>
            <pc:sldMk cId="3296538499" sldId="547"/>
            <ac:spMk id="39" creationId="{379344A0-E3C0-41D6-BEFA-C3D24428B37F}"/>
          </ac:spMkLst>
        </pc:spChg>
        <pc:spChg chg="add mod">
          <ac:chgData name="Alejandro Paolini Godoy" userId="c3a6e11a-e51d-46b0-a788-b09d2b3af6f8" providerId="ADAL" clId="{20EEC9D5-7F65-445D-9D39-EC365C4E615B}" dt="2022-04-18T05:43:22.169" v="313" actId="120"/>
          <ac:spMkLst>
            <pc:docMk/>
            <pc:sldMk cId="3296538499" sldId="547"/>
            <ac:spMk id="41" creationId="{9C3FB146-4CBB-4855-AF82-7C7CCAB0A960}"/>
          </ac:spMkLst>
        </pc:spChg>
        <pc:spChg chg="add mod">
          <ac:chgData name="Alejandro Paolini Godoy" userId="c3a6e11a-e51d-46b0-a788-b09d2b3af6f8" providerId="ADAL" clId="{20EEC9D5-7F65-445D-9D39-EC365C4E615B}" dt="2022-04-18T05:43:22.169" v="313" actId="120"/>
          <ac:spMkLst>
            <pc:docMk/>
            <pc:sldMk cId="3296538499" sldId="547"/>
            <ac:spMk id="42" creationId="{79F41E93-D2D0-4906-93F3-CFC332F63FA5}"/>
          </ac:spMkLst>
        </pc:spChg>
        <pc:spChg chg="add mod">
          <ac:chgData name="Alejandro Paolini Godoy" userId="c3a6e11a-e51d-46b0-a788-b09d2b3af6f8" providerId="ADAL" clId="{20EEC9D5-7F65-445D-9D39-EC365C4E615B}" dt="2022-04-18T05:43:22.169" v="313" actId="120"/>
          <ac:spMkLst>
            <pc:docMk/>
            <pc:sldMk cId="3296538499" sldId="547"/>
            <ac:spMk id="44" creationId="{00683689-93A4-4FEE-9929-4C25388791EB}"/>
          </ac:spMkLst>
        </pc:spChg>
        <pc:spChg chg="add mod">
          <ac:chgData name="Alejandro Paolini Godoy" userId="c3a6e11a-e51d-46b0-a788-b09d2b3af6f8" providerId="ADAL" clId="{20EEC9D5-7F65-445D-9D39-EC365C4E615B}" dt="2022-04-18T05:43:30.099" v="314" actId="14100"/>
          <ac:spMkLst>
            <pc:docMk/>
            <pc:sldMk cId="3296538499" sldId="547"/>
            <ac:spMk id="45" creationId="{6B83B9B2-E87D-4C9C-8E7D-49DD8C4E0603}"/>
          </ac:spMkLst>
        </pc:spChg>
        <pc:spChg chg="mod">
          <ac:chgData name="Alejandro Paolini Godoy" userId="c3a6e11a-e51d-46b0-a788-b09d2b3af6f8" providerId="ADAL" clId="{20EEC9D5-7F65-445D-9D39-EC365C4E615B}" dt="2022-04-18T05:37:48.986" v="254" actId="14100"/>
          <ac:spMkLst>
            <pc:docMk/>
            <pc:sldMk cId="3296538499" sldId="547"/>
            <ac:spMk id="48" creationId="{5FE2085A-D6AF-443D-9326-898A96F576A3}"/>
          </ac:spMkLst>
        </pc:spChg>
        <pc:grpChg chg="del mod">
          <ac:chgData name="Alejandro Paolini Godoy" userId="c3a6e11a-e51d-46b0-a788-b09d2b3af6f8" providerId="ADAL" clId="{20EEC9D5-7F65-445D-9D39-EC365C4E615B}" dt="2022-04-18T05:40:07.881" v="271" actId="165"/>
          <ac:grpSpMkLst>
            <pc:docMk/>
            <pc:sldMk cId="3296538499" sldId="547"/>
            <ac:grpSpMk id="49" creationId="{A46C2B5B-8595-4F34-9FEF-D4E1D2217E1E}"/>
          </ac:grpSpMkLst>
        </pc:grpChg>
        <pc:cxnChg chg="add del mod">
          <ac:chgData name="Alejandro Paolini Godoy" userId="c3a6e11a-e51d-46b0-a788-b09d2b3af6f8" providerId="ADAL" clId="{20EEC9D5-7F65-445D-9D39-EC365C4E615B}" dt="2022-04-18T05:39:36.115" v="266" actId="478"/>
          <ac:cxnSpMkLst>
            <pc:docMk/>
            <pc:sldMk cId="3296538499" sldId="547"/>
            <ac:cxnSpMk id="4" creationId="{399D8B63-2472-479F-AF6E-53FE552437EA}"/>
          </ac:cxnSpMkLst>
        </pc:cxnChg>
        <pc:cxnChg chg="mod topLvl">
          <ac:chgData name="Alejandro Paolini Godoy" userId="c3a6e11a-e51d-46b0-a788-b09d2b3af6f8" providerId="ADAL" clId="{20EEC9D5-7F65-445D-9D39-EC365C4E615B}" dt="2022-04-18T05:40:17.586" v="272" actId="1076"/>
          <ac:cxnSpMkLst>
            <pc:docMk/>
            <pc:sldMk cId="3296538499" sldId="547"/>
            <ac:cxnSpMk id="15" creationId="{CFE849D2-661E-4497-8D4A-729AB18A3C15}"/>
          </ac:cxnSpMkLst>
        </pc:cxnChg>
        <pc:cxnChg chg="add mod">
          <ac:chgData name="Alejandro Paolini Godoy" userId="c3a6e11a-e51d-46b0-a788-b09d2b3af6f8" providerId="ADAL" clId="{20EEC9D5-7F65-445D-9D39-EC365C4E615B}" dt="2022-04-18T05:41:23.037" v="289" actId="14100"/>
          <ac:cxnSpMkLst>
            <pc:docMk/>
            <pc:sldMk cId="3296538499" sldId="547"/>
            <ac:cxnSpMk id="24" creationId="{45CDEF0B-3048-44A0-861D-C183E01610B8}"/>
          </ac:cxnSpMkLst>
        </pc:cxnChg>
        <pc:cxnChg chg="mod">
          <ac:chgData name="Alejandro Paolini Godoy" userId="c3a6e11a-e51d-46b0-a788-b09d2b3af6f8" providerId="ADAL" clId="{20EEC9D5-7F65-445D-9D39-EC365C4E615B}" dt="2022-04-18T05:40:47.498" v="283" actId="1076"/>
          <ac:cxnSpMkLst>
            <pc:docMk/>
            <pc:sldMk cId="3296538499" sldId="547"/>
            <ac:cxnSpMk id="28" creationId="{D0DE867B-7447-4803-B977-A901D9E45ADF}"/>
          </ac:cxnSpMkLst>
        </pc:cxnChg>
        <pc:cxnChg chg="del mod">
          <ac:chgData name="Alejandro Paolini Godoy" userId="c3a6e11a-e51d-46b0-a788-b09d2b3af6f8" providerId="ADAL" clId="{20EEC9D5-7F65-445D-9D39-EC365C4E615B}" dt="2022-04-18T05:38:36.074" v="262" actId="478"/>
          <ac:cxnSpMkLst>
            <pc:docMk/>
            <pc:sldMk cId="3296538499" sldId="547"/>
            <ac:cxnSpMk id="32" creationId="{E4745B21-7C8D-44D1-BC81-CFC7A9812BC2}"/>
          </ac:cxnSpMkLst>
        </pc:cxnChg>
        <pc:cxnChg chg="mod topLvl">
          <ac:chgData name="Alejandro Paolini Godoy" userId="c3a6e11a-e51d-46b0-a788-b09d2b3af6f8" providerId="ADAL" clId="{20EEC9D5-7F65-445D-9D39-EC365C4E615B}" dt="2022-04-18T05:40:27.236" v="275" actId="1076"/>
          <ac:cxnSpMkLst>
            <pc:docMk/>
            <pc:sldMk cId="3296538499" sldId="547"/>
            <ac:cxnSpMk id="34" creationId="{A0FC3A89-0E50-4901-A634-62942FB5B63B}"/>
          </ac:cxnSpMkLst>
        </pc:cxnChg>
        <pc:cxnChg chg="del mod">
          <ac:chgData name="Alejandro Paolini Godoy" userId="c3a6e11a-e51d-46b0-a788-b09d2b3af6f8" providerId="ADAL" clId="{20EEC9D5-7F65-445D-9D39-EC365C4E615B}" dt="2022-04-18T05:40:02.961" v="270" actId="478"/>
          <ac:cxnSpMkLst>
            <pc:docMk/>
            <pc:sldMk cId="3296538499" sldId="547"/>
            <ac:cxnSpMk id="37" creationId="{A1780286-1553-48C1-A913-B69C1BB4EEF0}"/>
          </ac:cxnSpMkLst>
        </pc:cxnChg>
        <pc:cxnChg chg="mod topLvl">
          <ac:chgData name="Alejandro Paolini Godoy" userId="c3a6e11a-e51d-46b0-a788-b09d2b3af6f8" providerId="ADAL" clId="{20EEC9D5-7F65-445D-9D39-EC365C4E615B}" dt="2022-04-18T05:40:57.075" v="284" actId="1076"/>
          <ac:cxnSpMkLst>
            <pc:docMk/>
            <pc:sldMk cId="3296538499" sldId="547"/>
            <ac:cxnSpMk id="40" creationId="{A7D448BE-3A20-4C69-A484-09D14817B1A9}"/>
          </ac:cxnSpMkLst>
        </pc:cxnChg>
        <pc:cxnChg chg="del mod topLvl">
          <ac:chgData name="Alejandro Paolini Godoy" userId="c3a6e11a-e51d-46b0-a788-b09d2b3af6f8" providerId="ADAL" clId="{20EEC9D5-7F65-445D-9D39-EC365C4E615B}" dt="2022-04-18T05:40:43.534" v="282" actId="478"/>
          <ac:cxnSpMkLst>
            <pc:docMk/>
            <pc:sldMk cId="3296538499" sldId="547"/>
            <ac:cxnSpMk id="43" creationId="{A421B107-53C8-4BCF-840C-9E4DDD817120}"/>
          </ac:cxnSpMkLst>
        </pc:cxnChg>
      </pc:sldChg>
      <pc:sldChg chg="modSp add mod ord">
        <pc:chgData name="Alejandro Paolini Godoy" userId="c3a6e11a-e51d-46b0-a788-b09d2b3af6f8" providerId="ADAL" clId="{20EEC9D5-7F65-445D-9D39-EC365C4E615B}" dt="2022-04-18T05:47:04.932" v="386"/>
        <pc:sldMkLst>
          <pc:docMk/>
          <pc:sldMk cId="3874530532" sldId="548"/>
        </pc:sldMkLst>
        <pc:spChg chg="mod">
          <ac:chgData name="Alejandro Paolini Godoy" userId="c3a6e11a-e51d-46b0-a788-b09d2b3af6f8" providerId="ADAL" clId="{20EEC9D5-7F65-445D-9D39-EC365C4E615B}" dt="2022-04-18T05:46:48.516" v="385" actId="20577"/>
          <ac:spMkLst>
            <pc:docMk/>
            <pc:sldMk cId="3874530532" sldId="54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0EEC9D5-7F65-445D-9D39-EC365C4E615B}" dt="2022-04-18T05:47:04.932" v="386"/>
          <ac:spMkLst>
            <pc:docMk/>
            <pc:sldMk cId="3874530532" sldId="548"/>
            <ac:spMk id="9" creationId="{3817ADEE-A817-4D56-89B7-442952613BC8}"/>
          </ac:spMkLst>
        </pc:spChg>
      </pc:sldChg>
      <pc:sldChg chg="addSp delSp modSp add mod delAnim">
        <pc:chgData name="Alejandro Paolini Godoy" userId="c3a6e11a-e51d-46b0-a788-b09d2b3af6f8" providerId="ADAL" clId="{20EEC9D5-7F65-445D-9D39-EC365C4E615B}" dt="2022-04-18T06:00:42.077" v="713"/>
        <pc:sldMkLst>
          <pc:docMk/>
          <pc:sldMk cId="1610712510" sldId="549"/>
        </pc:sldMkLst>
        <pc:spChg chg="mod">
          <ac:chgData name="Alejandro Paolini Godoy" userId="c3a6e11a-e51d-46b0-a788-b09d2b3af6f8" providerId="ADAL" clId="{20EEC9D5-7F65-445D-9D39-EC365C4E615B}" dt="2022-04-18T06:00:42.077" v="713"/>
          <ac:spMkLst>
            <pc:docMk/>
            <pc:sldMk cId="1610712510" sldId="549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20EEC9D5-7F65-445D-9D39-EC365C4E615B}" dt="2022-04-18T05:50:17.335" v="478" actId="6549"/>
          <ac:spMkLst>
            <pc:docMk/>
            <pc:sldMk cId="1610712510" sldId="549"/>
            <ac:spMk id="8" creationId="{284E07A5-451A-4795-9785-6E3202A8C05C}"/>
          </ac:spMkLst>
        </pc:spChg>
        <pc:spChg chg="mod">
          <ac:chgData name="Alejandro Paolini Godoy" userId="c3a6e11a-e51d-46b0-a788-b09d2b3af6f8" providerId="ADAL" clId="{20EEC9D5-7F65-445D-9D39-EC365C4E615B}" dt="2022-04-18T05:51:40.444" v="503" actId="1076"/>
          <ac:spMkLst>
            <pc:docMk/>
            <pc:sldMk cId="1610712510" sldId="549"/>
            <ac:spMk id="9" creationId="{37C37EE3-38BF-4E12-BC20-4B6E982B461F}"/>
          </ac:spMkLst>
        </pc:spChg>
        <pc:spChg chg="mod">
          <ac:chgData name="Alejandro Paolini Godoy" userId="c3a6e11a-e51d-46b0-a788-b09d2b3af6f8" providerId="ADAL" clId="{20EEC9D5-7F65-445D-9D39-EC365C4E615B}" dt="2022-04-18T05:52:01.229" v="509" actId="1076"/>
          <ac:spMkLst>
            <pc:docMk/>
            <pc:sldMk cId="1610712510" sldId="549"/>
            <ac:spMk id="16" creationId="{20579461-81B8-40DC-83A4-29931D2A6EE2}"/>
          </ac:spMkLst>
        </pc:spChg>
        <pc:spChg chg="add mod">
          <ac:chgData name="Alejandro Paolini Godoy" userId="c3a6e11a-e51d-46b0-a788-b09d2b3af6f8" providerId="ADAL" clId="{20EEC9D5-7F65-445D-9D39-EC365C4E615B}" dt="2022-04-18T05:58:27.813" v="632" actId="20577"/>
          <ac:spMkLst>
            <pc:docMk/>
            <pc:sldMk cId="1610712510" sldId="549"/>
            <ac:spMk id="18" creationId="{ABDF9C64-A0A1-458C-9A47-6F52FF71E996}"/>
          </ac:spMkLst>
        </pc:spChg>
        <pc:spChg chg="mod">
          <ac:chgData name="Alejandro Paolini Godoy" userId="c3a6e11a-e51d-46b0-a788-b09d2b3af6f8" providerId="ADAL" clId="{20EEC9D5-7F65-445D-9D39-EC365C4E615B}" dt="2022-04-18T05:55:54.050" v="593" actId="1076"/>
          <ac:spMkLst>
            <pc:docMk/>
            <pc:sldMk cId="1610712510" sldId="549"/>
            <ac:spMk id="21" creationId="{103165B7-3D00-48D3-AEBA-3406058E27FE}"/>
          </ac:spMkLst>
        </pc:spChg>
        <pc:spChg chg="mod">
          <ac:chgData name="Alejandro Paolini Godoy" userId="c3a6e11a-e51d-46b0-a788-b09d2b3af6f8" providerId="ADAL" clId="{20EEC9D5-7F65-445D-9D39-EC365C4E615B}" dt="2022-04-18T05:54:30.058" v="563" actId="1076"/>
          <ac:spMkLst>
            <pc:docMk/>
            <pc:sldMk cId="1610712510" sldId="549"/>
            <ac:spMk id="22" creationId="{F1435E93-1DDC-4313-BBF8-E816AB7FC8FF}"/>
          </ac:spMkLst>
        </pc:spChg>
        <pc:spChg chg="mod">
          <ac:chgData name="Alejandro Paolini Godoy" userId="c3a6e11a-e51d-46b0-a788-b09d2b3af6f8" providerId="ADAL" clId="{20EEC9D5-7F65-445D-9D39-EC365C4E615B}" dt="2022-04-18T05:52:37.363" v="523" actId="1076"/>
          <ac:spMkLst>
            <pc:docMk/>
            <pc:sldMk cId="1610712510" sldId="549"/>
            <ac:spMk id="23" creationId="{21904980-23B9-4039-BECD-348299836344}"/>
          </ac:spMkLst>
        </pc:spChg>
        <pc:spChg chg="mod">
          <ac:chgData name="Alejandro Paolini Godoy" userId="c3a6e11a-e51d-46b0-a788-b09d2b3af6f8" providerId="ADAL" clId="{20EEC9D5-7F65-445D-9D39-EC365C4E615B}" dt="2022-04-18T05:51:16.615" v="492" actId="1076"/>
          <ac:spMkLst>
            <pc:docMk/>
            <pc:sldMk cId="1610712510" sldId="549"/>
            <ac:spMk id="30" creationId="{B70D102C-073D-4269-B307-0517A045AFB5}"/>
          </ac:spMkLst>
        </pc:spChg>
        <pc:spChg chg="del">
          <ac:chgData name="Alejandro Paolini Godoy" userId="c3a6e11a-e51d-46b0-a788-b09d2b3af6f8" providerId="ADAL" clId="{20EEC9D5-7F65-445D-9D39-EC365C4E615B}" dt="2022-04-18T05:51:08.066" v="491" actId="478"/>
          <ac:spMkLst>
            <pc:docMk/>
            <pc:sldMk cId="1610712510" sldId="549"/>
            <ac:spMk id="36" creationId="{07578B4F-2F3D-420A-9743-857A2EB412A8}"/>
          </ac:spMkLst>
        </pc:spChg>
        <pc:spChg chg="add mod">
          <ac:chgData name="Alejandro Paolini Godoy" userId="c3a6e11a-e51d-46b0-a788-b09d2b3af6f8" providerId="ADAL" clId="{20EEC9D5-7F65-445D-9D39-EC365C4E615B}" dt="2022-04-18T05:54:25.908" v="562" actId="1076"/>
          <ac:spMkLst>
            <pc:docMk/>
            <pc:sldMk cId="1610712510" sldId="549"/>
            <ac:spMk id="55" creationId="{48B9CFCF-AA56-447F-A64E-D0E38042CAD6}"/>
          </ac:spMkLst>
        </pc:spChg>
        <pc:spChg chg="add mod">
          <ac:chgData name="Alejandro Paolini Godoy" userId="c3a6e11a-e51d-46b0-a788-b09d2b3af6f8" providerId="ADAL" clId="{20EEC9D5-7F65-445D-9D39-EC365C4E615B}" dt="2022-04-18T05:54:16.498" v="560" actId="1076"/>
          <ac:spMkLst>
            <pc:docMk/>
            <pc:sldMk cId="1610712510" sldId="549"/>
            <ac:spMk id="57" creationId="{702CECE3-7FB7-40EE-B59C-E4022841B94C}"/>
          </ac:spMkLst>
        </pc:spChg>
        <pc:spChg chg="mod">
          <ac:chgData name="Alejandro Paolini Godoy" userId="c3a6e11a-e51d-46b0-a788-b09d2b3af6f8" providerId="ADAL" clId="{20EEC9D5-7F65-445D-9D39-EC365C4E615B}" dt="2022-04-18T05:52:59.250" v="528" actId="1076"/>
          <ac:spMkLst>
            <pc:docMk/>
            <pc:sldMk cId="1610712510" sldId="549"/>
            <ac:spMk id="60" creationId="{70506E6D-CE07-4B22-A896-BE9ADC6521E8}"/>
          </ac:spMkLst>
        </pc:spChg>
        <pc:spChg chg="mod">
          <ac:chgData name="Alejandro Paolini Godoy" userId="c3a6e11a-e51d-46b0-a788-b09d2b3af6f8" providerId="ADAL" clId="{20EEC9D5-7F65-445D-9D39-EC365C4E615B}" dt="2022-04-18T05:52:53.862" v="527" actId="1076"/>
          <ac:spMkLst>
            <pc:docMk/>
            <pc:sldMk cId="1610712510" sldId="549"/>
            <ac:spMk id="61" creationId="{02E032CC-622A-4CF3-837B-CC2C038C7B40}"/>
          </ac:spMkLst>
        </pc:spChg>
        <pc:spChg chg="add mod">
          <ac:chgData name="Alejandro Paolini Godoy" userId="c3a6e11a-e51d-46b0-a788-b09d2b3af6f8" providerId="ADAL" clId="{20EEC9D5-7F65-445D-9D39-EC365C4E615B}" dt="2022-04-18T05:56:09.225" v="598" actId="1076"/>
          <ac:spMkLst>
            <pc:docMk/>
            <pc:sldMk cId="1610712510" sldId="549"/>
            <ac:spMk id="69" creationId="{AC61F27B-4CF8-4446-AC53-299178741B40}"/>
          </ac:spMkLst>
        </pc:spChg>
        <pc:spChg chg="add mod">
          <ac:chgData name="Alejandro Paolini Godoy" userId="c3a6e11a-e51d-46b0-a788-b09d2b3af6f8" providerId="ADAL" clId="{20EEC9D5-7F65-445D-9D39-EC365C4E615B}" dt="2022-04-18T05:55:59.710" v="595" actId="1076"/>
          <ac:spMkLst>
            <pc:docMk/>
            <pc:sldMk cId="1610712510" sldId="549"/>
            <ac:spMk id="81" creationId="{1839E9A9-CCFE-4C6D-BC8A-61181A99F179}"/>
          </ac:spMkLst>
        </pc:spChg>
        <pc:spChg chg="add mod">
          <ac:chgData name="Alejandro Paolini Godoy" userId="c3a6e11a-e51d-46b0-a788-b09d2b3af6f8" providerId="ADAL" clId="{20EEC9D5-7F65-445D-9D39-EC365C4E615B}" dt="2022-04-18T05:56:06.678" v="597" actId="1076"/>
          <ac:spMkLst>
            <pc:docMk/>
            <pc:sldMk cId="1610712510" sldId="549"/>
            <ac:spMk id="89" creationId="{FB154956-FBA6-40BC-972F-9E8913970415}"/>
          </ac:spMkLst>
        </pc:spChg>
        <pc:cxnChg chg="mod">
          <ac:chgData name="Alejandro Paolini Godoy" userId="c3a6e11a-e51d-46b0-a788-b09d2b3af6f8" providerId="ADAL" clId="{20EEC9D5-7F65-445D-9D39-EC365C4E615B}" dt="2022-04-18T05:52:01.229" v="509" actId="1076"/>
          <ac:cxnSpMkLst>
            <pc:docMk/>
            <pc:sldMk cId="1610712510" sldId="549"/>
            <ac:cxnSpMk id="15" creationId="{CFE849D2-661E-4497-8D4A-729AB18A3C15}"/>
          </ac:cxnSpMkLst>
        </pc:cxnChg>
        <pc:cxnChg chg="add mod">
          <ac:chgData name="Alejandro Paolini Godoy" userId="c3a6e11a-e51d-46b0-a788-b09d2b3af6f8" providerId="ADAL" clId="{20EEC9D5-7F65-445D-9D39-EC365C4E615B}" dt="2022-04-18T05:52:33.557" v="522" actId="1076"/>
          <ac:cxnSpMkLst>
            <pc:docMk/>
            <pc:sldMk cId="1610712510" sldId="549"/>
            <ac:cxnSpMk id="28" creationId="{F1C02BF0-DE17-41A0-9CE3-9B8B6A19B81C}"/>
          </ac:cxnSpMkLst>
        </pc:cxnChg>
        <pc:cxnChg chg="add mod">
          <ac:chgData name="Alejandro Paolini Godoy" userId="c3a6e11a-e51d-46b0-a788-b09d2b3af6f8" providerId="ADAL" clId="{20EEC9D5-7F65-445D-9D39-EC365C4E615B}" dt="2022-04-18T05:52:37.363" v="523" actId="1076"/>
          <ac:cxnSpMkLst>
            <pc:docMk/>
            <pc:sldMk cId="1610712510" sldId="549"/>
            <ac:cxnSpMk id="29" creationId="{B2487D3D-ECCB-458C-A99A-57E55E671BB0}"/>
          </ac:cxnSpMkLst>
        </pc:cxnChg>
        <pc:cxnChg chg="mod">
          <ac:chgData name="Alejandro Paolini Godoy" userId="c3a6e11a-e51d-46b0-a788-b09d2b3af6f8" providerId="ADAL" clId="{20EEC9D5-7F65-445D-9D39-EC365C4E615B}" dt="2022-04-18T05:54:25.908" v="562" actId="1076"/>
          <ac:cxnSpMkLst>
            <pc:docMk/>
            <pc:sldMk cId="1610712510" sldId="549"/>
            <ac:cxnSpMk id="35" creationId="{965B0ED8-4174-4178-842A-9B87F3ABD2B0}"/>
          </ac:cxnSpMkLst>
        </pc:cxnChg>
        <pc:cxnChg chg="del mod">
          <ac:chgData name="Alejandro Paolini Godoy" userId="c3a6e11a-e51d-46b0-a788-b09d2b3af6f8" providerId="ADAL" clId="{20EEC9D5-7F65-445D-9D39-EC365C4E615B}" dt="2022-04-18T05:52:12.168" v="510" actId="21"/>
          <ac:cxnSpMkLst>
            <pc:docMk/>
            <pc:sldMk cId="1610712510" sldId="549"/>
            <ac:cxnSpMk id="37" creationId="{A1780286-1553-48C1-A913-B69C1BB4EEF0}"/>
          </ac:cxnSpMkLst>
        </pc:cxnChg>
        <pc:cxnChg chg="mod">
          <ac:chgData name="Alejandro Paolini Godoy" userId="c3a6e11a-e51d-46b0-a788-b09d2b3af6f8" providerId="ADAL" clId="{20EEC9D5-7F65-445D-9D39-EC365C4E615B}" dt="2022-04-18T05:54:16.498" v="560" actId="1076"/>
          <ac:cxnSpMkLst>
            <pc:docMk/>
            <pc:sldMk cId="1610712510" sldId="549"/>
            <ac:cxnSpMk id="40" creationId="{A7D448BE-3A20-4C69-A484-09D14817B1A9}"/>
          </ac:cxnSpMkLst>
        </pc:cxnChg>
        <pc:cxnChg chg="mod">
          <ac:chgData name="Alejandro Paolini Godoy" userId="c3a6e11a-e51d-46b0-a788-b09d2b3af6f8" providerId="ADAL" clId="{20EEC9D5-7F65-445D-9D39-EC365C4E615B}" dt="2022-04-18T05:55:54.050" v="593" actId="1076"/>
          <ac:cxnSpMkLst>
            <pc:docMk/>
            <pc:sldMk cId="1610712510" sldId="549"/>
            <ac:cxnSpMk id="56" creationId="{A147F42A-BA50-45AF-A34E-8F398F5453EE}"/>
          </ac:cxnSpMkLst>
        </pc:cxnChg>
        <pc:cxnChg chg="add mod">
          <ac:chgData name="Alejandro Paolini Godoy" userId="c3a6e11a-e51d-46b0-a788-b09d2b3af6f8" providerId="ADAL" clId="{20EEC9D5-7F65-445D-9D39-EC365C4E615B}" dt="2022-04-18T05:54:36.778" v="566" actId="14100"/>
          <ac:cxnSpMkLst>
            <pc:docMk/>
            <pc:sldMk cId="1610712510" sldId="549"/>
            <ac:cxnSpMk id="66" creationId="{3B89CFEF-BBB7-4F44-A6C4-262D63308DB3}"/>
          </ac:cxnSpMkLst>
        </pc:cxnChg>
        <pc:cxnChg chg="add mod">
          <ac:chgData name="Alejandro Paolini Godoy" userId="c3a6e11a-e51d-46b0-a788-b09d2b3af6f8" providerId="ADAL" clId="{20EEC9D5-7F65-445D-9D39-EC365C4E615B}" dt="2022-04-18T05:56:09.225" v="598" actId="1076"/>
          <ac:cxnSpMkLst>
            <pc:docMk/>
            <pc:sldMk cId="1610712510" sldId="549"/>
            <ac:cxnSpMk id="70" creationId="{74CB9293-ED34-45C7-9E1F-F0B77715E072}"/>
          </ac:cxnSpMkLst>
        </pc:cxnChg>
        <pc:cxnChg chg="add mod">
          <ac:chgData name="Alejandro Paolini Godoy" userId="c3a6e11a-e51d-46b0-a788-b09d2b3af6f8" providerId="ADAL" clId="{20EEC9D5-7F65-445D-9D39-EC365C4E615B}" dt="2022-04-18T05:56:12.314" v="599" actId="14100"/>
          <ac:cxnSpMkLst>
            <pc:docMk/>
            <pc:sldMk cId="1610712510" sldId="549"/>
            <ac:cxnSpMk id="74" creationId="{854309A4-2A46-49D2-8A55-27549F5CE6C3}"/>
          </ac:cxnSpMkLst>
        </pc:cxnChg>
        <pc:cxnChg chg="add mod">
          <ac:chgData name="Alejandro Paolini Godoy" userId="c3a6e11a-e51d-46b0-a788-b09d2b3af6f8" providerId="ADAL" clId="{20EEC9D5-7F65-445D-9D39-EC365C4E615B}" dt="2022-04-18T05:55:54.050" v="593" actId="1076"/>
          <ac:cxnSpMkLst>
            <pc:docMk/>
            <pc:sldMk cId="1610712510" sldId="549"/>
            <ac:cxnSpMk id="82" creationId="{BE7B1118-4EB5-4EA2-9AA9-3AD3CA2DBE46}"/>
          </ac:cxnSpMkLst>
        </pc:cxnChg>
      </pc:sldChg>
      <pc:sldChg chg="modSp add mod ord">
        <pc:chgData name="Alejandro Paolini Godoy" userId="c3a6e11a-e51d-46b0-a788-b09d2b3af6f8" providerId="ADAL" clId="{20EEC9D5-7F65-445D-9D39-EC365C4E615B}" dt="2022-04-18T06:00:44.845" v="714"/>
        <pc:sldMkLst>
          <pc:docMk/>
          <pc:sldMk cId="1653637321" sldId="550"/>
        </pc:sldMkLst>
        <pc:spChg chg="mod">
          <ac:chgData name="Alejandro Paolini Godoy" userId="c3a6e11a-e51d-46b0-a788-b09d2b3af6f8" providerId="ADAL" clId="{20EEC9D5-7F65-445D-9D39-EC365C4E615B}" dt="2022-04-18T05:56:56.792" v="607" actId="20577"/>
          <ac:spMkLst>
            <pc:docMk/>
            <pc:sldMk cId="1653637321" sldId="550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0EEC9D5-7F65-445D-9D39-EC365C4E615B}" dt="2022-04-18T05:57:51.668" v="615" actId="113"/>
          <ac:spMkLst>
            <pc:docMk/>
            <pc:sldMk cId="1653637321" sldId="550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20EEC9D5-7F65-445D-9D39-EC365C4E615B}" dt="2022-04-18T06:00:44.845" v="714"/>
          <ac:spMkLst>
            <pc:docMk/>
            <pc:sldMk cId="1653637321" sldId="550"/>
            <ac:spMk id="58" creationId="{3370AFA0-83F3-4A79-B770-1A9B44B042F4}"/>
          </ac:spMkLst>
        </pc:spChg>
      </pc:sldChg>
      <pc:sldChg chg="modSp add mod ord">
        <pc:chgData name="Alejandro Paolini Godoy" userId="c3a6e11a-e51d-46b0-a788-b09d2b3af6f8" providerId="ADAL" clId="{20EEC9D5-7F65-445D-9D39-EC365C4E615B}" dt="2022-04-18T06:00:47.775" v="715"/>
        <pc:sldMkLst>
          <pc:docMk/>
          <pc:sldMk cId="2025213055" sldId="551"/>
        </pc:sldMkLst>
        <pc:spChg chg="mod">
          <ac:chgData name="Alejandro Paolini Godoy" userId="c3a6e11a-e51d-46b0-a788-b09d2b3af6f8" providerId="ADAL" clId="{20EEC9D5-7F65-445D-9D39-EC365C4E615B}" dt="2022-04-18T06:00:47.775" v="715"/>
          <ac:spMkLst>
            <pc:docMk/>
            <pc:sldMk cId="2025213055" sldId="551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20EEC9D5-7F65-445D-9D39-EC365C4E615B}" dt="2022-04-18T05:58:15.522" v="623" actId="20577"/>
          <ac:spMkLst>
            <pc:docMk/>
            <pc:sldMk cId="2025213055" sldId="551"/>
            <ac:spMk id="8" creationId="{284E07A5-451A-4795-9785-6E3202A8C05C}"/>
          </ac:spMkLst>
        </pc:spChg>
        <pc:spChg chg="mod">
          <ac:chgData name="Alejandro Paolini Godoy" userId="c3a6e11a-e51d-46b0-a788-b09d2b3af6f8" providerId="ADAL" clId="{20EEC9D5-7F65-445D-9D39-EC365C4E615B}" dt="2022-04-18T05:59:05.553" v="669" actId="1076"/>
          <ac:spMkLst>
            <pc:docMk/>
            <pc:sldMk cId="2025213055" sldId="551"/>
            <ac:spMk id="9" creationId="{37C37EE3-38BF-4E12-BC20-4B6E982B461F}"/>
          </ac:spMkLst>
        </pc:spChg>
        <pc:spChg chg="mod">
          <ac:chgData name="Alejandro Paolini Godoy" userId="c3a6e11a-e51d-46b0-a788-b09d2b3af6f8" providerId="ADAL" clId="{20EEC9D5-7F65-445D-9D39-EC365C4E615B}" dt="2022-04-18T05:59:02.794" v="668" actId="14100"/>
          <ac:spMkLst>
            <pc:docMk/>
            <pc:sldMk cId="2025213055" sldId="551"/>
            <ac:spMk id="16" creationId="{20579461-81B8-40DC-83A4-29931D2A6EE2}"/>
          </ac:spMkLst>
        </pc:spChg>
        <pc:spChg chg="mod">
          <ac:chgData name="Alejandro Paolini Godoy" userId="c3a6e11a-e51d-46b0-a788-b09d2b3af6f8" providerId="ADAL" clId="{20EEC9D5-7F65-445D-9D39-EC365C4E615B}" dt="2022-04-18T05:58:22.400" v="630" actId="20577"/>
          <ac:spMkLst>
            <pc:docMk/>
            <pc:sldMk cId="2025213055" sldId="551"/>
            <ac:spMk id="18" creationId="{ABDF9C64-A0A1-458C-9A47-6F52FF71E996}"/>
          </ac:spMkLst>
        </pc:spChg>
        <pc:spChg chg="mod">
          <ac:chgData name="Alejandro Paolini Godoy" userId="c3a6e11a-e51d-46b0-a788-b09d2b3af6f8" providerId="ADAL" clId="{20EEC9D5-7F65-445D-9D39-EC365C4E615B}" dt="2022-04-18T05:58:39.353" v="637" actId="20577"/>
          <ac:spMkLst>
            <pc:docMk/>
            <pc:sldMk cId="2025213055" sldId="551"/>
            <ac:spMk id="55" creationId="{48B9CFCF-AA56-447F-A64E-D0E38042CAD6}"/>
          </ac:spMkLst>
        </pc:spChg>
        <pc:spChg chg="mod">
          <ac:chgData name="Alejandro Paolini Godoy" userId="c3a6e11a-e51d-46b0-a788-b09d2b3af6f8" providerId="ADAL" clId="{20EEC9D5-7F65-445D-9D39-EC365C4E615B}" dt="2022-04-18T05:58:48.845" v="659" actId="20577"/>
          <ac:spMkLst>
            <pc:docMk/>
            <pc:sldMk cId="2025213055" sldId="551"/>
            <ac:spMk id="57" creationId="{702CECE3-7FB7-40EE-B59C-E4022841B94C}"/>
          </ac:spMkLst>
        </pc:spChg>
        <pc:spChg chg="mod">
          <ac:chgData name="Alejandro Paolini Godoy" userId="c3a6e11a-e51d-46b0-a788-b09d2b3af6f8" providerId="ADAL" clId="{20EEC9D5-7F65-445D-9D39-EC365C4E615B}" dt="2022-04-18T05:58:52.904" v="664" actId="20577"/>
          <ac:spMkLst>
            <pc:docMk/>
            <pc:sldMk cId="2025213055" sldId="551"/>
            <ac:spMk id="69" creationId="{AC61F27B-4CF8-4446-AC53-299178741B40}"/>
          </ac:spMkLst>
        </pc:spChg>
        <pc:cxnChg chg="mod">
          <ac:chgData name="Alejandro Paolini Godoy" userId="c3a6e11a-e51d-46b0-a788-b09d2b3af6f8" providerId="ADAL" clId="{20EEC9D5-7F65-445D-9D39-EC365C4E615B}" dt="2022-04-18T05:59:05.553" v="669" actId="1076"/>
          <ac:cxnSpMkLst>
            <pc:docMk/>
            <pc:sldMk cId="2025213055" sldId="551"/>
            <ac:cxnSpMk id="15" creationId="{CFE849D2-661E-4497-8D4A-729AB18A3C15}"/>
          </ac:cxnSpMkLst>
        </pc:cxnChg>
        <pc:cxnChg chg="mod">
          <ac:chgData name="Alejandro Paolini Godoy" userId="c3a6e11a-e51d-46b0-a788-b09d2b3af6f8" providerId="ADAL" clId="{20EEC9D5-7F65-445D-9D39-EC365C4E615B}" dt="2022-04-18T05:59:02.794" v="668" actId="14100"/>
          <ac:cxnSpMkLst>
            <pc:docMk/>
            <pc:sldMk cId="2025213055" sldId="551"/>
            <ac:cxnSpMk id="28" creationId="{F1C02BF0-DE17-41A0-9CE3-9B8B6A19B81C}"/>
          </ac:cxnSpMkLst>
        </pc:cxnChg>
      </pc:sldChg>
      <pc:sldChg chg="modSp add mod">
        <pc:chgData name="Alejandro Paolini Godoy" userId="c3a6e11a-e51d-46b0-a788-b09d2b3af6f8" providerId="ADAL" clId="{20EEC9D5-7F65-445D-9D39-EC365C4E615B}" dt="2022-04-18T06:00:14.669" v="711" actId="113"/>
        <pc:sldMkLst>
          <pc:docMk/>
          <pc:sldMk cId="843550662" sldId="552"/>
        </pc:sldMkLst>
        <pc:spChg chg="mod">
          <ac:chgData name="Alejandro Paolini Godoy" userId="c3a6e11a-e51d-46b0-a788-b09d2b3af6f8" providerId="ADAL" clId="{20EEC9D5-7F65-445D-9D39-EC365C4E615B}" dt="2022-04-18T05:59:34.022" v="699" actId="20577"/>
          <ac:spMkLst>
            <pc:docMk/>
            <pc:sldMk cId="843550662" sldId="552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0EEC9D5-7F65-445D-9D39-EC365C4E615B}" dt="2022-04-18T06:00:14.669" v="711" actId="113"/>
          <ac:spMkLst>
            <pc:docMk/>
            <pc:sldMk cId="843550662" sldId="552"/>
            <ac:spMk id="9" creationId="{3817ADEE-A817-4D56-89B7-442952613BC8}"/>
          </ac:spMkLst>
        </pc:spChg>
      </pc:sldChg>
      <pc:sldChg chg="delSp modSp add mod replId">
        <pc:chgData name="Alejandro Paolini Godoy" userId="c3a6e11a-e51d-46b0-a788-b09d2b3af6f8" providerId="ADAL" clId="{20EEC9D5-7F65-445D-9D39-EC365C4E615B}" dt="2022-04-18T06:01:58.853" v="783" actId="20577"/>
        <pc:sldMkLst>
          <pc:docMk/>
          <pc:sldMk cId="2611561120" sldId="553"/>
        </pc:sldMkLst>
        <pc:spChg chg="mod">
          <ac:chgData name="Alejandro Paolini Godoy" userId="c3a6e11a-e51d-46b0-a788-b09d2b3af6f8" providerId="ADAL" clId="{20EEC9D5-7F65-445D-9D39-EC365C4E615B}" dt="2022-04-18T06:00:51.893" v="716"/>
          <ac:spMkLst>
            <pc:docMk/>
            <pc:sldMk cId="2611561120" sldId="553"/>
            <ac:spMk id="3" creationId="{43D28349-7E23-4252-8C38-89221E45D5E5}"/>
          </ac:spMkLst>
        </pc:spChg>
        <pc:spChg chg="mod">
          <ac:chgData name="Alejandro Paolini Godoy" userId="c3a6e11a-e51d-46b0-a788-b09d2b3af6f8" providerId="ADAL" clId="{20EEC9D5-7F65-445D-9D39-EC365C4E615B}" dt="2022-04-18T06:01:06.935" v="749" actId="20577"/>
          <ac:spMkLst>
            <pc:docMk/>
            <pc:sldMk cId="2611561120" sldId="553"/>
            <ac:spMk id="8" creationId="{284E07A5-451A-4795-9785-6E3202A8C05C}"/>
          </ac:spMkLst>
        </pc:spChg>
        <pc:spChg chg="mod">
          <ac:chgData name="Alejandro Paolini Godoy" userId="c3a6e11a-e51d-46b0-a788-b09d2b3af6f8" providerId="ADAL" clId="{20EEC9D5-7F65-445D-9D39-EC365C4E615B}" dt="2022-04-18T06:01:16.696" v="759" actId="20577"/>
          <ac:spMkLst>
            <pc:docMk/>
            <pc:sldMk cId="2611561120" sldId="553"/>
            <ac:spMk id="16" creationId="{20579461-81B8-40DC-83A4-29931D2A6EE2}"/>
          </ac:spMkLst>
        </pc:spChg>
        <pc:spChg chg="mod">
          <ac:chgData name="Alejandro Paolini Godoy" userId="c3a6e11a-e51d-46b0-a788-b09d2b3af6f8" providerId="ADAL" clId="{20EEC9D5-7F65-445D-9D39-EC365C4E615B}" dt="2022-04-18T06:01:55.100" v="782" actId="1076"/>
          <ac:spMkLst>
            <pc:docMk/>
            <pc:sldMk cId="2611561120" sldId="553"/>
            <ac:spMk id="21" creationId="{103165B7-3D00-48D3-AEBA-3406058E27FE}"/>
          </ac:spMkLst>
        </pc:spChg>
        <pc:spChg chg="mod">
          <ac:chgData name="Alejandro Paolini Godoy" userId="c3a6e11a-e51d-46b0-a788-b09d2b3af6f8" providerId="ADAL" clId="{20EEC9D5-7F65-445D-9D39-EC365C4E615B}" dt="2022-04-18T06:01:58.853" v="783" actId="20577"/>
          <ac:spMkLst>
            <pc:docMk/>
            <pc:sldMk cId="2611561120" sldId="553"/>
            <ac:spMk id="55" creationId="{48B9CFCF-AA56-447F-A64E-D0E38042CAD6}"/>
          </ac:spMkLst>
        </pc:spChg>
        <pc:spChg chg="del">
          <ac:chgData name="Alejandro Paolini Godoy" userId="c3a6e11a-e51d-46b0-a788-b09d2b3af6f8" providerId="ADAL" clId="{20EEC9D5-7F65-445D-9D39-EC365C4E615B}" dt="2022-04-18T06:01:26.329" v="760" actId="478"/>
          <ac:spMkLst>
            <pc:docMk/>
            <pc:sldMk cId="2611561120" sldId="553"/>
            <ac:spMk id="57" creationId="{702CECE3-7FB7-40EE-B59C-E4022841B94C}"/>
          </ac:spMkLst>
        </pc:spChg>
        <pc:spChg chg="mod">
          <ac:chgData name="Alejandro Paolini Godoy" userId="c3a6e11a-e51d-46b0-a788-b09d2b3af6f8" providerId="ADAL" clId="{20EEC9D5-7F65-445D-9D39-EC365C4E615B}" dt="2022-04-18T06:01:49.919" v="781" actId="1076"/>
          <ac:spMkLst>
            <pc:docMk/>
            <pc:sldMk cId="2611561120" sldId="553"/>
            <ac:spMk id="69" creationId="{AC61F27B-4CF8-4446-AC53-299178741B40}"/>
          </ac:spMkLst>
        </pc:spChg>
        <pc:spChg chg="del mod">
          <ac:chgData name="Alejandro Paolini Godoy" userId="c3a6e11a-e51d-46b0-a788-b09d2b3af6f8" providerId="ADAL" clId="{20EEC9D5-7F65-445D-9D39-EC365C4E615B}" dt="2022-04-18T06:01:29.367" v="762" actId="478"/>
          <ac:spMkLst>
            <pc:docMk/>
            <pc:sldMk cId="2611561120" sldId="553"/>
            <ac:spMk id="81" creationId="{1839E9A9-CCFE-4C6D-BC8A-61181A99F179}"/>
          </ac:spMkLst>
        </pc:spChg>
        <pc:spChg chg="del">
          <ac:chgData name="Alejandro Paolini Godoy" userId="c3a6e11a-e51d-46b0-a788-b09d2b3af6f8" providerId="ADAL" clId="{20EEC9D5-7F65-445D-9D39-EC365C4E615B}" dt="2022-04-18T06:01:31.592" v="764" actId="478"/>
          <ac:spMkLst>
            <pc:docMk/>
            <pc:sldMk cId="2611561120" sldId="553"/>
            <ac:spMk id="89" creationId="{FB154956-FBA6-40BC-972F-9E8913970415}"/>
          </ac:spMkLst>
        </pc:spChg>
        <pc:cxnChg chg="mod">
          <ac:chgData name="Alejandro Paolini Godoy" userId="c3a6e11a-e51d-46b0-a788-b09d2b3af6f8" providerId="ADAL" clId="{20EEC9D5-7F65-445D-9D39-EC365C4E615B}" dt="2022-04-18T06:01:49.919" v="781" actId="1076"/>
          <ac:cxnSpMkLst>
            <pc:docMk/>
            <pc:sldMk cId="2611561120" sldId="553"/>
            <ac:cxnSpMk id="40" creationId="{A7D448BE-3A20-4C69-A484-09D14817B1A9}"/>
          </ac:cxnSpMkLst>
        </pc:cxnChg>
        <pc:cxnChg chg="mod">
          <ac:chgData name="Alejandro Paolini Godoy" userId="c3a6e11a-e51d-46b0-a788-b09d2b3af6f8" providerId="ADAL" clId="{20EEC9D5-7F65-445D-9D39-EC365C4E615B}" dt="2022-04-18T06:01:55.100" v="782" actId="1076"/>
          <ac:cxnSpMkLst>
            <pc:docMk/>
            <pc:sldMk cId="2611561120" sldId="553"/>
            <ac:cxnSpMk id="56" creationId="{A147F42A-BA50-45AF-A34E-8F398F5453EE}"/>
          </ac:cxnSpMkLst>
        </pc:cxnChg>
        <pc:cxnChg chg="del mod">
          <ac:chgData name="Alejandro Paolini Godoy" userId="c3a6e11a-e51d-46b0-a788-b09d2b3af6f8" providerId="ADAL" clId="{20EEC9D5-7F65-445D-9D39-EC365C4E615B}" dt="2022-04-18T06:01:32.584" v="765" actId="478"/>
          <ac:cxnSpMkLst>
            <pc:docMk/>
            <pc:sldMk cId="2611561120" sldId="553"/>
            <ac:cxnSpMk id="70" creationId="{74CB9293-ED34-45C7-9E1F-F0B77715E072}"/>
          </ac:cxnSpMkLst>
        </pc:cxnChg>
        <pc:cxnChg chg="mod">
          <ac:chgData name="Alejandro Paolini Godoy" userId="c3a6e11a-e51d-46b0-a788-b09d2b3af6f8" providerId="ADAL" clId="{20EEC9D5-7F65-445D-9D39-EC365C4E615B}" dt="2022-04-18T06:01:55.100" v="782" actId="1076"/>
          <ac:cxnSpMkLst>
            <pc:docMk/>
            <pc:sldMk cId="2611561120" sldId="553"/>
            <ac:cxnSpMk id="74" creationId="{854309A4-2A46-49D2-8A55-27549F5CE6C3}"/>
          </ac:cxnSpMkLst>
        </pc:cxnChg>
        <pc:cxnChg chg="del mod">
          <ac:chgData name="Alejandro Paolini Godoy" userId="c3a6e11a-e51d-46b0-a788-b09d2b3af6f8" providerId="ADAL" clId="{20EEC9D5-7F65-445D-9D39-EC365C4E615B}" dt="2022-04-18T06:01:30.125" v="763" actId="478"/>
          <ac:cxnSpMkLst>
            <pc:docMk/>
            <pc:sldMk cId="2611561120" sldId="553"/>
            <ac:cxnSpMk id="82" creationId="{BE7B1118-4EB5-4EA2-9AA9-3AD3CA2DBE46}"/>
          </ac:cxnSpMkLst>
        </pc:cxnChg>
      </pc:sldChg>
      <pc:sldChg chg="modSp add mod">
        <pc:chgData name="Alejandro Paolini Godoy" userId="c3a6e11a-e51d-46b0-a788-b09d2b3af6f8" providerId="ADAL" clId="{20EEC9D5-7F65-445D-9D39-EC365C4E615B}" dt="2022-04-18T06:03:37.155" v="842" actId="1076"/>
        <pc:sldMkLst>
          <pc:docMk/>
          <pc:sldMk cId="2644344399" sldId="554"/>
        </pc:sldMkLst>
        <pc:spChg chg="mod">
          <ac:chgData name="Alejandro Paolini Godoy" userId="c3a6e11a-e51d-46b0-a788-b09d2b3af6f8" providerId="ADAL" clId="{20EEC9D5-7F65-445D-9D39-EC365C4E615B}" dt="2022-04-18T06:02:25.481" v="791" actId="20577"/>
          <ac:spMkLst>
            <pc:docMk/>
            <pc:sldMk cId="2644344399" sldId="554"/>
            <ac:spMk id="8" creationId="{284E07A5-451A-4795-9785-6E3202A8C05C}"/>
          </ac:spMkLst>
        </pc:spChg>
        <pc:spChg chg="mod">
          <ac:chgData name="Alejandro Paolini Godoy" userId="c3a6e11a-e51d-46b0-a788-b09d2b3af6f8" providerId="ADAL" clId="{20EEC9D5-7F65-445D-9D39-EC365C4E615B}" dt="2022-04-18T06:02:41.778" v="808" actId="14100"/>
          <ac:spMkLst>
            <pc:docMk/>
            <pc:sldMk cId="2644344399" sldId="554"/>
            <ac:spMk id="16" creationId="{20579461-81B8-40DC-83A4-29931D2A6EE2}"/>
          </ac:spMkLst>
        </pc:spChg>
        <pc:spChg chg="mod">
          <ac:chgData name="Alejandro Paolini Godoy" userId="c3a6e11a-e51d-46b0-a788-b09d2b3af6f8" providerId="ADAL" clId="{20EEC9D5-7F65-445D-9D39-EC365C4E615B}" dt="2022-04-18T06:03:18.106" v="837" actId="1076"/>
          <ac:spMkLst>
            <pc:docMk/>
            <pc:sldMk cId="2644344399" sldId="554"/>
            <ac:spMk id="18" creationId="{ABDF9C64-A0A1-458C-9A47-6F52FF71E996}"/>
          </ac:spMkLst>
        </pc:spChg>
        <pc:spChg chg="mod">
          <ac:chgData name="Alejandro Paolini Godoy" userId="c3a6e11a-e51d-46b0-a788-b09d2b3af6f8" providerId="ADAL" clId="{20EEC9D5-7F65-445D-9D39-EC365C4E615B}" dt="2022-04-18T06:03:28.329" v="840" actId="1076"/>
          <ac:spMkLst>
            <pc:docMk/>
            <pc:sldMk cId="2644344399" sldId="554"/>
            <ac:spMk id="22" creationId="{F1435E93-1DDC-4313-BBF8-E816AB7FC8FF}"/>
          </ac:spMkLst>
        </pc:spChg>
        <pc:spChg chg="mod">
          <ac:chgData name="Alejandro Paolini Godoy" userId="c3a6e11a-e51d-46b0-a788-b09d2b3af6f8" providerId="ADAL" clId="{20EEC9D5-7F65-445D-9D39-EC365C4E615B}" dt="2022-04-18T06:03:20.093" v="838" actId="1076"/>
          <ac:spMkLst>
            <pc:docMk/>
            <pc:sldMk cId="2644344399" sldId="554"/>
            <ac:spMk id="23" creationId="{21904980-23B9-4039-BECD-348299836344}"/>
          </ac:spMkLst>
        </pc:spChg>
        <pc:spChg chg="mod">
          <ac:chgData name="Alejandro Paolini Godoy" userId="c3a6e11a-e51d-46b0-a788-b09d2b3af6f8" providerId="ADAL" clId="{20EEC9D5-7F65-445D-9D39-EC365C4E615B}" dt="2022-04-18T06:02:56.997" v="820" actId="14100"/>
          <ac:spMkLst>
            <pc:docMk/>
            <pc:sldMk cId="2644344399" sldId="554"/>
            <ac:spMk id="55" creationId="{48B9CFCF-AA56-447F-A64E-D0E38042CAD6}"/>
          </ac:spMkLst>
        </pc:spChg>
        <pc:spChg chg="mod">
          <ac:chgData name="Alejandro Paolini Godoy" userId="c3a6e11a-e51d-46b0-a788-b09d2b3af6f8" providerId="ADAL" clId="{20EEC9D5-7F65-445D-9D39-EC365C4E615B}" dt="2022-04-18T06:03:34.262" v="841" actId="1076"/>
          <ac:spMkLst>
            <pc:docMk/>
            <pc:sldMk cId="2644344399" sldId="554"/>
            <ac:spMk id="60" creationId="{70506E6D-CE07-4B22-A896-BE9ADC6521E8}"/>
          </ac:spMkLst>
        </pc:spChg>
        <pc:spChg chg="mod">
          <ac:chgData name="Alejandro Paolini Godoy" userId="c3a6e11a-e51d-46b0-a788-b09d2b3af6f8" providerId="ADAL" clId="{20EEC9D5-7F65-445D-9D39-EC365C4E615B}" dt="2022-04-18T06:03:37.155" v="842" actId="1076"/>
          <ac:spMkLst>
            <pc:docMk/>
            <pc:sldMk cId="2644344399" sldId="554"/>
            <ac:spMk id="61" creationId="{02E032CC-622A-4CF3-837B-CC2C038C7B40}"/>
          </ac:spMkLst>
        </pc:spChg>
        <pc:spChg chg="mod">
          <ac:chgData name="Alejandro Paolini Godoy" userId="c3a6e11a-e51d-46b0-a788-b09d2b3af6f8" providerId="ADAL" clId="{20EEC9D5-7F65-445D-9D39-EC365C4E615B}" dt="2022-04-18T06:03:22.539" v="839" actId="1076"/>
          <ac:spMkLst>
            <pc:docMk/>
            <pc:sldMk cId="2644344399" sldId="554"/>
            <ac:spMk id="69" creationId="{AC61F27B-4CF8-4446-AC53-299178741B40}"/>
          </ac:spMkLst>
        </pc:spChg>
        <pc:cxnChg chg="mod">
          <ac:chgData name="Alejandro Paolini Godoy" userId="c3a6e11a-e51d-46b0-a788-b09d2b3af6f8" providerId="ADAL" clId="{20EEC9D5-7F65-445D-9D39-EC365C4E615B}" dt="2022-04-18T06:02:41.778" v="808" actId="14100"/>
          <ac:cxnSpMkLst>
            <pc:docMk/>
            <pc:sldMk cId="2644344399" sldId="554"/>
            <ac:cxnSpMk id="15" creationId="{CFE849D2-661E-4497-8D4A-729AB18A3C15}"/>
          </ac:cxnSpMkLst>
        </pc:cxnChg>
        <pc:cxnChg chg="mod">
          <ac:chgData name="Alejandro Paolini Godoy" userId="c3a6e11a-e51d-46b0-a788-b09d2b3af6f8" providerId="ADAL" clId="{20EEC9D5-7F65-445D-9D39-EC365C4E615B}" dt="2022-04-18T06:03:18.106" v="837" actId="1076"/>
          <ac:cxnSpMkLst>
            <pc:docMk/>
            <pc:sldMk cId="2644344399" sldId="554"/>
            <ac:cxnSpMk id="28" creationId="{F1C02BF0-DE17-41A0-9CE3-9B8B6A19B81C}"/>
          </ac:cxnSpMkLst>
        </pc:cxnChg>
        <pc:cxnChg chg="mod">
          <ac:chgData name="Alejandro Paolini Godoy" userId="c3a6e11a-e51d-46b0-a788-b09d2b3af6f8" providerId="ADAL" clId="{20EEC9D5-7F65-445D-9D39-EC365C4E615B}" dt="2022-04-18T06:03:20.093" v="838" actId="1076"/>
          <ac:cxnSpMkLst>
            <pc:docMk/>
            <pc:sldMk cId="2644344399" sldId="554"/>
            <ac:cxnSpMk id="29" creationId="{B2487D3D-ECCB-458C-A99A-57E55E671BB0}"/>
          </ac:cxnSpMkLst>
        </pc:cxnChg>
        <pc:cxnChg chg="mod">
          <ac:chgData name="Alejandro Paolini Godoy" userId="c3a6e11a-e51d-46b0-a788-b09d2b3af6f8" providerId="ADAL" clId="{20EEC9D5-7F65-445D-9D39-EC365C4E615B}" dt="2022-04-18T06:03:20.093" v="838" actId="1076"/>
          <ac:cxnSpMkLst>
            <pc:docMk/>
            <pc:sldMk cId="2644344399" sldId="554"/>
            <ac:cxnSpMk id="35" creationId="{965B0ED8-4174-4178-842A-9B87F3ABD2B0}"/>
          </ac:cxnSpMkLst>
        </pc:cxnChg>
        <pc:cxnChg chg="mod">
          <ac:chgData name="Alejandro Paolini Godoy" userId="c3a6e11a-e51d-46b0-a788-b09d2b3af6f8" providerId="ADAL" clId="{20EEC9D5-7F65-445D-9D39-EC365C4E615B}" dt="2022-04-18T06:03:22.539" v="839" actId="1076"/>
          <ac:cxnSpMkLst>
            <pc:docMk/>
            <pc:sldMk cId="2644344399" sldId="554"/>
            <ac:cxnSpMk id="40" creationId="{A7D448BE-3A20-4C69-A484-09D14817B1A9}"/>
          </ac:cxnSpMkLst>
        </pc:cxnChg>
        <pc:cxnChg chg="mod">
          <ac:chgData name="Alejandro Paolini Godoy" userId="c3a6e11a-e51d-46b0-a788-b09d2b3af6f8" providerId="ADAL" clId="{20EEC9D5-7F65-445D-9D39-EC365C4E615B}" dt="2022-04-18T06:03:20.093" v="838" actId="1076"/>
          <ac:cxnSpMkLst>
            <pc:docMk/>
            <pc:sldMk cId="2644344399" sldId="554"/>
            <ac:cxnSpMk id="56" creationId="{A147F42A-BA50-45AF-A34E-8F398F5453EE}"/>
          </ac:cxnSpMkLst>
        </pc:cxnChg>
        <pc:cxnChg chg="mod">
          <ac:chgData name="Alejandro Paolini Godoy" userId="c3a6e11a-e51d-46b0-a788-b09d2b3af6f8" providerId="ADAL" clId="{20EEC9D5-7F65-445D-9D39-EC365C4E615B}" dt="2022-04-18T06:03:28.329" v="840" actId="1076"/>
          <ac:cxnSpMkLst>
            <pc:docMk/>
            <pc:sldMk cId="2644344399" sldId="554"/>
            <ac:cxnSpMk id="66" creationId="{3B89CFEF-BBB7-4F44-A6C4-262D63308DB3}"/>
          </ac:cxnSpMkLst>
        </pc:cxnChg>
        <pc:cxnChg chg="mod">
          <ac:chgData name="Alejandro Paolini Godoy" userId="c3a6e11a-e51d-46b0-a788-b09d2b3af6f8" providerId="ADAL" clId="{20EEC9D5-7F65-445D-9D39-EC365C4E615B}" dt="2022-04-18T06:03:22.539" v="839" actId="1076"/>
          <ac:cxnSpMkLst>
            <pc:docMk/>
            <pc:sldMk cId="2644344399" sldId="554"/>
            <ac:cxnSpMk id="74" creationId="{854309A4-2A46-49D2-8A55-27549F5CE6C3}"/>
          </ac:cxnSpMkLst>
        </pc:cxnChg>
      </pc:sldChg>
      <pc:sldChg chg="addSp modSp add mod">
        <pc:chgData name="Alejandro Paolini Godoy" userId="c3a6e11a-e51d-46b0-a788-b09d2b3af6f8" providerId="ADAL" clId="{20EEC9D5-7F65-445D-9D39-EC365C4E615B}" dt="2022-04-18T06:07:01.427" v="885" actId="6549"/>
        <pc:sldMkLst>
          <pc:docMk/>
          <pc:sldMk cId="2575006887" sldId="555"/>
        </pc:sldMkLst>
        <pc:spChg chg="mod">
          <ac:chgData name="Alejandro Paolini Godoy" userId="c3a6e11a-e51d-46b0-a788-b09d2b3af6f8" providerId="ADAL" clId="{20EEC9D5-7F65-445D-9D39-EC365C4E615B}" dt="2022-04-18T06:07:01.427" v="885" actId="6549"/>
          <ac:spMkLst>
            <pc:docMk/>
            <pc:sldMk cId="2575006887" sldId="555"/>
            <ac:spMk id="8" creationId="{284E07A5-451A-4795-9785-6E3202A8C05C}"/>
          </ac:spMkLst>
        </pc:spChg>
        <pc:spChg chg="mod">
          <ac:chgData name="Alejandro Paolini Godoy" userId="c3a6e11a-e51d-46b0-a788-b09d2b3af6f8" providerId="ADAL" clId="{20EEC9D5-7F65-445D-9D39-EC365C4E615B}" dt="2022-04-18T06:05:08.799" v="874" actId="1076"/>
          <ac:spMkLst>
            <pc:docMk/>
            <pc:sldMk cId="2575006887" sldId="555"/>
            <ac:spMk id="22" creationId="{F1435E93-1DDC-4313-BBF8-E816AB7FC8FF}"/>
          </ac:spMkLst>
        </pc:spChg>
        <pc:spChg chg="add mod">
          <ac:chgData name="Alejandro Paolini Godoy" userId="c3a6e11a-e51d-46b0-a788-b09d2b3af6f8" providerId="ADAL" clId="{20EEC9D5-7F65-445D-9D39-EC365C4E615B}" dt="2022-04-18T06:05:11.919" v="875" actId="1076"/>
          <ac:spMkLst>
            <pc:docMk/>
            <pc:sldMk cId="2575006887" sldId="555"/>
            <ac:spMk id="24" creationId="{EF47D8EF-B573-4A62-A542-5C5A68EE1219}"/>
          </ac:spMkLst>
        </pc:spChg>
        <pc:spChg chg="mod">
          <ac:chgData name="Alejandro Paolini Godoy" userId="c3a6e11a-e51d-46b0-a788-b09d2b3af6f8" providerId="ADAL" clId="{20EEC9D5-7F65-445D-9D39-EC365C4E615B}" dt="2022-04-18T06:05:35.210" v="883" actId="1076"/>
          <ac:spMkLst>
            <pc:docMk/>
            <pc:sldMk cId="2575006887" sldId="555"/>
            <ac:spMk id="55" creationId="{48B9CFCF-AA56-447F-A64E-D0E38042CAD6}"/>
          </ac:spMkLst>
        </pc:spChg>
        <pc:cxnChg chg="mod">
          <ac:chgData name="Alejandro Paolini Godoy" userId="c3a6e11a-e51d-46b0-a788-b09d2b3af6f8" providerId="ADAL" clId="{20EEC9D5-7F65-445D-9D39-EC365C4E615B}" dt="2022-04-18T06:05:35.210" v="883" actId="1076"/>
          <ac:cxnSpMkLst>
            <pc:docMk/>
            <pc:sldMk cId="2575006887" sldId="555"/>
            <ac:cxnSpMk id="35" creationId="{965B0ED8-4174-4178-842A-9B87F3ABD2B0}"/>
          </ac:cxnSpMkLst>
        </pc:cxnChg>
        <pc:cxnChg chg="add mod">
          <ac:chgData name="Alejandro Paolini Godoy" userId="c3a6e11a-e51d-46b0-a788-b09d2b3af6f8" providerId="ADAL" clId="{20EEC9D5-7F65-445D-9D39-EC365C4E615B}" dt="2022-04-18T06:05:35.210" v="883" actId="1076"/>
          <ac:cxnSpMkLst>
            <pc:docMk/>
            <pc:sldMk cId="2575006887" sldId="555"/>
            <ac:cxnSpMk id="36" creationId="{92C8CF5A-A4C2-43A4-A711-C0D57FFE02FE}"/>
          </ac:cxnSpMkLst>
        </pc:cxnChg>
        <pc:cxnChg chg="mod">
          <ac:chgData name="Alejandro Paolini Godoy" userId="c3a6e11a-e51d-46b0-a788-b09d2b3af6f8" providerId="ADAL" clId="{20EEC9D5-7F65-445D-9D39-EC365C4E615B}" dt="2022-04-18T06:05:11.919" v="875" actId="1076"/>
          <ac:cxnSpMkLst>
            <pc:docMk/>
            <pc:sldMk cId="2575006887" sldId="555"/>
            <ac:cxnSpMk id="66" creationId="{3B89CFEF-BBB7-4F44-A6C4-262D63308DB3}"/>
          </ac:cxnSpMkLst>
        </pc:cxnChg>
      </pc:sldChg>
      <pc:sldChg chg="modSp add mod ord">
        <pc:chgData name="Alejandro Paolini Godoy" userId="c3a6e11a-e51d-46b0-a788-b09d2b3af6f8" providerId="ADAL" clId="{20EEC9D5-7F65-445D-9D39-EC365C4E615B}" dt="2022-04-18T06:08:04.181" v="908" actId="113"/>
        <pc:sldMkLst>
          <pc:docMk/>
          <pc:sldMk cId="4236604425" sldId="556"/>
        </pc:sldMkLst>
        <pc:spChg chg="mod">
          <ac:chgData name="Alejandro Paolini Godoy" userId="c3a6e11a-e51d-46b0-a788-b09d2b3af6f8" providerId="ADAL" clId="{20EEC9D5-7F65-445D-9D39-EC365C4E615B}" dt="2022-04-18T06:07:34.011" v="902" actId="20577"/>
          <ac:spMkLst>
            <pc:docMk/>
            <pc:sldMk cId="4236604425" sldId="556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0EEC9D5-7F65-445D-9D39-EC365C4E615B}" dt="2022-04-18T06:08:04.181" v="908" actId="113"/>
          <ac:spMkLst>
            <pc:docMk/>
            <pc:sldMk cId="4236604425" sldId="556"/>
            <ac:spMk id="9" creationId="{3817ADEE-A817-4D56-89B7-442952613BC8}"/>
          </ac:spMkLst>
        </pc:spChg>
      </pc:sldChg>
      <pc:sldChg chg="addSp delSp modSp add mod ord">
        <pc:chgData name="Alejandro Paolini Godoy" userId="c3a6e11a-e51d-46b0-a788-b09d2b3af6f8" providerId="ADAL" clId="{20EEC9D5-7F65-445D-9D39-EC365C4E615B}" dt="2022-04-18T06:12:37.945" v="992" actId="14100"/>
        <pc:sldMkLst>
          <pc:docMk/>
          <pc:sldMk cId="2930933360" sldId="557"/>
        </pc:sldMkLst>
        <pc:spChg chg="mod">
          <ac:chgData name="Alejandro Paolini Godoy" userId="c3a6e11a-e51d-46b0-a788-b09d2b3af6f8" providerId="ADAL" clId="{20EEC9D5-7F65-445D-9D39-EC365C4E615B}" dt="2022-04-18T06:08:23.520" v="910" actId="20577"/>
          <ac:spMkLst>
            <pc:docMk/>
            <pc:sldMk cId="2930933360" sldId="557"/>
            <ac:spMk id="16" creationId="{20579461-81B8-40DC-83A4-29931D2A6EE2}"/>
          </ac:spMkLst>
        </pc:spChg>
        <pc:spChg chg="mod">
          <ac:chgData name="Alejandro Paolini Godoy" userId="c3a6e11a-e51d-46b0-a788-b09d2b3af6f8" providerId="ADAL" clId="{20EEC9D5-7F65-445D-9D39-EC365C4E615B}" dt="2022-04-18T06:11:49.436" v="981" actId="1076"/>
          <ac:spMkLst>
            <pc:docMk/>
            <pc:sldMk cId="2930933360" sldId="557"/>
            <ac:spMk id="21" creationId="{103165B7-3D00-48D3-AEBA-3406058E27FE}"/>
          </ac:spMkLst>
        </pc:spChg>
        <pc:spChg chg="mod">
          <ac:chgData name="Alejandro Paolini Godoy" userId="c3a6e11a-e51d-46b0-a788-b09d2b3af6f8" providerId="ADAL" clId="{20EEC9D5-7F65-445D-9D39-EC365C4E615B}" dt="2022-04-18T06:11:41.832" v="980" actId="1076"/>
          <ac:spMkLst>
            <pc:docMk/>
            <pc:sldMk cId="2930933360" sldId="557"/>
            <ac:spMk id="23" creationId="{21904980-23B9-4039-BECD-348299836344}"/>
          </ac:spMkLst>
        </pc:spChg>
        <pc:spChg chg="mod">
          <ac:chgData name="Alejandro Paolini Godoy" userId="c3a6e11a-e51d-46b0-a788-b09d2b3af6f8" providerId="ADAL" clId="{20EEC9D5-7F65-445D-9D39-EC365C4E615B}" dt="2022-04-18T06:11:28.603" v="979" actId="20577"/>
          <ac:spMkLst>
            <pc:docMk/>
            <pc:sldMk cId="2930933360" sldId="557"/>
            <ac:spMk id="24" creationId="{EF47D8EF-B573-4A62-A542-5C5A68EE1219}"/>
          </ac:spMkLst>
        </pc:spChg>
        <pc:spChg chg="add mod">
          <ac:chgData name="Alejandro Paolini Godoy" userId="c3a6e11a-e51d-46b0-a788-b09d2b3af6f8" providerId="ADAL" clId="{20EEC9D5-7F65-445D-9D39-EC365C4E615B}" dt="2022-04-18T06:10:47.717" v="960" actId="1076"/>
          <ac:spMkLst>
            <pc:docMk/>
            <pc:sldMk cId="2930933360" sldId="557"/>
            <ac:spMk id="27" creationId="{F8ED7F90-658A-4416-B9FE-F035E8C6F4BB}"/>
          </ac:spMkLst>
        </pc:spChg>
        <pc:spChg chg="add mod">
          <ac:chgData name="Alejandro Paolini Godoy" userId="c3a6e11a-e51d-46b0-a788-b09d2b3af6f8" providerId="ADAL" clId="{20EEC9D5-7F65-445D-9D39-EC365C4E615B}" dt="2022-04-18T06:10:53.562" v="965" actId="20577"/>
          <ac:spMkLst>
            <pc:docMk/>
            <pc:sldMk cId="2930933360" sldId="557"/>
            <ac:spMk id="47" creationId="{6C7389E7-4782-458F-BAA5-0ECDE3519782}"/>
          </ac:spMkLst>
        </pc:spChg>
        <pc:spChg chg="mod">
          <ac:chgData name="Alejandro Paolini Godoy" userId="c3a6e11a-e51d-46b0-a788-b09d2b3af6f8" providerId="ADAL" clId="{20EEC9D5-7F65-445D-9D39-EC365C4E615B}" dt="2022-04-18T06:11:25.652" v="975" actId="20577"/>
          <ac:spMkLst>
            <pc:docMk/>
            <pc:sldMk cId="2930933360" sldId="557"/>
            <ac:spMk id="55" creationId="{48B9CFCF-AA56-447F-A64E-D0E38042CAD6}"/>
          </ac:spMkLst>
        </pc:spChg>
        <pc:spChg chg="mod">
          <ac:chgData name="Alejandro Paolini Godoy" userId="c3a6e11a-e51d-46b0-a788-b09d2b3af6f8" providerId="ADAL" clId="{20EEC9D5-7F65-445D-9D39-EC365C4E615B}" dt="2022-04-18T06:12:04.734" v="985" actId="1076"/>
          <ac:spMkLst>
            <pc:docMk/>
            <pc:sldMk cId="2930933360" sldId="557"/>
            <ac:spMk id="60" creationId="{70506E6D-CE07-4B22-A896-BE9ADC6521E8}"/>
          </ac:spMkLst>
        </pc:spChg>
        <pc:spChg chg="mod">
          <ac:chgData name="Alejandro Paolini Godoy" userId="c3a6e11a-e51d-46b0-a788-b09d2b3af6f8" providerId="ADAL" clId="{20EEC9D5-7F65-445D-9D39-EC365C4E615B}" dt="2022-04-18T06:11:54.472" v="982" actId="1076"/>
          <ac:spMkLst>
            <pc:docMk/>
            <pc:sldMk cId="2930933360" sldId="557"/>
            <ac:spMk id="61" creationId="{02E032CC-622A-4CF3-837B-CC2C038C7B40}"/>
          </ac:spMkLst>
        </pc:spChg>
        <pc:spChg chg="add mod">
          <ac:chgData name="Alejandro Paolini Godoy" userId="c3a6e11a-e51d-46b0-a788-b09d2b3af6f8" providerId="ADAL" clId="{20EEC9D5-7F65-445D-9D39-EC365C4E615B}" dt="2022-04-18T06:12:01.897" v="984" actId="1076"/>
          <ac:spMkLst>
            <pc:docMk/>
            <pc:sldMk cId="2930933360" sldId="557"/>
            <ac:spMk id="64" creationId="{3AEA0D8D-B42D-4038-807C-3C8131E40553}"/>
          </ac:spMkLst>
        </pc:spChg>
        <pc:spChg chg="add mod">
          <ac:chgData name="Alejandro Paolini Godoy" userId="c3a6e11a-e51d-46b0-a788-b09d2b3af6f8" providerId="ADAL" clId="{20EEC9D5-7F65-445D-9D39-EC365C4E615B}" dt="2022-04-18T06:12:08.534" v="987" actId="1076"/>
          <ac:spMkLst>
            <pc:docMk/>
            <pc:sldMk cId="2930933360" sldId="557"/>
            <ac:spMk id="65" creationId="{B2C804ED-0F4D-4F7F-BB44-CD342FC91406}"/>
          </ac:spMkLst>
        </pc:spChg>
        <pc:spChg chg="mod">
          <ac:chgData name="Alejandro Paolini Godoy" userId="c3a6e11a-e51d-46b0-a788-b09d2b3af6f8" providerId="ADAL" clId="{20EEC9D5-7F65-445D-9D39-EC365C4E615B}" dt="2022-04-18T06:11:07.776" v="969" actId="1076"/>
          <ac:spMkLst>
            <pc:docMk/>
            <pc:sldMk cId="2930933360" sldId="557"/>
            <ac:spMk id="69" creationId="{AC61F27B-4CF8-4446-AC53-299178741B40}"/>
          </ac:spMkLst>
        </pc:spChg>
        <pc:cxnChg chg="mod">
          <ac:chgData name="Alejandro Paolini Godoy" userId="c3a6e11a-e51d-46b0-a788-b09d2b3af6f8" providerId="ADAL" clId="{20EEC9D5-7F65-445D-9D39-EC365C4E615B}" dt="2022-04-18T06:11:41.832" v="980" actId="1076"/>
          <ac:cxnSpMkLst>
            <pc:docMk/>
            <pc:sldMk cId="2930933360" sldId="557"/>
            <ac:cxnSpMk id="29" creationId="{B2487D3D-ECCB-458C-A99A-57E55E671BB0}"/>
          </ac:cxnSpMkLst>
        </pc:cxnChg>
        <pc:cxnChg chg="mod">
          <ac:chgData name="Alejandro Paolini Godoy" userId="c3a6e11a-e51d-46b0-a788-b09d2b3af6f8" providerId="ADAL" clId="{20EEC9D5-7F65-445D-9D39-EC365C4E615B}" dt="2022-04-18T06:11:41.832" v="980" actId="1076"/>
          <ac:cxnSpMkLst>
            <pc:docMk/>
            <pc:sldMk cId="2930933360" sldId="557"/>
            <ac:cxnSpMk id="35" creationId="{965B0ED8-4174-4178-842A-9B87F3ABD2B0}"/>
          </ac:cxnSpMkLst>
        </pc:cxnChg>
        <pc:cxnChg chg="mod">
          <ac:chgData name="Alejandro Paolini Godoy" userId="c3a6e11a-e51d-46b0-a788-b09d2b3af6f8" providerId="ADAL" clId="{20EEC9D5-7F65-445D-9D39-EC365C4E615B}" dt="2022-04-18T06:08:42.672" v="919" actId="14100"/>
          <ac:cxnSpMkLst>
            <pc:docMk/>
            <pc:sldMk cId="2930933360" sldId="557"/>
            <ac:cxnSpMk id="36" creationId="{92C8CF5A-A4C2-43A4-A711-C0D57FFE02FE}"/>
          </ac:cxnSpMkLst>
        </pc:cxnChg>
        <pc:cxnChg chg="add mod">
          <ac:chgData name="Alejandro Paolini Godoy" userId="c3a6e11a-e51d-46b0-a788-b09d2b3af6f8" providerId="ADAL" clId="{20EEC9D5-7F65-445D-9D39-EC365C4E615B}" dt="2022-04-18T06:11:49.436" v="981" actId="1076"/>
          <ac:cxnSpMkLst>
            <pc:docMk/>
            <pc:sldMk cId="2930933360" sldId="557"/>
            <ac:cxnSpMk id="37" creationId="{97F71D25-464B-4908-8B8C-EC589C36B6A6}"/>
          </ac:cxnSpMkLst>
        </pc:cxnChg>
        <pc:cxnChg chg="mod">
          <ac:chgData name="Alejandro Paolini Godoy" userId="c3a6e11a-e51d-46b0-a788-b09d2b3af6f8" providerId="ADAL" clId="{20EEC9D5-7F65-445D-9D39-EC365C4E615B}" dt="2022-04-18T06:11:41.832" v="980" actId="1076"/>
          <ac:cxnSpMkLst>
            <pc:docMk/>
            <pc:sldMk cId="2930933360" sldId="557"/>
            <ac:cxnSpMk id="40" creationId="{A7D448BE-3A20-4C69-A484-09D14817B1A9}"/>
          </ac:cxnSpMkLst>
        </pc:cxnChg>
        <pc:cxnChg chg="add mod">
          <ac:chgData name="Alejandro Paolini Godoy" userId="c3a6e11a-e51d-46b0-a788-b09d2b3af6f8" providerId="ADAL" clId="{20EEC9D5-7F65-445D-9D39-EC365C4E615B}" dt="2022-04-18T06:11:49.436" v="981" actId="1076"/>
          <ac:cxnSpMkLst>
            <pc:docMk/>
            <pc:sldMk cId="2930933360" sldId="557"/>
            <ac:cxnSpMk id="41" creationId="{62DDABA0-A130-47F5-A857-AD0124F75537}"/>
          </ac:cxnSpMkLst>
        </pc:cxnChg>
        <pc:cxnChg chg="add mod">
          <ac:chgData name="Alejandro Paolini Godoy" userId="c3a6e11a-e51d-46b0-a788-b09d2b3af6f8" providerId="ADAL" clId="{20EEC9D5-7F65-445D-9D39-EC365C4E615B}" dt="2022-04-18T06:10:49.811" v="961" actId="1076"/>
          <ac:cxnSpMkLst>
            <pc:docMk/>
            <pc:sldMk cId="2930933360" sldId="557"/>
            <ac:cxnSpMk id="44" creationId="{8BF0C6B5-FC6D-45C5-9E55-2931931C8D36}"/>
          </ac:cxnSpMkLst>
        </pc:cxnChg>
        <pc:cxnChg chg="add mod">
          <ac:chgData name="Alejandro Paolini Godoy" userId="c3a6e11a-e51d-46b0-a788-b09d2b3af6f8" providerId="ADAL" clId="{20EEC9D5-7F65-445D-9D39-EC365C4E615B}" dt="2022-04-18T06:11:07.776" v="969" actId="1076"/>
          <ac:cxnSpMkLst>
            <pc:docMk/>
            <pc:sldMk cId="2930933360" sldId="557"/>
            <ac:cxnSpMk id="53" creationId="{06B9F4B3-8A99-48C6-92DC-98B32F62FC0C}"/>
          </ac:cxnSpMkLst>
        </pc:cxnChg>
        <pc:cxnChg chg="del mod">
          <ac:chgData name="Alejandro Paolini Godoy" userId="c3a6e11a-e51d-46b0-a788-b09d2b3af6f8" providerId="ADAL" clId="{20EEC9D5-7F65-445D-9D39-EC365C4E615B}" dt="2022-04-18T06:09:44.944" v="941" actId="478"/>
          <ac:cxnSpMkLst>
            <pc:docMk/>
            <pc:sldMk cId="2930933360" sldId="557"/>
            <ac:cxnSpMk id="56" creationId="{A147F42A-BA50-45AF-A34E-8F398F5453EE}"/>
          </ac:cxnSpMkLst>
        </pc:cxnChg>
        <pc:cxnChg chg="add mod">
          <ac:chgData name="Alejandro Paolini Godoy" userId="c3a6e11a-e51d-46b0-a788-b09d2b3af6f8" providerId="ADAL" clId="{20EEC9D5-7F65-445D-9D39-EC365C4E615B}" dt="2022-04-18T06:12:37.945" v="992" actId="14100"/>
          <ac:cxnSpMkLst>
            <pc:docMk/>
            <pc:sldMk cId="2930933360" sldId="557"/>
            <ac:cxnSpMk id="62" creationId="{79051B1E-17BC-4673-8B0D-2745C5C90FF8}"/>
          </ac:cxnSpMkLst>
        </pc:cxnChg>
        <pc:cxnChg chg="del mod">
          <ac:chgData name="Alejandro Paolini Godoy" userId="c3a6e11a-e51d-46b0-a788-b09d2b3af6f8" providerId="ADAL" clId="{20EEC9D5-7F65-445D-9D39-EC365C4E615B}" dt="2022-04-18T06:10:03.684" v="947" actId="478"/>
          <ac:cxnSpMkLst>
            <pc:docMk/>
            <pc:sldMk cId="2930933360" sldId="557"/>
            <ac:cxnSpMk id="74" creationId="{854309A4-2A46-49D2-8A55-27549F5CE6C3}"/>
          </ac:cxnSpMkLst>
        </pc:cxnChg>
      </pc:sldChg>
      <pc:sldChg chg="modSp add mod">
        <pc:chgData name="Alejandro Paolini Godoy" userId="c3a6e11a-e51d-46b0-a788-b09d2b3af6f8" providerId="ADAL" clId="{20EEC9D5-7F65-445D-9D39-EC365C4E615B}" dt="2022-04-18T06:13:39.047" v="1014" actId="113"/>
        <pc:sldMkLst>
          <pc:docMk/>
          <pc:sldMk cId="805775596" sldId="558"/>
        </pc:sldMkLst>
        <pc:spChg chg="mod">
          <ac:chgData name="Alejandro Paolini Godoy" userId="c3a6e11a-e51d-46b0-a788-b09d2b3af6f8" providerId="ADAL" clId="{20EEC9D5-7F65-445D-9D39-EC365C4E615B}" dt="2022-04-18T06:13:06.120" v="1007" actId="20577"/>
          <ac:spMkLst>
            <pc:docMk/>
            <pc:sldMk cId="805775596" sldId="558"/>
            <ac:spMk id="6" creationId="{F0ACAD3D-6F09-4D90-A5CF-7C56DC976CC4}"/>
          </ac:spMkLst>
        </pc:spChg>
        <pc:spChg chg="mod">
          <ac:chgData name="Alejandro Paolini Godoy" userId="c3a6e11a-e51d-46b0-a788-b09d2b3af6f8" providerId="ADAL" clId="{20EEC9D5-7F65-445D-9D39-EC365C4E615B}" dt="2022-04-18T06:13:39.047" v="1014" actId="113"/>
          <ac:spMkLst>
            <pc:docMk/>
            <pc:sldMk cId="805775596" sldId="558"/>
            <ac:spMk id="9" creationId="{3817ADEE-A817-4D56-89B7-442952613BC8}"/>
          </ac:spMkLst>
        </pc:spChg>
      </pc:sldChg>
      <pc:sldChg chg="add del replId">
        <pc:chgData name="Alejandro Paolini Godoy" userId="c3a6e11a-e51d-46b0-a788-b09d2b3af6f8" providerId="ADAL" clId="{20EEC9D5-7F65-445D-9D39-EC365C4E615B}" dt="2022-04-18T06:14:05.668" v="1018" actId="47"/>
        <pc:sldMkLst>
          <pc:docMk/>
          <pc:sldMk cId="163263079" sldId="559"/>
        </pc:sldMkLst>
      </pc:sldChg>
      <pc:sldChg chg="addSp delSp modSp add mod ord">
        <pc:chgData name="Alejandro Paolini Godoy" userId="c3a6e11a-e51d-46b0-a788-b09d2b3af6f8" providerId="ADAL" clId="{20EEC9D5-7F65-445D-9D39-EC365C4E615B}" dt="2022-04-18T06:22:30.534" v="1184" actId="1076"/>
        <pc:sldMkLst>
          <pc:docMk/>
          <pc:sldMk cId="4244496256" sldId="560"/>
        </pc:sldMkLst>
        <pc:spChg chg="mod">
          <ac:chgData name="Alejandro Paolini Godoy" userId="c3a6e11a-e51d-46b0-a788-b09d2b3af6f8" providerId="ADAL" clId="{20EEC9D5-7F65-445D-9D39-EC365C4E615B}" dt="2022-04-18T06:22:05.718" v="1174" actId="1076"/>
          <ac:spMkLst>
            <pc:docMk/>
            <pc:sldMk cId="4244496256" sldId="560"/>
            <ac:spMk id="9" creationId="{37C37EE3-38BF-4E12-BC20-4B6E982B461F}"/>
          </ac:spMkLst>
        </pc:spChg>
        <pc:spChg chg="mod">
          <ac:chgData name="Alejandro Paolini Godoy" userId="c3a6e11a-e51d-46b0-a788-b09d2b3af6f8" providerId="ADAL" clId="{20EEC9D5-7F65-445D-9D39-EC365C4E615B}" dt="2022-04-18T06:20:49.638" v="1157" actId="14100"/>
          <ac:spMkLst>
            <pc:docMk/>
            <pc:sldMk cId="4244496256" sldId="560"/>
            <ac:spMk id="16" creationId="{20579461-81B8-40DC-83A4-29931D2A6EE2}"/>
          </ac:spMkLst>
        </pc:spChg>
        <pc:spChg chg="mod">
          <ac:chgData name="Alejandro Paolini Godoy" userId="c3a6e11a-e51d-46b0-a788-b09d2b3af6f8" providerId="ADAL" clId="{20EEC9D5-7F65-445D-9D39-EC365C4E615B}" dt="2022-04-18T06:20:52.442" v="1158" actId="1076"/>
          <ac:spMkLst>
            <pc:docMk/>
            <pc:sldMk cId="4244496256" sldId="560"/>
            <ac:spMk id="18" creationId="{ABDF9C64-A0A1-458C-9A47-6F52FF71E996}"/>
          </ac:spMkLst>
        </pc:spChg>
        <pc:spChg chg="mod">
          <ac:chgData name="Alejandro Paolini Godoy" userId="c3a6e11a-e51d-46b0-a788-b09d2b3af6f8" providerId="ADAL" clId="{20EEC9D5-7F65-445D-9D39-EC365C4E615B}" dt="2022-04-18T06:21:23.883" v="1165" actId="1076"/>
          <ac:spMkLst>
            <pc:docMk/>
            <pc:sldMk cId="4244496256" sldId="560"/>
            <ac:spMk id="21" creationId="{103165B7-3D00-48D3-AEBA-3406058E27FE}"/>
          </ac:spMkLst>
        </pc:spChg>
        <pc:spChg chg="mod">
          <ac:chgData name="Alejandro Paolini Godoy" userId="c3a6e11a-e51d-46b0-a788-b09d2b3af6f8" providerId="ADAL" clId="{20EEC9D5-7F65-445D-9D39-EC365C4E615B}" dt="2022-04-18T06:22:28.580" v="1183" actId="1076"/>
          <ac:spMkLst>
            <pc:docMk/>
            <pc:sldMk cId="4244496256" sldId="560"/>
            <ac:spMk id="22" creationId="{F1435E93-1DDC-4313-BBF8-E816AB7FC8FF}"/>
          </ac:spMkLst>
        </pc:spChg>
        <pc:spChg chg="mod">
          <ac:chgData name="Alejandro Paolini Godoy" userId="c3a6e11a-e51d-46b0-a788-b09d2b3af6f8" providerId="ADAL" clId="{20EEC9D5-7F65-445D-9D39-EC365C4E615B}" dt="2022-04-18T06:17:58.474" v="1099" actId="1076"/>
          <ac:spMkLst>
            <pc:docMk/>
            <pc:sldMk cId="4244496256" sldId="560"/>
            <ac:spMk id="23" creationId="{21904980-23B9-4039-BECD-348299836344}"/>
          </ac:spMkLst>
        </pc:spChg>
        <pc:spChg chg="add mod">
          <ac:chgData name="Alejandro Paolini Godoy" userId="c3a6e11a-e51d-46b0-a788-b09d2b3af6f8" providerId="ADAL" clId="{20EEC9D5-7F65-445D-9D39-EC365C4E615B}" dt="2022-04-18T06:19:07.811" v="1114" actId="1076"/>
          <ac:spMkLst>
            <pc:docMk/>
            <pc:sldMk cId="4244496256" sldId="560"/>
            <ac:spMk id="51" creationId="{9CCE9D27-4863-4312-8509-1729490B0971}"/>
          </ac:spMkLst>
        </pc:spChg>
        <pc:spChg chg="mod">
          <ac:chgData name="Alejandro Paolini Godoy" userId="c3a6e11a-e51d-46b0-a788-b09d2b3af6f8" providerId="ADAL" clId="{20EEC9D5-7F65-445D-9D39-EC365C4E615B}" dt="2022-04-18T06:22:30.534" v="1184" actId="1076"/>
          <ac:spMkLst>
            <pc:docMk/>
            <pc:sldMk cId="4244496256" sldId="560"/>
            <ac:spMk id="55" creationId="{48B9CFCF-AA56-447F-A64E-D0E38042CAD6}"/>
          </ac:spMkLst>
        </pc:spChg>
        <pc:spChg chg="mod">
          <ac:chgData name="Alejandro Paolini Godoy" userId="c3a6e11a-e51d-46b0-a788-b09d2b3af6f8" providerId="ADAL" clId="{20EEC9D5-7F65-445D-9D39-EC365C4E615B}" dt="2022-04-18T06:19:11.883" v="1115" actId="1076"/>
          <ac:spMkLst>
            <pc:docMk/>
            <pc:sldMk cId="4244496256" sldId="560"/>
            <ac:spMk id="57" creationId="{702CECE3-7FB7-40EE-B59C-E4022841B94C}"/>
          </ac:spMkLst>
        </pc:spChg>
        <pc:spChg chg="mod">
          <ac:chgData name="Alejandro Paolini Godoy" userId="c3a6e11a-e51d-46b0-a788-b09d2b3af6f8" providerId="ADAL" clId="{20EEC9D5-7F65-445D-9D39-EC365C4E615B}" dt="2022-04-18T06:21:55.424" v="1172" actId="1076"/>
          <ac:spMkLst>
            <pc:docMk/>
            <pc:sldMk cId="4244496256" sldId="560"/>
            <ac:spMk id="60" creationId="{70506E6D-CE07-4B22-A896-BE9ADC6521E8}"/>
          </ac:spMkLst>
        </pc:spChg>
        <pc:spChg chg="mod">
          <ac:chgData name="Alejandro Paolini Godoy" userId="c3a6e11a-e51d-46b0-a788-b09d2b3af6f8" providerId="ADAL" clId="{20EEC9D5-7F65-445D-9D39-EC365C4E615B}" dt="2022-04-18T06:21:58.479" v="1173" actId="1076"/>
          <ac:spMkLst>
            <pc:docMk/>
            <pc:sldMk cId="4244496256" sldId="560"/>
            <ac:spMk id="61" creationId="{02E032CC-622A-4CF3-837B-CC2C038C7B40}"/>
          </ac:spMkLst>
        </pc:spChg>
        <pc:spChg chg="mod">
          <ac:chgData name="Alejandro Paolini Godoy" userId="c3a6e11a-e51d-46b0-a788-b09d2b3af6f8" providerId="ADAL" clId="{20EEC9D5-7F65-445D-9D39-EC365C4E615B}" dt="2022-04-18T06:20:56.823" v="1159" actId="1076"/>
          <ac:spMkLst>
            <pc:docMk/>
            <pc:sldMk cId="4244496256" sldId="560"/>
            <ac:spMk id="69" creationId="{AC61F27B-4CF8-4446-AC53-299178741B40}"/>
          </ac:spMkLst>
        </pc:spChg>
        <pc:spChg chg="mod">
          <ac:chgData name="Alejandro Paolini Godoy" userId="c3a6e11a-e51d-46b0-a788-b09d2b3af6f8" providerId="ADAL" clId="{20EEC9D5-7F65-445D-9D39-EC365C4E615B}" dt="2022-04-18T06:21:20.411" v="1164" actId="1076"/>
          <ac:spMkLst>
            <pc:docMk/>
            <pc:sldMk cId="4244496256" sldId="560"/>
            <ac:spMk id="81" creationId="{1839E9A9-CCFE-4C6D-BC8A-61181A99F179}"/>
          </ac:spMkLst>
        </pc:spChg>
        <pc:spChg chg="mod">
          <ac:chgData name="Alejandro Paolini Godoy" userId="c3a6e11a-e51d-46b0-a788-b09d2b3af6f8" providerId="ADAL" clId="{20EEC9D5-7F65-445D-9D39-EC365C4E615B}" dt="2022-04-18T06:21:51.014" v="1171" actId="1076"/>
          <ac:spMkLst>
            <pc:docMk/>
            <pc:sldMk cId="4244496256" sldId="560"/>
            <ac:spMk id="89" creationId="{FB154956-FBA6-40BC-972F-9E8913970415}"/>
          </ac:spMkLst>
        </pc:spChg>
        <pc:spChg chg="add del mod">
          <ac:chgData name="Alejandro Paolini Godoy" userId="c3a6e11a-e51d-46b0-a788-b09d2b3af6f8" providerId="ADAL" clId="{20EEC9D5-7F65-445D-9D39-EC365C4E615B}" dt="2022-04-18T06:20:22.710" v="1148" actId="478"/>
          <ac:spMkLst>
            <pc:docMk/>
            <pc:sldMk cId="4244496256" sldId="560"/>
            <ac:spMk id="104" creationId="{038F6003-ACA1-483A-8AB3-0D1598D1335B}"/>
          </ac:spMkLst>
        </pc:spChg>
        <pc:cxnChg chg="mod">
          <ac:chgData name="Alejandro Paolini Godoy" userId="c3a6e11a-e51d-46b0-a788-b09d2b3af6f8" providerId="ADAL" clId="{20EEC9D5-7F65-445D-9D39-EC365C4E615B}" dt="2022-04-18T06:20:52.442" v="1158" actId="1076"/>
          <ac:cxnSpMkLst>
            <pc:docMk/>
            <pc:sldMk cId="4244496256" sldId="560"/>
            <ac:cxnSpMk id="15" creationId="{CFE849D2-661E-4497-8D4A-729AB18A3C15}"/>
          </ac:cxnSpMkLst>
        </pc:cxnChg>
        <pc:cxnChg chg="del mod">
          <ac:chgData name="Alejandro Paolini Godoy" userId="c3a6e11a-e51d-46b0-a788-b09d2b3af6f8" providerId="ADAL" clId="{20EEC9D5-7F65-445D-9D39-EC365C4E615B}" dt="2022-04-18T06:15:47.794" v="1064" actId="478"/>
          <ac:cxnSpMkLst>
            <pc:docMk/>
            <pc:sldMk cId="4244496256" sldId="560"/>
            <ac:cxnSpMk id="28" creationId="{F1C02BF0-DE17-41A0-9CE3-9B8B6A19B81C}"/>
          </ac:cxnSpMkLst>
        </pc:cxnChg>
        <pc:cxnChg chg="mod">
          <ac:chgData name="Alejandro Paolini Godoy" userId="c3a6e11a-e51d-46b0-a788-b09d2b3af6f8" providerId="ADAL" clId="{20EEC9D5-7F65-445D-9D39-EC365C4E615B}" dt="2022-04-18T06:20:52.442" v="1158" actId="1076"/>
          <ac:cxnSpMkLst>
            <pc:docMk/>
            <pc:sldMk cId="4244496256" sldId="560"/>
            <ac:cxnSpMk id="29" creationId="{B2487D3D-ECCB-458C-A99A-57E55E671BB0}"/>
          </ac:cxnSpMkLst>
        </pc:cxnChg>
        <pc:cxnChg chg="mod">
          <ac:chgData name="Alejandro Paolini Godoy" userId="c3a6e11a-e51d-46b0-a788-b09d2b3af6f8" providerId="ADAL" clId="{20EEC9D5-7F65-445D-9D39-EC365C4E615B}" dt="2022-04-18T06:22:30.534" v="1184" actId="1076"/>
          <ac:cxnSpMkLst>
            <pc:docMk/>
            <pc:sldMk cId="4244496256" sldId="560"/>
            <ac:cxnSpMk id="35" creationId="{965B0ED8-4174-4178-842A-9B87F3ABD2B0}"/>
          </ac:cxnSpMkLst>
        </pc:cxnChg>
        <pc:cxnChg chg="mod">
          <ac:chgData name="Alejandro Paolini Godoy" userId="c3a6e11a-e51d-46b0-a788-b09d2b3af6f8" providerId="ADAL" clId="{20EEC9D5-7F65-445D-9D39-EC365C4E615B}" dt="2022-04-18T06:19:07.811" v="1114" actId="1076"/>
          <ac:cxnSpMkLst>
            <pc:docMk/>
            <pc:sldMk cId="4244496256" sldId="560"/>
            <ac:cxnSpMk id="40" creationId="{A7D448BE-3A20-4C69-A484-09D14817B1A9}"/>
          </ac:cxnSpMkLst>
        </pc:cxnChg>
        <pc:cxnChg chg="add mod">
          <ac:chgData name="Alejandro Paolini Godoy" userId="c3a6e11a-e51d-46b0-a788-b09d2b3af6f8" providerId="ADAL" clId="{20EEC9D5-7F65-445D-9D39-EC365C4E615B}" dt="2022-04-18T06:22:05.718" v="1174" actId="1076"/>
          <ac:cxnSpMkLst>
            <pc:docMk/>
            <pc:sldMk cId="4244496256" sldId="560"/>
            <ac:cxnSpMk id="41" creationId="{658DA5A9-0075-4302-AFBE-AF56DA6EDFE6}"/>
          </ac:cxnSpMkLst>
        </pc:cxnChg>
        <pc:cxnChg chg="mod">
          <ac:chgData name="Alejandro Paolini Godoy" userId="c3a6e11a-e51d-46b0-a788-b09d2b3af6f8" providerId="ADAL" clId="{20EEC9D5-7F65-445D-9D39-EC365C4E615B}" dt="2022-04-18T06:21:23.883" v="1165" actId="1076"/>
          <ac:cxnSpMkLst>
            <pc:docMk/>
            <pc:sldMk cId="4244496256" sldId="560"/>
            <ac:cxnSpMk id="56" creationId="{A147F42A-BA50-45AF-A34E-8F398F5453EE}"/>
          </ac:cxnSpMkLst>
        </pc:cxnChg>
        <pc:cxnChg chg="add mod">
          <ac:chgData name="Alejandro Paolini Godoy" userId="c3a6e11a-e51d-46b0-a788-b09d2b3af6f8" providerId="ADAL" clId="{20EEC9D5-7F65-445D-9D39-EC365C4E615B}" dt="2022-04-18T06:19:11.883" v="1115" actId="1076"/>
          <ac:cxnSpMkLst>
            <pc:docMk/>
            <pc:sldMk cId="4244496256" sldId="560"/>
            <ac:cxnSpMk id="64" creationId="{63D64791-1B62-4D4C-9AD3-977C57BA6938}"/>
          </ac:cxnSpMkLst>
        </pc:cxnChg>
        <pc:cxnChg chg="mod">
          <ac:chgData name="Alejandro Paolini Godoy" userId="c3a6e11a-e51d-46b0-a788-b09d2b3af6f8" providerId="ADAL" clId="{20EEC9D5-7F65-445D-9D39-EC365C4E615B}" dt="2022-04-18T06:22:30.534" v="1184" actId="1076"/>
          <ac:cxnSpMkLst>
            <pc:docMk/>
            <pc:sldMk cId="4244496256" sldId="560"/>
            <ac:cxnSpMk id="66" creationId="{3B89CFEF-BBB7-4F44-A6C4-262D63308DB3}"/>
          </ac:cxnSpMkLst>
        </pc:cxnChg>
        <pc:cxnChg chg="del mod">
          <ac:chgData name="Alejandro Paolini Godoy" userId="c3a6e11a-e51d-46b0-a788-b09d2b3af6f8" providerId="ADAL" clId="{20EEC9D5-7F65-445D-9D39-EC365C4E615B}" dt="2022-04-18T06:21:34.346" v="1167" actId="478"/>
          <ac:cxnSpMkLst>
            <pc:docMk/>
            <pc:sldMk cId="4244496256" sldId="560"/>
            <ac:cxnSpMk id="70" creationId="{74CB9293-ED34-45C7-9E1F-F0B77715E072}"/>
          </ac:cxnSpMkLst>
        </pc:cxnChg>
        <pc:cxnChg chg="mod">
          <ac:chgData name="Alejandro Paolini Godoy" userId="c3a6e11a-e51d-46b0-a788-b09d2b3af6f8" providerId="ADAL" clId="{20EEC9D5-7F65-445D-9D39-EC365C4E615B}" dt="2022-04-18T06:21:23.883" v="1165" actId="1076"/>
          <ac:cxnSpMkLst>
            <pc:docMk/>
            <pc:sldMk cId="4244496256" sldId="560"/>
            <ac:cxnSpMk id="74" creationId="{854309A4-2A46-49D2-8A55-27549F5CE6C3}"/>
          </ac:cxnSpMkLst>
        </pc:cxnChg>
        <pc:cxnChg chg="mod">
          <ac:chgData name="Alejandro Paolini Godoy" userId="c3a6e11a-e51d-46b0-a788-b09d2b3af6f8" providerId="ADAL" clId="{20EEC9D5-7F65-445D-9D39-EC365C4E615B}" dt="2022-04-18T06:21:23.883" v="1165" actId="1076"/>
          <ac:cxnSpMkLst>
            <pc:docMk/>
            <pc:sldMk cId="4244496256" sldId="560"/>
            <ac:cxnSpMk id="82" creationId="{BE7B1118-4EB5-4EA2-9AA9-3AD3CA2DBE46}"/>
          </ac:cxnSpMkLst>
        </pc:cxnChg>
        <pc:cxnChg chg="add mod">
          <ac:chgData name="Alejandro Paolini Godoy" userId="c3a6e11a-e51d-46b0-a788-b09d2b3af6f8" providerId="ADAL" clId="{20EEC9D5-7F65-445D-9D39-EC365C4E615B}" dt="2022-04-18T06:21:45.394" v="1170" actId="14100"/>
          <ac:cxnSpMkLst>
            <pc:docMk/>
            <pc:sldMk cId="4244496256" sldId="560"/>
            <ac:cxnSpMk id="126" creationId="{6B859340-D6C4-48AE-9955-97FC05D06EE1}"/>
          </ac:cxnSpMkLst>
        </pc:cxnChg>
      </pc:sldChg>
      <pc:sldChg chg="modSp add mod">
        <pc:chgData name="Alejandro Paolini Godoy" userId="c3a6e11a-e51d-46b0-a788-b09d2b3af6f8" providerId="ADAL" clId="{20EEC9D5-7F65-445D-9D39-EC365C4E615B}" dt="2022-04-18T06:25:56.083" v="1190"/>
        <pc:sldMkLst>
          <pc:docMk/>
          <pc:sldMk cId="732089498" sldId="561"/>
        </pc:sldMkLst>
        <pc:spChg chg="mod">
          <ac:chgData name="Alejandro Paolini Godoy" userId="c3a6e11a-e51d-46b0-a788-b09d2b3af6f8" providerId="ADAL" clId="{20EEC9D5-7F65-445D-9D39-EC365C4E615B}" dt="2022-04-18T06:25:46.744" v="1189" actId="20577"/>
          <ac:spMkLst>
            <pc:docMk/>
            <pc:sldMk cId="732089498" sldId="561"/>
            <ac:spMk id="9" creationId="{3817ADEE-A817-4D56-89B7-442952613BC8}"/>
          </ac:spMkLst>
        </pc:spChg>
        <pc:spChg chg="mod">
          <ac:chgData name="Alejandro Paolini Godoy" userId="c3a6e11a-e51d-46b0-a788-b09d2b3af6f8" providerId="ADAL" clId="{20EEC9D5-7F65-445D-9D39-EC365C4E615B}" dt="2022-04-18T06:25:56.083" v="1190"/>
          <ac:spMkLst>
            <pc:docMk/>
            <pc:sldMk cId="732089498" sldId="561"/>
            <ac:spMk id="58" creationId="{3370AFA0-83F3-4A79-B770-1A9B44B042F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CB2618-338C-4B94-BA43-77CF590F70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E38008-5827-46A4-94B7-7B9E63B9BC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762D3-EE7B-472D-9FA7-7F986A902DC7}" type="datetimeFigureOut">
              <a:rPr lang="en-US" smtClean="0"/>
              <a:t>11/7/2022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6B9A4-54E1-4CD4-8BAB-324C78E663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6CBCE-70E6-4547-B3AA-E33DA97FB1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6D842-F525-4302-AFE4-2CF58A98D1F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78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523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44746A0-DD2E-46F3-ADC0-70A4B93801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4900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2AF10501-93BC-4981-ACC6-AEBB50887E3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170875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3ECB8E71-8D51-41AE-8031-EEE93EB933C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236850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F399607-B036-4A42-82DE-490AEEF512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02825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FF1B1B7-C0E9-4D6E-8500-B91D9A94C93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62601" y="2676524"/>
            <a:ext cx="1904999" cy="2181226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3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14000" decel="86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2" dur="12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14000" decel="86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7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14000" decel="86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22" dur="125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3" presetClass="path" presetSubtype="0" accel="14000" decel="86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27" dur="12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14000" decel="86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32" dur="125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5AFC14BC-C77C-44BB-B2B5-7080B228B9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108058"/>
            <a:ext cx="12192000" cy="2172372"/>
          </a:xfrm>
          <a:prstGeom prst="rect">
            <a:avLst/>
          </a:prstGeom>
        </p:spPr>
      </p:pic>
      <p:sp>
        <p:nvSpPr>
          <p:cNvPr id="12" name="Title 5">
            <a:extLst>
              <a:ext uri="{FF2B5EF4-FFF2-40B4-BE49-F238E27FC236}">
                <a16:creationId xmlns:a16="http://schemas.microsoft.com/office/drawing/2014/main" id="{F9192EF0-B452-4C59-AFD6-793DCA71D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1019369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39BE51B-28F2-4498-8488-39E27F1D3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67373" y="2349499"/>
            <a:ext cx="1904999" cy="217805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8B6CB37-A829-41E3-9FE1-D1C497D306A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21623" y="2349499"/>
            <a:ext cx="1904999" cy="217805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0C44F9BB-C7AD-4F1E-8478-526C09B8B42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75873" y="2349499"/>
            <a:ext cx="1904999" cy="217805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36C0A83D-E1AC-4832-9D37-730042DA43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530123" y="2349499"/>
            <a:ext cx="1904999" cy="217805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F8713755-15DB-4DF7-AD64-9F35B47F416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176213"/>
            <a:ext cx="12192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9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14000" decel="86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14000" decel="86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9" dur="125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accel="14000" decel="86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24" dur="125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44F6A-D835-4FF7-AA4F-028E8312C7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10450" y="1362075"/>
            <a:ext cx="3019425" cy="413385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6019433F-1B35-4CCF-B843-47355DA6BE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43600" y="1957388"/>
            <a:ext cx="1785938" cy="3833812"/>
          </a:xfrm>
          <a:prstGeom prst="roundRect">
            <a:avLst>
              <a:gd name="adj" fmla="val 8747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wrap="square"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9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14000" decel="86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14" dur="125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4" grpId="0" animBg="1"/>
      <p:bldP spid="4" grpId="1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4900" y="1016342"/>
            <a:ext cx="10063843" cy="293344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02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79167E-6 2.96296E-6 L 4.79167E-6 0.6962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86575" y="0"/>
            <a:ext cx="5885996" cy="6858000"/>
          </a:xfrm>
          <a:prstGeom prst="roundRect">
            <a:avLst>
              <a:gd name="adj" fmla="val 194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L 0.37826 0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-200025"/>
            <a:ext cx="12192000" cy="2847975"/>
          </a:xfrm>
          <a:prstGeom prst="roundRect">
            <a:avLst>
              <a:gd name="adj" fmla="val 5690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t" rotWithShape="0">
              <a:prstClr val="black">
                <a:alpha val="30000"/>
              </a:prstClr>
            </a:outerShdw>
          </a:effectLst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42B000A-93B3-402E-AF55-CF25FF798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443105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6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33403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1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 nodePh="1">
                                  <p:stCondLst>
                                    <p:cond delay="7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891E1EE-447F-44CE-B6A5-C9B6ABCBEB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-200025"/>
            <a:ext cx="12192000" cy="2847975"/>
          </a:xfrm>
          <a:prstGeom prst="roundRect">
            <a:avLst>
              <a:gd name="adj" fmla="val 5690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39BE51B-28F2-4498-8488-39E27F1D3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21745" y="1673769"/>
            <a:ext cx="1348510" cy="135463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F8713755-15DB-4DF7-AD64-9F35B47F416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176213"/>
            <a:ext cx="12192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8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 -0.33403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1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3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F8713755-15DB-4DF7-AD64-9F35B47F416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176213"/>
            <a:ext cx="12192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39BE51B-28F2-4498-8488-39E27F1D3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60550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3B81367-B7E2-45B2-B1F1-EADA8A74A8A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60550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16DD0FFE-4535-4D50-83A2-5F6F858E90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41825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6A38A967-2D4C-4347-8160-A937866F87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41825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FE370F56-938E-499B-8B35-D03FE1E1099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013575" y="1928395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0F79FB59-7033-4037-89D1-B44F350060D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013575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26D0D2E9-5F78-4E23-89A5-1E3C16C0382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556750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Title 5">
            <a:extLst>
              <a:ext uri="{FF2B5EF4-FFF2-40B4-BE49-F238E27FC236}">
                <a16:creationId xmlns:a16="http://schemas.microsoft.com/office/drawing/2014/main" id="{E4C43682-B630-4F6B-9F4D-3939B144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46B7D895-3E5C-4754-93BF-21F5AAEA38D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556750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44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2.08333E-7 4.81481E-6 L 2.08333E-7 -0.03704 " pathEditMode="relative" rAng="0" ptsTypes="AA">
                                      <p:cBhvr>
                                        <p:cTn id="12" dur="3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5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3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3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32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15" grpId="0" animBg="1"/>
      <p:bldP spid="16" grpId="0" animBg="1"/>
      <p:bldP spid="17" grpId="0" animBg="1"/>
      <p:bldP spid="17" grpId="1" animBg="1"/>
      <p:bldP spid="18" grpId="0" animBg="1"/>
      <p:bldP spid="19" grpId="0" animBg="1"/>
      <p:bldP spid="21" grpId="0"/>
      <p:bldP spid="23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F8713755-15DB-4DF7-AD64-9F35B47F416F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176213"/>
            <a:ext cx="121920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539BE51B-28F2-4498-8488-39E27F1D3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60550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33B81367-B7E2-45B2-B1F1-EADA8A74A8A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60550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16DD0FFE-4535-4D50-83A2-5F6F858E902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41825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6A38A967-2D4C-4347-8160-A937866F87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41825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FE370F56-938E-499B-8B35-D03FE1E1099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013575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0F79FB59-7033-4037-89D1-B44F350060D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75450" y="4544974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26D0D2E9-5F78-4E23-89A5-1E3C16C0382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556750" y="2101678"/>
            <a:ext cx="774700" cy="7782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Title 5">
            <a:extLst>
              <a:ext uri="{FF2B5EF4-FFF2-40B4-BE49-F238E27FC236}">
                <a16:creationId xmlns:a16="http://schemas.microsoft.com/office/drawing/2014/main" id="{E4C43682-B630-4F6B-9F4D-3939B144A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0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grpId="0" nodeType="with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545B0F8E-71DE-450D-B48D-C2890A0849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4901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D045F2BA-4877-4ACE-911C-32DE75445E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04901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DBB12F89-A777-4636-AD62-AC38BAACE3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95626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4FAF4F1A-ED5A-438D-B52E-7BD1D6D332E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95626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B3C99E76-7164-46AF-A623-6CAF367A1F1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86351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7E28F709-B140-4B9B-8395-6060964DCC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86351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B551BC7B-3F62-47DF-B7BD-8CF7AA7D13A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77076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06BBCE-9564-42F1-85EC-D9C1B480924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77076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56286425-F38F-4AE8-A49D-2A50DED88CA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67801" y="1787524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2A8D10B6-C676-4832-9677-25C5B27DDB2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067801" y="4152899"/>
            <a:ext cx="1752600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07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75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7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75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75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75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75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7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75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75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37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75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75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7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75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" accel="100000" fill="hold">
                                          <p:stCondLst>
                                            <p:cond delay="67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354638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545B0F8E-71DE-450D-B48D-C2890A0849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4900" y="1787524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D045F2BA-4877-4ACE-911C-32DE75445E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04900" y="4152899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8989045B-5C92-41B6-A78D-48619BE4C7B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371850" y="1787524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D62F1DCF-549F-4483-ADAA-816A5D049A0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371850" y="4152899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E5E40F61-A5A2-4026-88D3-96D438756EB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638800" y="1787524"/>
            <a:ext cx="3124200" cy="4543426"/>
          </a:xfrm>
          <a:prstGeom prst="roundRect">
            <a:avLst>
              <a:gd name="adj" fmla="val 5463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45131AB1-2816-4665-8A82-1721C99DC2A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010651" y="1787524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919D3F34-FE7B-4105-85A1-59788911CF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010651" y="4152898"/>
            <a:ext cx="2019299" cy="2178051"/>
          </a:xfrm>
          <a:prstGeom prst="roundRect">
            <a:avLst>
              <a:gd name="adj" fmla="val 9122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14" grpId="0" animBg="1"/>
      <p:bldP spid="13" grpId="0" animBg="1"/>
      <p:bldP spid="23" grpId="0" animBg="1"/>
      <p:bldP spid="24" grpId="0" animBg="1"/>
      <p:bldP spid="25" grpId="0" animBg="1"/>
      <p:bldP spid="26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2272D46B-BD21-40BA-9B98-24647404AC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10498" y="2291293"/>
            <a:ext cx="2438402" cy="2465914"/>
          </a:xfrm>
          <a:prstGeom prst="roundRect">
            <a:avLst>
              <a:gd name="adj" fmla="val 7968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BCB06EFE-04CE-4DD0-8DE7-80863174EEE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943100" y="2291293"/>
            <a:ext cx="2438402" cy="2465914"/>
          </a:xfrm>
          <a:prstGeom prst="roundRect">
            <a:avLst>
              <a:gd name="adj" fmla="val 7968"/>
            </a:avLst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42E282E6-A9B1-4419-9618-D1BF8589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724094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A766082-4747-401A-97EE-593608175F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76798" y="2034118"/>
            <a:ext cx="2438402" cy="2465914"/>
          </a:xfrm>
          <a:prstGeom prst="roundRect">
            <a:avLst>
              <a:gd name="adj" fmla="val 7968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A5ED984-B26B-40B8-8AC3-C19F7E4001D1}"/>
              </a:ext>
            </a:extLst>
          </p:cNvPr>
          <p:cNvSpPr/>
          <p:nvPr userDrawn="1"/>
        </p:nvSpPr>
        <p:spPr>
          <a:xfrm>
            <a:off x="-547591" y="2291293"/>
            <a:ext cx="1928521" cy="2465914"/>
          </a:xfrm>
          <a:prstGeom prst="roundRect">
            <a:avLst>
              <a:gd name="adj" fmla="val 1169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DE234A-72D2-42BB-867D-CDD9795A167B}"/>
              </a:ext>
            </a:extLst>
          </p:cNvPr>
          <p:cNvSpPr/>
          <p:nvPr userDrawn="1"/>
        </p:nvSpPr>
        <p:spPr>
          <a:xfrm>
            <a:off x="10811068" y="2291293"/>
            <a:ext cx="1928521" cy="2465914"/>
          </a:xfrm>
          <a:prstGeom prst="roundRect">
            <a:avLst>
              <a:gd name="adj" fmla="val 1169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6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42E282E6-A9B1-4419-9618-D1BF8589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724094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45AC584F-29EB-42C7-93A5-764468A196B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89160" y="3222611"/>
            <a:ext cx="310777" cy="312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A8A82DE0-327A-4E16-8B38-D81AF883BFA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13412" y="3059889"/>
            <a:ext cx="310777" cy="312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6E8C6DB9-7341-4034-9BCC-354A4FC260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33174" y="2167735"/>
            <a:ext cx="676812" cy="6798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203EA814-8B65-4A1E-87D7-3918A72412D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484342" y="4275365"/>
            <a:ext cx="676812" cy="6798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6B8AEBE3-1FFC-45AF-B616-9D7F2A4D7C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37804" y="2920768"/>
            <a:ext cx="676812" cy="6798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3B3B0BA5-8D6F-4FC2-971E-F16D70670E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43231" y="3999763"/>
            <a:ext cx="310777" cy="312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txBody>
          <a:bodyPr anchor="ctr" anchorCtr="0"/>
          <a:lstStyle>
            <a:lvl1pPr algn="ctr">
              <a:buNone/>
              <a:defRPr sz="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1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9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6" grpId="0" animBg="1"/>
      <p:bldP spid="15" grpId="0" animBg="1"/>
      <p:bldP spid="12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0C637F5-644C-4243-8EE3-B5514C6867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76925" y="1466849"/>
            <a:ext cx="6315075" cy="5391151"/>
          </a:xfrm>
          <a:custGeom>
            <a:avLst/>
            <a:gdLst>
              <a:gd name="connsiteX0" fmla="*/ 645442 w 6315075"/>
              <a:gd name="connsiteY0" fmla="*/ 0 h 5391151"/>
              <a:gd name="connsiteX1" fmla="*/ 5993483 w 6315075"/>
              <a:gd name="connsiteY1" fmla="*/ 0 h 5391151"/>
              <a:gd name="connsiteX2" fmla="*/ 6244718 w 6315075"/>
              <a:gd name="connsiteY2" fmla="*/ 50722 h 5391151"/>
              <a:gd name="connsiteX3" fmla="*/ 6315075 w 6315075"/>
              <a:gd name="connsiteY3" fmla="*/ 88911 h 5391151"/>
              <a:gd name="connsiteX4" fmla="*/ 6315075 w 6315075"/>
              <a:gd name="connsiteY4" fmla="*/ 5391151 h 5391151"/>
              <a:gd name="connsiteX5" fmla="*/ 0 w 6315075"/>
              <a:gd name="connsiteY5" fmla="*/ 5391151 h 5391151"/>
              <a:gd name="connsiteX6" fmla="*/ 0 w 6315075"/>
              <a:gd name="connsiteY6" fmla="*/ 645442 h 5391151"/>
              <a:gd name="connsiteX7" fmla="*/ 645442 w 6315075"/>
              <a:gd name="connsiteY7" fmla="*/ 0 h 5391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5075" h="5391151">
                <a:moveTo>
                  <a:pt x="645442" y="0"/>
                </a:moveTo>
                <a:lnTo>
                  <a:pt x="5993483" y="0"/>
                </a:lnTo>
                <a:cubicBezTo>
                  <a:pt x="6082600" y="0"/>
                  <a:pt x="6167499" y="18061"/>
                  <a:pt x="6244718" y="50722"/>
                </a:cubicBezTo>
                <a:lnTo>
                  <a:pt x="6315075" y="88911"/>
                </a:lnTo>
                <a:lnTo>
                  <a:pt x="6315075" y="5391151"/>
                </a:lnTo>
                <a:lnTo>
                  <a:pt x="0" y="5391151"/>
                </a:lnTo>
                <a:lnTo>
                  <a:pt x="0" y="645442"/>
                </a:lnTo>
                <a:cubicBezTo>
                  <a:pt x="0" y="288974"/>
                  <a:pt x="288974" y="0"/>
                  <a:pt x="645442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5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1.04167E-6 3.33333E-6 L 0.12461 0.37916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24" y="1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D88311-F475-4319-949B-4F569A4CCD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19886" y="0"/>
            <a:ext cx="3828041" cy="6858000"/>
          </a:xfrm>
          <a:prstGeom prst="roundRect">
            <a:avLst>
              <a:gd name="adj" fmla="val 8622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>
            <a:norm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96A5C26A-A27D-420D-9B89-FABF8AFD8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38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CE91A-E851-4D42-9BE9-AFB4E7C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9925050" cy="682625"/>
          </a:xfrm>
        </p:spPr>
        <p:txBody>
          <a:bodyPr wrap="none" lIns="0" tIns="91440">
            <a:normAutofit/>
          </a:bodyPr>
          <a:lstStyle>
            <a:lvl1pPr algn="ctr">
              <a:defRPr sz="3200"/>
            </a:lvl1pPr>
          </a:lstStyle>
          <a:p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33273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42E282E6-A9B1-4419-9618-D1BF8589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724094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224763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E3314C1-460F-454F-9D11-E0E386A420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04900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81F76EA0-F286-4CF8-BDBF-EEE4511405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38625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72350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074C57-DDAA-4993-8A60-B28BB95B72DE}"/>
              </a:ext>
            </a:extLst>
          </p:cNvPr>
          <p:cNvSpPr/>
          <p:nvPr userDrawn="1"/>
        </p:nvSpPr>
        <p:spPr>
          <a:xfrm>
            <a:off x="10506075" y="1390909"/>
            <a:ext cx="2089863" cy="2938495"/>
          </a:xfrm>
          <a:prstGeom prst="roundRect">
            <a:avLst>
              <a:gd name="adj" fmla="val 6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8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E3314C1-460F-454F-9D11-E0E386A420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24075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81F76EA0-F286-4CF8-BDBF-EEE4511405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57800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1525" y="1390909"/>
            <a:ext cx="2691687" cy="2938495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074C57-DDAA-4993-8A60-B28BB95B72DE}"/>
              </a:ext>
            </a:extLst>
          </p:cNvPr>
          <p:cNvSpPr/>
          <p:nvPr userDrawn="1"/>
        </p:nvSpPr>
        <p:spPr>
          <a:xfrm>
            <a:off x="-407826" y="1390908"/>
            <a:ext cx="2089863" cy="2938495"/>
          </a:xfrm>
          <a:prstGeom prst="roundRect">
            <a:avLst>
              <a:gd name="adj" fmla="val 67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5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B8A676AD-192B-414A-8B4E-8147AA0B36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14475" y="1733809"/>
            <a:ext cx="9172575" cy="2933441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2B8647-277E-4E92-A58D-D212796DD383}"/>
              </a:ext>
            </a:extLst>
          </p:cNvPr>
          <p:cNvSpPr/>
          <p:nvPr userDrawn="1"/>
        </p:nvSpPr>
        <p:spPr>
          <a:xfrm>
            <a:off x="4481511" y="-247650"/>
            <a:ext cx="3228975" cy="1152784"/>
          </a:xfrm>
          <a:prstGeom prst="roundRect">
            <a:avLst>
              <a:gd name="adj" fmla="val 6759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45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14000" decel="86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2.5E-6 0.39259 " pathEditMode="relative" rAng="0" ptsTypes="AA">
                                      <p:cBhvr>
                                        <p:cTn id="9" dur="12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3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B6F49-210B-4825-9C79-385F789313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30295" y="2789853"/>
            <a:ext cx="1928521" cy="2567862"/>
          </a:xfrm>
          <a:prstGeom prst="roundRect">
            <a:avLst>
              <a:gd name="adj" fmla="val 6405"/>
            </a:avLst>
          </a:pr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txBody>
          <a:bodyPr anchor="ctr" anchorCtr="0"/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98EA82-03D8-45D0-8EA6-195494FC92AD}"/>
              </a:ext>
            </a:extLst>
          </p:cNvPr>
          <p:cNvSpPr/>
          <p:nvPr userDrawn="1"/>
        </p:nvSpPr>
        <p:spPr>
          <a:xfrm>
            <a:off x="-547591" y="2789853"/>
            <a:ext cx="1928521" cy="2567862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23366D-61FF-4871-B899-AAF595B563E7}"/>
              </a:ext>
            </a:extLst>
          </p:cNvPr>
          <p:cNvSpPr/>
          <p:nvPr userDrawn="1"/>
        </p:nvSpPr>
        <p:spPr>
          <a:xfrm>
            <a:off x="11663005" y="2789853"/>
            <a:ext cx="1928521" cy="2567862"/>
          </a:xfrm>
          <a:prstGeom prst="roundRect">
            <a:avLst>
              <a:gd name="adj" fmla="val 675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42E282E6-A9B1-4419-9618-D1BF8589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87" y="1019369"/>
            <a:ext cx="9953625" cy="961832"/>
          </a:xfrm>
        </p:spPr>
        <p:txBody>
          <a:bodyPr wrap="none" lIns="0" tIns="91440">
            <a:normAutofit/>
          </a:bodyPr>
          <a:lstStyle>
            <a:lvl1pPr algn="ctr">
              <a:defRPr sz="4000"/>
            </a:lvl1pPr>
          </a:lstStyle>
          <a:p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212979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FF44F6A-D835-4FF7-AA4F-028E8312C7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0544175" cy="3924300"/>
          </a:xfrm>
          <a:custGeom>
            <a:avLst/>
            <a:gdLst>
              <a:gd name="connsiteX0" fmla="*/ 0 w 10544175"/>
              <a:gd name="connsiteY0" fmla="*/ 0 h 3924300"/>
              <a:gd name="connsiteX1" fmla="*/ 1235095 w 10544175"/>
              <a:gd name="connsiteY1" fmla="*/ 0 h 3924300"/>
              <a:gd name="connsiteX2" fmla="*/ 3200400 w 10544175"/>
              <a:gd name="connsiteY2" fmla="*/ 0 h 3924300"/>
              <a:gd name="connsiteX3" fmla="*/ 10544175 w 10544175"/>
              <a:gd name="connsiteY3" fmla="*/ 0 h 3924300"/>
              <a:gd name="connsiteX4" fmla="*/ 10544175 w 10544175"/>
              <a:gd name="connsiteY4" fmla="*/ 2689205 h 3924300"/>
              <a:gd name="connsiteX5" fmla="*/ 9309080 w 10544175"/>
              <a:gd name="connsiteY5" fmla="*/ 3924300 h 3924300"/>
              <a:gd name="connsiteX6" fmla="*/ 0 w 10544175"/>
              <a:gd name="connsiteY6" fmla="*/ 3924300 h 3924300"/>
              <a:gd name="connsiteX7" fmla="*/ 0 w 10544175"/>
              <a:gd name="connsiteY7" fmla="*/ 2400300 h 3924300"/>
              <a:gd name="connsiteX8" fmla="*/ 0 w 10544175"/>
              <a:gd name="connsiteY8" fmla="*/ 1235095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4175" h="3924300">
                <a:moveTo>
                  <a:pt x="0" y="0"/>
                </a:moveTo>
                <a:lnTo>
                  <a:pt x="1235095" y="0"/>
                </a:lnTo>
                <a:lnTo>
                  <a:pt x="3200400" y="0"/>
                </a:lnTo>
                <a:lnTo>
                  <a:pt x="10544175" y="0"/>
                </a:lnTo>
                <a:lnTo>
                  <a:pt x="10544175" y="2689205"/>
                </a:lnTo>
                <a:cubicBezTo>
                  <a:pt x="10544175" y="3371329"/>
                  <a:pt x="9991204" y="3924300"/>
                  <a:pt x="9309080" y="3924300"/>
                </a:cubicBezTo>
                <a:lnTo>
                  <a:pt x="0" y="3924300"/>
                </a:lnTo>
                <a:lnTo>
                  <a:pt x="0" y="2400300"/>
                </a:lnTo>
                <a:lnTo>
                  <a:pt x="0" y="123509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txBody>
          <a:bodyPr wrap="square" anchor="ctr" anchorCtr="0">
            <a:noAutofit/>
          </a:bodyPr>
          <a:lstStyle>
            <a:lvl1pPr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3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8FD356-D67A-49FD-8EBB-36F3E7FAD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298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CL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529B4-86B5-4DC8-B5A5-22B15CCE9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825625"/>
            <a:ext cx="10229850" cy="2852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CL" noProof="0"/>
              <a:t>Click to edit Master text styles</a:t>
            </a:r>
          </a:p>
          <a:p>
            <a:pPr lvl="1"/>
            <a:r>
              <a:rPr lang="es-CL" noProof="0"/>
              <a:t>Second level</a:t>
            </a:r>
          </a:p>
          <a:p>
            <a:pPr lvl="2"/>
            <a:r>
              <a:rPr lang="es-CL" noProof="0"/>
              <a:t>Third level</a:t>
            </a:r>
          </a:p>
          <a:p>
            <a:pPr lvl="3"/>
            <a:r>
              <a:rPr lang="es-CL" noProof="0"/>
              <a:t>Fourth level</a:t>
            </a:r>
          </a:p>
          <a:p>
            <a:pPr lvl="4"/>
            <a:r>
              <a:rPr lang="es-CL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F844-32A8-4E14-A00C-E5C60FD2F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570D9-1452-466C-ACA1-771F4BBCCB0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4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5" r:id="rId3"/>
    <p:sldLayoutId id="2147483662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9" r:id="rId21"/>
    <p:sldLayoutId id="2147483671" r:id="rId22"/>
    <p:sldLayoutId id="2147483672" r:id="rId23"/>
    <p:sldLayoutId id="2147483674" r:id="rId24"/>
  </p:sldLayoutIdLst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DF9DF1BD-90A0-4A8E-A082-215FF7122A90}"/>
              </a:ext>
            </a:extLst>
          </p:cNvPr>
          <p:cNvGrpSpPr/>
          <p:nvPr/>
        </p:nvGrpSpPr>
        <p:grpSpPr>
          <a:xfrm>
            <a:off x="5957405" y="620387"/>
            <a:ext cx="5603412" cy="6419046"/>
            <a:chOff x="5494338" y="449263"/>
            <a:chExt cx="5202237" cy="5959476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62A03DB1-EA36-48C7-A143-981D3EBCF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8163" y="3698876"/>
              <a:ext cx="4832350" cy="115888"/>
            </a:xfrm>
            <a:custGeom>
              <a:avLst/>
              <a:gdLst>
                <a:gd name="T0" fmla="*/ 1122 w 1136"/>
                <a:gd name="T1" fmla="*/ 27 h 27"/>
                <a:gd name="T2" fmla="*/ 13 w 1136"/>
                <a:gd name="T3" fmla="*/ 27 h 27"/>
                <a:gd name="T4" fmla="*/ 0 w 1136"/>
                <a:gd name="T5" fmla="*/ 14 h 27"/>
                <a:gd name="T6" fmla="*/ 13 w 1136"/>
                <a:gd name="T7" fmla="*/ 0 h 27"/>
                <a:gd name="T8" fmla="*/ 1122 w 1136"/>
                <a:gd name="T9" fmla="*/ 0 h 27"/>
                <a:gd name="T10" fmla="*/ 1136 w 1136"/>
                <a:gd name="T11" fmla="*/ 14 h 27"/>
                <a:gd name="T12" fmla="*/ 1122 w 1136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6" h="27">
                  <a:moveTo>
                    <a:pt x="1122" y="27"/>
                  </a:moveTo>
                  <a:cubicBezTo>
                    <a:pt x="13" y="27"/>
                    <a:pt x="13" y="27"/>
                    <a:pt x="13" y="27"/>
                  </a:cubicBezTo>
                  <a:cubicBezTo>
                    <a:pt x="6" y="27"/>
                    <a:pt x="0" y="21"/>
                    <a:pt x="0" y="14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1122" y="0"/>
                    <a:pt x="1122" y="0"/>
                    <a:pt x="1122" y="0"/>
                  </a:cubicBezTo>
                  <a:cubicBezTo>
                    <a:pt x="1130" y="0"/>
                    <a:pt x="1136" y="6"/>
                    <a:pt x="1136" y="14"/>
                  </a:cubicBezTo>
                  <a:cubicBezTo>
                    <a:pt x="1136" y="21"/>
                    <a:pt x="1130" y="27"/>
                    <a:pt x="1122" y="27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729ADEC3-BF08-4DFB-9A6F-048D8372B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9725" y="3698876"/>
              <a:ext cx="1220788" cy="115888"/>
            </a:xfrm>
            <a:custGeom>
              <a:avLst/>
              <a:gdLst>
                <a:gd name="T0" fmla="*/ 273 w 287"/>
                <a:gd name="T1" fmla="*/ 0 h 27"/>
                <a:gd name="T2" fmla="*/ 14 w 287"/>
                <a:gd name="T3" fmla="*/ 0 h 27"/>
                <a:gd name="T4" fmla="*/ 0 w 287"/>
                <a:gd name="T5" fmla="*/ 14 h 27"/>
                <a:gd name="T6" fmla="*/ 14 w 287"/>
                <a:gd name="T7" fmla="*/ 27 h 27"/>
                <a:gd name="T8" fmla="*/ 30 w 287"/>
                <a:gd name="T9" fmla="*/ 27 h 27"/>
                <a:gd name="T10" fmla="*/ 65 w 287"/>
                <a:gd name="T11" fmla="*/ 27 h 27"/>
                <a:gd name="T12" fmla="*/ 222 w 287"/>
                <a:gd name="T13" fmla="*/ 27 h 27"/>
                <a:gd name="T14" fmla="*/ 257 w 287"/>
                <a:gd name="T15" fmla="*/ 27 h 27"/>
                <a:gd name="T16" fmla="*/ 273 w 287"/>
                <a:gd name="T17" fmla="*/ 27 h 27"/>
                <a:gd name="T18" fmla="*/ 287 w 287"/>
                <a:gd name="T19" fmla="*/ 14 h 27"/>
                <a:gd name="T20" fmla="*/ 273 w 287"/>
                <a:gd name="T2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7" h="27">
                  <a:moveTo>
                    <a:pt x="273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1"/>
                    <a:pt x="6" y="27"/>
                    <a:pt x="14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222" y="27"/>
                    <a:pt x="222" y="27"/>
                    <a:pt x="222" y="27"/>
                  </a:cubicBezTo>
                  <a:cubicBezTo>
                    <a:pt x="257" y="27"/>
                    <a:pt x="257" y="27"/>
                    <a:pt x="257" y="27"/>
                  </a:cubicBezTo>
                  <a:cubicBezTo>
                    <a:pt x="273" y="27"/>
                    <a:pt x="273" y="27"/>
                    <a:pt x="273" y="27"/>
                  </a:cubicBezTo>
                  <a:cubicBezTo>
                    <a:pt x="281" y="27"/>
                    <a:pt x="287" y="21"/>
                    <a:pt x="287" y="14"/>
                  </a:cubicBezTo>
                  <a:cubicBezTo>
                    <a:pt x="287" y="6"/>
                    <a:pt x="281" y="0"/>
                    <a:pt x="273" y="0"/>
                  </a:cubicBezTo>
                </a:path>
              </a:pathLst>
            </a:custGeom>
            <a:solidFill>
              <a:srgbClr val="386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7">
              <a:extLst>
                <a:ext uri="{FF2B5EF4-FFF2-40B4-BE49-F238E27FC236}">
                  <a16:creationId xmlns:a16="http://schemas.microsoft.com/office/drawing/2014/main" id="{E9FB1FC8-9764-4ECE-8F56-7522495B8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2100" y="3954463"/>
              <a:ext cx="3629025" cy="395288"/>
            </a:xfrm>
            <a:prstGeom prst="rect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8">
              <a:extLst>
                <a:ext uri="{FF2B5EF4-FFF2-40B4-BE49-F238E27FC236}">
                  <a16:creationId xmlns:a16="http://schemas.microsoft.com/office/drawing/2014/main" id="{51D13BBD-60A9-4873-8490-717C562F3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2100" y="3954463"/>
              <a:ext cx="3629025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4B5D635C-46B8-4840-8196-BD6AEEB80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0" y="3814763"/>
              <a:ext cx="153988" cy="2505075"/>
            </a:xfrm>
            <a:custGeom>
              <a:avLst/>
              <a:gdLst>
                <a:gd name="T0" fmla="*/ 30 w 97"/>
                <a:gd name="T1" fmla="*/ 1578 h 1578"/>
                <a:gd name="T2" fmla="*/ 97 w 97"/>
                <a:gd name="T3" fmla="*/ 1578 h 1578"/>
                <a:gd name="T4" fmla="*/ 94 w 97"/>
                <a:gd name="T5" fmla="*/ 0 h 1578"/>
                <a:gd name="T6" fmla="*/ 0 w 97"/>
                <a:gd name="T7" fmla="*/ 0 h 1578"/>
                <a:gd name="T8" fmla="*/ 30 w 97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578">
                  <a:moveTo>
                    <a:pt x="30" y="1578"/>
                  </a:moveTo>
                  <a:lnTo>
                    <a:pt x="97" y="1578"/>
                  </a:lnTo>
                  <a:lnTo>
                    <a:pt x="94" y="0"/>
                  </a:lnTo>
                  <a:lnTo>
                    <a:pt x="0" y="0"/>
                  </a:lnTo>
                  <a:lnTo>
                    <a:pt x="30" y="157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6D6CDF16-6BED-4C64-9A52-67F3CA658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0" y="3814763"/>
              <a:ext cx="153988" cy="2505075"/>
            </a:xfrm>
            <a:custGeom>
              <a:avLst/>
              <a:gdLst>
                <a:gd name="T0" fmla="*/ 30 w 97"/>
                <a:gd name="T1" fmla="*/ 1578 h 1578"/>
                <a:gd name="T2" fmla="*/ 97 w 97"/>
                <a:gd name="T3" fmla="*/ 1578 h 1578"/>
                <a:gd name="T4" fmla="*/ 94 w 97"/>
                <a:gd name="T5" fmla="*/ 0 h 1578"/>
                <a:gd name="T6" fmla="*/ 0 w 97"/>
                <a:gd name="T7" fmla="*/ 0 h 1578"/>
                <a:gd name="T8" fmla="*/ 30 w 97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578">
                  <a:moveTo>
                    <a:pt x="30" y="1578"/>
                  </a:moveTo>
                  <a:lnTo>
                    <a:pt x="97" y="1578"/>
                  </a:lnTo>
                  <a:lnTo>
                    <a:pt x="94" y="0"/>
                  </a:lnTo>
                  <a:lnTo>
                    <a:pt x="0" y="0"/>
                  </a:lnTo>
                  <a:lnTo>
                    <a:pt x="30" y="15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7984442A-BF98-4849-809B-D9C363D8C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2700" y="3814763"/>
              <a:ext cx="153988" cy="2505075"/>
            </a:xfrm>
            <a:custGeom>
              <a:avLst/>
              <a:gdLst>
                <a:gd name="T0" fmla="*/ 94 w 97"/>
                <a:gd name="T1" fmla="*/ 0 h 1578"/>
                <a:gd name="T2" fmla="*/ 0 w 97"/>
                <a:gd name="T3" fmla="*/ 0 h 1578"/>
                <a:gd name="T4" fmla="*/ 30 w 97"/>
                <a:gd name="T5" fmla="*/ 1578 h 1578"/>
                <a:gd name="T6" fmla="*/ 97 w 97"/>
                <a:gd name="T7" fmla="*/ 1578 h 1578"/>
                <a:gd name="T8" fmla="*/ 94 w 97"/>
                <a:gd name="T9" fmla="*/ 0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578">
                  <a:moveTo>
                    <a:pt x="94" y="0"/>
                  </a:moveTo>
                  <a:lnTo>
                    <a:pt x="0" y="0"/>
                  </a:lnTo>
                  <a:lnTo>
                    <a:pt x="30" y="1578"/>
                  </a:lnTo>
                  <a:lnTo>
                    <a:pt x="97" y="157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3C47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CEE08B49-172E-4CD4-9DF8-F0669CFBC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663" y="3814763"/>
              <a:ext cx="395288" cy="2505075"/>
            </a:xfrm>
            <a:custGeom>
              <a:avLst/>
              <a:gdLst>
                <a:gd name="T0" fmla="*/ 69 w 249"/>
                <a:gd name="T1" fmla="*/ 1578 h 1578"/>
                <a:gd name="T2" fmla="*/ 0 w 249"/>
                <a:gd name="T3" fmla="*/ 1578 h 1578"/>
                <a:gd name="T4" fmla="*/ 155 w 249"/>
                <a:gd name="T5" fmla="*/ 0 h 1578"/>
                <a:gd name="T6" fmla="*/ 249 w 249"/>
                <a:gd name="T7" fmla="*/ 0 h 1578"/>
                <a:gd name="T8" fmla="*/ 69 w 249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578">
                  <a:moveTo>
                    <a:pt x="69" y="1578"/>
                  </a:moveTo>
                  <a:lnTo>
                    <a:pt x="0" y="1578"/>
                  </a:lnTo>
                  <a:lnTo>
                    <a:pt x="155" y="0"/>
                  </a:lnTo>
                  <a:lnTo>
                    <a:pt x="249" y="0"/>
                  </a:lnTo>
                  <a:lnTo>
                    <a:pt x="69" y="1578"/>
                  </a:lnTo>
                  <a:close/>
                </a:path>
              </a:pathLst>
            </a:custGeom>
            <a:solidFill>
              <a:srgbClr val="263238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C037E884-5CC2-4FF2-81EE-F328ADBAC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663" y="3814763"/>
              <a:ext cx="395288" cy="2505075"/>
            </a:xfrm>
            <a:custGeom>
              <a:avLst/>
              <a:gdLst>
                <a:gd name="T0" fmla="*/ 69 w 249"/>
                <a:gd name="T1" fmla="*/ 1578 h 1578"/>
                <a:gd name="T2" fmla="*/ 0 w 249"/>
                <a:gd name="T3" fmla="*/ 1578 h 1578"/>
                <a:gd name="T4" fmla="*/ 155 w 249"/>
                <a:gd name="T5" fmla="*/ 0 h 1578"/>
                <a:gd name="T6" fmla="*/ 249 w 249"/>
                <a:gd name="T7" fmla="*/ 0 h 1578"/>
                <a:gd name="T8" fmla="*/ 69 w 249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578">
                  <a:moveTo>
                    <a:pt x="69" y="1578"/>
                  </a:moveTo>
                  <a:lnTo>
                    <a:pt x="0" y="1578"/>
                  </a:lnTo>
                  <a:lnTo>
                    <a:pt x="155" y="0"/>
                  </a:lnTo>
                  <a:lnTo>
                    <a:pt x="249" y="0"/>
                  </a:lnTo>
                  <a:lnTo>
                    <a:pt x="69" y="15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8ED8886F-A58F-4F3F-8F8F-632E957F5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663" y="3814763"/>
              <a:ext cx="395288" cy="2505075"/>
            </a:xfrm>
            <a:custGeom>
              <a:avLst/>
              <a:gdLst>
                <a:gd name="T0" fmla="*/ 249 w 249"/>
                <a:gd name="T1" fmla="*/ 0 h 1578"/>
                <a:gd name="T2" fmla="*/ 155 w 249"/>
                <a:gd name="T3" fmla="*/ 0 h 1578"/>
                <a:gd name="T4" fmla="*/ 0 w 249"/>
                <a:gd name="T5" fmla="*/ 1578 h 1578"/>
                <a:gd name="T6" fmla="*/ 69 w 249"/>
                <a:gd name="T7" fmla="*/ 1578 h 1578"/>
                <a:gd name="T8" fmla="*/ 249 w 249"/>
                <a:gd name="T9" fmla="*/ 0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1578">
                  <a:moveTo>
                    <a:pt x="249" y="0"/>
                  </a:moveTo>
                  <a:lnTo>
                    <a:pt x="155" y="0"/>
                  </a:lnTo>
                  <a:lnTo>
                    <a:pt x="0" y="1578"/>
                  </a:lnTo>
                  <a:lnTo>
                    <a:pt x="69" y="1578"/>
                  </a:lnTo>
                  <a:lnTo>
                    <a:pt x="2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2569F893-6A0A-4FDB-B602-13C344104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7963" y="3814763"/>
              <a:ext cx="157163" cy="2505075"/>
            </a:xfrm>
            <a:custGeom>
              <a:avLst/>
              <a:gdLst>
                <a:gd name="T0" fmla="*/ 29 w 99"/>
                <a:gd name="T1" fmla="*/ 1578 h 1578"/>
                <a:gd name="T2" fmla="*/ 99 w 99"/>
                <a:gd name="T3" fmla="*/ 1578 h 1578"/>
                <a:gd name="T4" fmla="*/ 96 w 99"/>
                <a:gd name="T5" fmla="*/ 0 h 1578"/>
                <a:gd name="T6" fmla="*/ 0 w 99"/>
                <a:gd name="T7" fmla="*/ 0 h 1578"/>
                <a:gd name="T8" fmla="*/ 29 w 99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578">
                  <a:moveTo>
                    <a:pt x="29" y="1578"/>
                  </a:moveTo>
                  <a:lnTo>
                    <a:pt x="99" y="157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29" y="1578"/>
                  </a:lnTo>
                  <a:close/>
                </a:path>
              </a:pathLst>
            </a:custGeom>
            <a:solidFill>
              <a:srgbClr val="263238">
                <a:alpha val="8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E5FA286D-710F-4614-B5E8-187E31253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7963" y="3814763"/>
              <a:ext cx="157163" cy="2505075"/>
            </a:xfrm>
            <a:custGeom>
              <a:avLst/>
              <a:gdLst>
                <a:gd name="T0" fmla="*/ 29 w 99"/>
                <a:gd name="T1" fmla="*/ 1578 h 1578"/>
                <a:gd name="T2" fmla="*/ 99 w 99"/>
                <a:gd name="T3" fmla="*/ 1578 h 1578"/>
                <a:gd name="T4" fmla="*/ 96 w 99"/>
                <a:gd name="T5" fmla="*/ 0 h 1578"/>
                <a:gd name="T6" fmla="*/ 0 w 99"/>
                <a:gd name="T7" fmla="*/ 0 h 1578"/>
                <a:gd name="T8" fmla="*/ 29 w 99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578">
                  <a:moveTo>
                    <a:pt x="29" y="1578"/>
                  </a:moveTo>
                  <a:lnTo>
                    <a:pt x="99" y="1578"/>
                  </a:lnTo>
                  <a:lnTo>
                    <a:pt x="96" y="0"/>
                  </a:lnTo>
                  <a:lnTo>
                    <a:pt x="0" y="0"/>
                  </a:lnTo>
                  <a:lnTo>
                    <a:pt x="29" y="15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1">
              <a:extLst>
                <a:ext uri="{FF2B5EF4-FFF2-40B4-BE49-F238E27FC236}">
                  <a16:creationId xmlns:a16="http://schemas.microsoft.com/office/drawing/2014/main" id="{6BF2D517-16A0-4E5A-81C8-B221589E2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3838" y="4660901"/>
              <a:ext cx="136525" cy="1658938"/>
            </a:xfrm>
            <a:custGeom>
              <a:avLst/>
              <a:gdLst>
                <a:gd name="T0" fmla="*/ 86 w 86"/>
                <a:gd name="T1" fmla="*/ 0 h 1045"/>
                <a:gd name="T2" fmla="*/ 0 w 86"/>
                <a:gd name="T3" fmla="*/ 0 h 1045"/>
                <a:gd name="T4" fmla="*/ 19 w 86"/>
                <a:gd name="T5" fmla="*/ 1045 h 1045"/>
                <a:gd name="T6" fmla="*/ 70 w 86"/>
                <a:gd name="T7" fmla="*/ 1045 h 1045"/>
                <a:gd name="T8" fmla="*/ 86 w 86"/>
                <a:gd name="T9" fmla="*/ 536 h 1045"/>
                <a:gd name="T10" fmla="*/ 86 w 86"/>
                <a:gd name="T11" fmla="*/ 0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045">
                  <a:moveTo>
                    <a:pt x="86" y="0"/>
                  </a:moveTo>
                  <a:lnTo>
                    <a:pt x="0" y="0"/>
                  </a:lnTo>
                  <a:lnTo>
                    <a:pt x="19" y="1045"/>
                  </a:lnTo>
                  <a:lnTo>
                    <a:pt x="70" y="1045"/>
                  </a:lnTo>
                  <a:lnTo>
                    <a:pt x="86" y="536"/>
                  </a:lnTo>
                  <a:lnTo>
                    <a:pt x="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2">
              <a:extLst>
                <a:ext uri="{FF2B5EF4-FFF2-40B4-BE49-F238E27FC236}">
                  <a16:creationId xmlns:a16="http://schemas.microsoft.com/office/drawing/2014/main" id="{EEF60146-5CD1-42B1-854F-A3CB44DF2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338" y="3814763"/>
              <a:ext cx="400050" cy="2505075"/>
            </a:xfrm>
            <a:custGeom>
              <a:avLst/>
              <a:gdLst>
                <a:gd name="T0" fmla="*/ 69 w 252"/>
                <a:gd name="T1" fmla="*/ 1578 h 1578"/>
                <a:gd name="T2" fmla="*/ 0 w 252"/>
                <a:gd name="T3" fmla="*/ 1578 h 1578"/>
                <a:gd name="T4" fmla="*/ 155 w 252"/>
                <a:gd name="T5" fmla="*/ 0 h 1578"/>
                <a:gd name="T6" fmla="*/ 252 w 252"/>
                <a:gd name="T7" fmla="*/ 0 h 1578"/>
                <a:gd name="T8" fmla="*/ 69 w 252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578">
                  <a:moveTo>
                    <a:pt x="69" y="1578"/>
                  </a:moveTo>
                  <a:lnTo>
                    <a:pt x="0" y="1578"/>
                  </a:lnTo>
                  <a:lnTo>
                    <a:pt x="155" y="0"/>
                  </a:lnTo>
                  <a:lnTo>
                    <a:pt x="252" y="0"/>
                  </a:lnTo>
                  <a:lnTo>
                    <a:pt x="69" y="157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3">
              <a:extLst>
                <a:ext uri="{FF2B5EF4-FFF2-40B4-BE49-F238E27FC236}">
                  <a16:creationId xmlns:a16="http://schemas.microsoft.com/office/drawing/2014/main" id="{0B9CB429-D67A-4D37-8D2B-C6ABF87C2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338" y="3814763"/>
              <a:ext cx="400050" cy="2505075"/>
            </a:xfrm>
            <a:custGeom>
              <a:avLst/>
              <a:gdLst>
                <a:gd name="T0" fmla="*/ 69 w 252"/>
                <a:gd name="T1" fmla="*/ 1578 h 1578"/>
                <a:gd name="T2" fmla="*/ 0 w 252"/>
                <a:gd name="T3" fmla="*/ 1578 h 1578"/>
                <a:gd name="T4" fmla="*/ 155 w 252"/>
                <a:gd name="T5" fmla="*/ 0 h 1578"/>
                <a:gd name="T6" fmla="*/ 252 w 252"/>
                <a:gd name="T7" fmla="*/ 0 h 1578"/>
                <a:gd name="T8" fmla="*/ 69 w 252"/>
                <a:gd name="T9" fmla="*/ 1578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578">
                  <a:moveTo>
                    <a:pt x="69" y="1578"/>
                  </a:moveTo>
                  <a:lnTo>
                    <a:pt x="0" y="1578"/>
                  </a:lnTo>
                  <a:lnTo>
                    <a:pt x="155" y="0"/>
                  </a:lnTo>
                  <a:lnTo>
                    <a:pt x="252" y="0"/>
                  </a:lnTo>
                  <a:lnTo>
                    <a:pt x="69" y="15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D6BC6BAE-AF11-4416-B00B-81F99A92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4338" y="3814763"/>
              <a:ext cx="400050" cy="2505075"/>
            </a:xfrm>
            <a:custGeom>
              <a:avLst/>
              <a:gdLst>
                <a:gd name="T0" fmla="*/ 252 w 252"/>
                <a:gd name="T1" fmla="*/ 0 h 1578"/>
                <a:gd name="T2" fmla="*/ 155 w 252"/>
                <a:gd name="T3" fmla="*/ 0 h 1578"/>
                <a:gd name="T4" fmla="*/ 0 w 252"/>
                <a:gd name="T5" fmla="*/ 1578 h 1578"/>
                <a:gd name="T6" fmla="*/ 69 w 252"/>
                <a:gd name="T7" fmla="*/ 1578 h 1578"/>
                <a:gd name="T8" fmla="*/ 252 w 252"/>
                <a:gd name="T9" fmla="*/ 0 h 1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578">
                  <a:moveTo>
                    <a:pt x="252" y="0"/>
                  </a:moveTo>
                  <a:lnTo>
                    <a:pt x="155" y="0"/>
                  </a:lnTo>
                  <a:lnTo>
                    <a:pt x="0" y="1578"/>
                  </a:lnTo>
                  <a:lnTo>
                    <a:pt x="69" y="1578"/>
                  </a:lnTo>
                  <a:lnTo>
                    <a:pt x="2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ADC1F903-3E7A-405F-9500-0E6A01DC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0563" y="3209926"/>
              <a:ext cx="349250" cy="488950"/>
            </a:xfrm>
            <a:custGeom>
              <a:avLst/>
              <a:gdLst>
                <a:gd name="T0" fmla="*/ 220 w 220"/>
                <a:gd name="T1" fmla="*/ 308 h 308"/>
                <a:gd name="T2" fmla="*/ 64 w 220"/>
                <a:gd name="T3" fmla="*/ 308 h 308"/>
                <a:gd name="T4" fmla="*/ 0 w 220"/>
                <a:gd name="T5" fmla="*/ 0 h 308"/>
                <a:gd name="T6" fmla="*/ 158 w 220"/>
                <a:gd name="T7" fmla="*/ 0 h 308"/>
                <a:gd name="T8" fmla="*/ 220 w 220"/>
                <a:gd name="T9" fmla="*/ 308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308">
                  <a:moveTo>
                    <a:pt x="220" y="308"/>
                  </a:moveTo>
                  <a:lnTo>
                    <a:pt x="64" y="308"/>
                  </a:lnTo>
                  <a:lnTo>
                    <a:pt x="0" y="0"/>
                  </a:lnTo>
                  <a:lnTo>
                    <a:pt x="158" y="0"/>
                  </a:lnTo>
                  <a:lnTo>
                    <a:pt x="220" y="30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067B9A93-1636-439D-9E22-E68E1C8C0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2250" y="2779713"/>
              <a:ext cx="1263650" cy="822325"/>
            </a:xfrm>
            <a:custGeom>
              <a:avLst/>
              <a:gdLst>
                <a:gd name="T0" fmla="*/ 271 w 297"/>
                <a:gd name="T1" fmla="*/ 193 h 193"/>
                <a:gd name="T2" fmla="*/ 15 w 297"/>
                <a:gd name="T3" fmla="*/ 193 h 193"/>
                <a:gd name="T4" fmla="*/ 1 w 297"/>
                <a:gd name="T5" fmla="*/ 177 h 193"/>
                <a:gd name="T6" fmla="*/ 10 w 297"/>
                <a:gd name="T7" fmla="*/ 15 h 193"/>
                <a:gd name="T8" fmla="*/ 27 w 297"/>
                <a:gd name="T9" fmla="*/ 0 h 193"/>
                <a:gd name="T10" fmla="*/ 282 w 297"/>
                <a:gd name="T11" fmla="*/ 0 h 193"/>
                <a:gd name="T12" fmla="*/ 297 w 297"/>
                <a:gd name="T13" fmla="*/ 15 h 193"/>
                <a:gd name="T14" fmla="*/ 287 w 297"/>
                <a:gd name="T15" fmla="*/ 177 h 193"/>
                <a:gd name="T16" fmla="*/ 271 w 297"/>
                <a:gd name="T17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93">
                  <a:moveTo>
                    <a:pt x="271" y="193"/>
                  </a:moveTo>
                  <a:cubicBezTo>
                    <a:pt x="15" y="193"/>
                    <a:pt x="15" y="193"/>
                    <a:pt x="15" y="193"/>
                  </a:cubicBezTo>
                  <a:cubicBezTo>
                    <a:pt x="7" y="193"/>
                    <a:pt x="0" y="186"/>
                    <a:pt x="1" y="177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7"/>
                    <a:pt x="18" y="0"/>
                    <a:pt x="27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91" y="0"/>
                    <a:pt x="297" y="7"/>
                    <a:pt x="297" y="15"/>
                  </a:cubicBezTo>
                  <a:cubicBezTo>
                    <a:pt x="287" y="177"/>
                    <a:pt x="287" y="177"/>
                    <a:pt x="287" y="177"/>
                  </a:cubicBezTo>
                  <a:cubicBezTo>
                    <a:pt x="286" y="186"/>
                    <a:pt x="279" y="193"/>
                    <a:pt x="271" y="19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DD1982A5-1FAF-4966-A8DF-71CC4506E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2888" y="2814638"/>
              <a:ext cx="1192213" cy="752475"/>
            </a:xfrm>
            <a:custGeom>
              <a:avLst/>
              <a:gdLst>
                <a:gd name="T0" fmla="*/ 6 w 280"/>
                <a:gd name="T1" fmla="*/ 177 h 177"/>
                <a:gd name="T2" fmla="*/ 1 w 280"/>
                <a:gd name="T3" fmla="*/ 175 h 177"/>
                <a:gd name="T4" fmla="*/ 0 w 280"/>
                <a:gd name="T5" fmla="*/ 170 h 177"/>
                <a:gd name="T6" fmla="*/ 9 w 280"/>
                <a:gd name="T7" fmla="*/ 8 h 177"/>
                <a:gd name="T8" fmla="*/ 18 w 280"/>
                <a:gd name="T9" fmla="*/ 0 h 177"/>
                <a:gd name="T10" fmla="*/ 273 w 280"/>
                <a:gd name="T11" fmla="*/ 0 h 177"/>
                <a:gd name="T12" fmla="*/ 278 w 280"/>
                <a:gd name="T13" fmla="*/ 2 h 177"/>
                <a:gd name="T14" fmla="*/ 280 w 280"/>
                <a:gd name="T15" fmla="*/ 7 h 177"/>
                <a:gd name="T16" fmla="*/ 270 w 280"/>
                <a:gd name="T17" fmla="*/ 169 h 177"/>
                <a:gd name="T18" fmla="*/ 262 w 280"/>
                <a:gd name="T19" fmla="*/ 177 h 177"/>
                <a:gd name="T20" fmla="*/ 6 w 280"/>
                <a:gd name="T21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80" h="177">
                  <a:moveTo>
                    <a:pt x="6" y="177"/>
                  </a:moveTo>
                  <a:cubicBezTo>
                    <a:pt x="4" y="177"/>
                    <a:pt x="3" y="176"/>
                    <a:pt x="1" y="175"/>
                  </a:cubicBezTo>
                  <a:cubicBezTo>
                    <a:pt x="0" y="173"/>
                    <a:pt x="0" y="171"/>
                    <a:pt x="0" y="17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4"/>
                    <a:pt x="13" y="0"/>
                    <a:pt x="18" y="0"/>
                  </a:cubicBezTo>
                  <a:cubicBezTo>
                    <a:pt x="273" y="0"/>
                    <a:pt x="273" y="0"/>
                    <a:pt x="273" y="0"/>
                  </a:cubicBezTo>
                  <a:cubicBezTo>
                    <a:pt x="275" y="0"/>
                    <a:pt x="277" y="1"/>
                    <a:pt x="278" y="2"/>
                  </a:cubicBezTo>
                  <a:cubicBezTo>
                    <a:pt x="279" y="3"/>
                    <a:pt x="280" y="5"/>
                    <a:pt x="280" y="7"/>
                  </a:cubicBezTo>
                  <a:cubicBezTo>
                    <a:pt x="270" y="169"/>
                    <a:pt x="270" y="169"/>
                    <a:pt x="270" y="169"/>
                  </a:cubicBezTo>
                  <a:cubicBezTo>
                    <a:pt x="270" y="173"/>
                    <a:pt x="266" y="177"/>
                    <a:pt x="262" y="177"/>
                  </a:cubicBezTo>
                  <a:lnTo>
                    <a:pt x="6" y="1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7FC16AAF-1552-4DDD-B3E3-5E29DE7601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6125" y="2779713"/>
              <a:ext cx="279400" cy="242888"/>
            </a:xfrm>
            <a:custGeom>
              <a:avLst/>
              <a:gdLst>
                <a:gd name="T0" fmla="*/ 0 w 176"/>
                <a:gd name="T1" fmla="*/ 0 h 153"/>
                <a:gd name="T2" fmla="*/ 45 w 176"/>
                <a:gd name="T3" fmla="*/ 153 h 153"/>
                <a:gd name="T4" fmla="*/ 176 w 176"/>
                <a:gd name="T5" fmla="*/ 0 h 153"/>
                <a:gd name="T6" fmla="*/ 0 w 176"/>
                <a:gd name="T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6" h="153">
                  <a:moveTo>
                    <a:pt x="0" y="0"/>
                  </a:moveTo>
                  <a:lnTo>
                    <a:pt x="45" y="153"/>
                  </a:lnTo>
                  <a:lnTo>
                    <a:pt x="1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A200CD43-CB02-477D-877C-6012272F1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7025" y="2168526"/>
              <a:ext cx="33338" cy="46038"/>
            </a:xfrm>
            <a:custGeom>
              <a:avLst/>
              <a:gdLst>
                <a:gd name="T0" fmla="*/ 0 w 8"/>
                <a:gd name="T1" fmla="*/ 6 h 11"/>
                <a:gd name="T2" fmla="*/ 5 w 8"/>
                <a:gd name="T3" fmla="*/ 11 h 11"/>
                <a:gd name="T4" fmla="*/ 7 w 8"/>
                <a:gd name="T5" fmla="*/ 5 h 11"/>
                <a:gd name="T6" fmla="*/ 3 w 8"/>
                <a:gd name="T7" fmla="*/ 0 h 11"/>
                <a:gd name="T8" fmla="*/ 0 w 8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1">
                  <a:moveTo>
                    <a:pt x="0" y="6"/>
                  </a:moveTo>
                  <a:cubicBezTo>
                    <a:pt x="1" y="9"/>
                    <a:pt x="3" y="11"/>
                    <a:pt x="5" y="11"/>
                  </a:cubicBezTo>
                  <a:cubicBezTo>
                    <a:pt x="7" y="11"/>
                    <a:pt x="8" y="9"/>
                    <a:pt x="7" y="5"/>
                  </a:cubicBezTo>
                  <a:cubicBezTo>
                    <a:pt x="7" y="2"/>
                    <a:pt x="5" y="0"/>
                    <a:pt x="3" y="0"/>
                  </a:cubicBezTo>
                  <a:cubicBezTo>
                    <a:pt x="1" y="0"/>
                    <a:pt x="0" y="3"/>
                    <a:pt x="0" y="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383D48F9-2C97-4986-BCC8-9E5B2C0A1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2900" y="2214563"/>
              <a:ext cx="55563" cy="111125"/>
            </a:xfrm>
            <a:custGeom>
              <a:avLst/>
              <a:gdLst>
                <a:gd name="T0" fmla="*/ 0 w 13"/>
                <a:gd name="T1" fmla="*/ 0 h 26"/>
                <a:gd name="T2" fmla="*/ 13 w 13"/>
                <a:gd name="T3" fmla="*/ 22 h 26"/>
                <a:gd name="T4" fmla="*/ 1 w 13"/>
                <a:gd name="T5" fmla="*/ 24 h 26"/>
                <a:gd name="T6" fmla="*/ 0 w 13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6">
                  <a:moveTo>
                    <a:pt x="0" y="0"/>
                  </a:moveTo>
                  <a:cubicBezTo>
                    <a:pt x="0" y="0"/>
                    <a:pt x="6" y="15"/>
                    <a:pt x="13" y="22"/>
                  </a:cubicBezTo>
                  <a:cubicBezTo>
                    <a:pt x="9" y="26"/>
                    <a:pt x="1" y="24"/>
                    <a:pt x="1" y="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3">
              <a:extLst>
                <a:ext uri="{FF2B5EF4-FFF2-40B4-BE49-F238E27FC236}">
                  <a16:creationId xmlns:a16="http://schemas.microsoft.com/office/drawing/2014/main" id="{081AFE51-3802-45DC-BDAE-886F9DDA2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6225" y="2087563"/>
              <a:ext cx="63500" cy="53975"/>
            </a:xfrm>
            <a:custGeom>
              <a:avLst/>
              <a:gdLst>
                <a:gd name="T0" fmla="*/ 2 w 15"/>
                <a:gd name="T1" fmla="*/ 13 h 13"/>
                <a:gd name="T2" fmla="*/ 1 w 15"/>
                <a:gd name="T3" fmla="*/ 13 h 13"/>
                <a:gd name="T4" fmla="*/ 0 w 15"/>
                <a:gd name="T5" fmla="*/ 11 h 13"/>
                <a:gd name="T6" fmla="*/ 13 w 15"/>
                <a:gd name="T7" fmla="*/ 0 h 13"/>
                <a:gd name="T8" fmla="*/ 15 w 15"/>
                <a:gd name="T9" fmla="*/ 1 h 13"/>
                <a:gd name="T10" fmla="*/ 13 w 15"/>
                <a:gd name="T11" fmla="*/ 4 h 13"/>
                <a:gd name="T12" fmla="*/ 4 w 15"/>
                <a:gd name="T13" fmla="*/ 12 h 13"/>
                <a:gd name="T14" fmla="*/ 2 w 15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2" y="13"/>
                  </a:move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2"/>
                    <a:pt x="0" y="11"/>
                  </a:cubicBezTo>
                  <a:cubicBezTo>
                    <a:pt x="4" y="2"/>
                    <a:pt x="12" y="0"/>
                    <a:pt x="13" y="0"/>
                  </a:cubicBezTo>
                  <a:cubicBezTo>
                    <a:pt x="14" y="0"/>
                    <a:pt x="15" y="1"/>
                    <a:pt x="15" y="1"/>
                  </a:cubicBezTo>
                  <a:cubicBezTo>
                    <a:pt x="15" y="2"/>
                    <a:pt x="14" y="3"/>
                    <a:pt x="13" y="4"/>
                  </a:cubicBezTo>
                  <a:cubicBezTo>
                    <a:pt x="13" y="4"/>
                    <a:pt x="7" y="5"/>
                    <a:pt x="4" y="12"/>
                  </a:cubicBezTo>
                  <a:cubicBezTo>
                    <a:pt x="3" y="13"/>
                    <a:pt x="3" y="13"/>
                    <a:pt x="2" y="1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4">
              <a:extLst>
                <a:ext uri="{FF2B5EF4-FFF2-40B4-BE49-F238E27FC236}">
                  <a16:creationId xmlns:a16="http://schemas.microsoft.com/office/drawing/2014/main" id="{50C3B0F4-63BA-4B15-ACEA-11B12D594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8" y="2397126"/>
              <a:ext cx="357188" cy="447675"/>
            </a:xfrm>
            <a:custGeom>
              <a:avLst/>
              <a:gdLst>
                <a:gd name="T0" fmla="*/ 3 w 84"/>
                <a:gd name="T1" fmla="*/ 0 h 105"/>
                <a:gd name="T2" fmla="*/ 27 w 84"/>
                <a:gd name="T3" fmla="*/ 19 h 105"/>
                <a:gd name="T4" fmla="*/ 59 w 84"/>
                <a:gd name="T5" fmla="*/ 44 h 105"/>
                <a:gd name="T6" fmla="*/ 56 w 84"/>
                <a:gd name="T7" fmla="*/ 56 h 105"/>
                <a:gd name="T8" fmla="*/ 74 w 84"/>
                <a:gd name="T9" fmla="*/ 77 h 105"/>
                <a:gd name="T10" fmla="*/ 83 w 84"/>
                <a:gd name="T11" fmla="*/ 86 h 105"/>
                <a:gd name="T12" fmla="*/ 62 w 84"/>
                <a:gd name="T13" fmla="*/ 102 h 105"/>
                <a:gd name="T14" fmla="*/ 8 w 84"/>
                <a:gd name="T15" fmla="*/ 93 h 105"/>
                <a:gd name="T16" fmla="*/ 4 w 84"/>
                <a:gd name="T17" fmla="*/ 76 h 105"/>
                <a:gd name="T18" fmla="*/ 3 w 84"/>
                <a:gd name="T19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105">
                  <a:moveTo>
                    <a:pt x="3" y="0"/>
                  </a:moveTo>
                  <a:cubicBezTo>
                    <a:pt x="27" y="19"/>
                    <a:pt x="27" y="19"/>
                    <a:pt x="27" y="19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58" y="45"/>
                    <a:pt x="57" y="51"/>
                    <a:pt x="56" y="56"/>
                  </a:cubicBezTo>
                  <a:cubicBezTo>
                    <a:pt x="55" y="65"/>
                    <a:pt x="54" y="72"/>
                    <a:pt x="74" y="77"/>
                  </a:cubicBezTo>
                  <a:cubicBezTo>
                    <a:pt x="79" y="79"/>
                    <a:pt x="82" y="82"/>
                    <a:pt x="83" y="86"/>
                  </a:cubicBezTo>
                  <a:cubicBezTo>
                    <a:pt x="84" y="92"/>
                    <a:pt x="80" y="99"/>
                    <a:pt x="62" y="102"/>
                  </a:cubicBezTo>
                  <a:cubicBezTo>
                    <a:pt x="40" y="105"/>
                    <a:pt x="22" y="99"/>
                    <a:pt x="8" y="93"/>
                  </a:cubicBezTo>
                  <a:cubicBezTo>
                    <a:pt x="0" y="89"/>
                    <a:pt x="0" y="84"/>
                    <a:pt x="4" y="76"/>
                  </a:cubicBezTo>
                  <a:cubicBezTo>
                    <a:pt x="14" y="53"/>
                    <a:pt x="9" y="23"/>
                    <a:pt x="3" y="0"/>
                  </a:cubicBezTo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C5B3E8A9-E93A-4379-92C0-D211534CE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5375" y="2619376"/>
              <a:ext cx="531813" cy="160338"/>
            </a:xfrm>
            <a:custGeom>
              <a:avLst/>
              <a:gdLst>
                <a:gd name="T0" fmla="*/ 0 w 125"/>
                <a:gd name="T1" fmla="*/ 31 h 38"/>
                <a:gd name="T2" fmla="*/ 11 w 125"/>
                <a:gd name="T3" fmla="*/ 3 h 38"/>
                <a:gd name="T4" fmla="*/ 92 w 125"/>
                <a:gd name="T5" fmla="*/ 6 h 38"/>
                <a:gd name="T6" fmla="*/ 125 w 125"/>
                <a:gd name="T7" fmla="*/ 38 h 38"/>
                <a:gd name="T8" fmla="*/ 0 w 125"/>
                <a:gd name="T9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38">
                  <a:moveTo>
                    <a:pt x="0" y="31"/>
                  </a:moveTo>
                  <a:cubicBezTo>
                    <a:pt x="8" y="15"/>
                    <a:pt x="11" y="3"/>
                    <a:pt x="11" y="3"/>
                  </a:cubicBezTo>
                  <a:cubicBezTo>
                    <a:pt x="11" y="3"/>
                    <a:pt x="72" y="0"/>
                    <a:pt x="92" y="6"/>
                  </a:cubicBezTo>
                  <a:cubicBezTo>
                    <a:pt x="112" y="12"/>
                    <a:pt x="125" y="38"/>
                    <a:pt x="125" y="38"/>
                  </a:cubicBezTo>
                  <a:cubicBezTo>
                    <a:pt x="0" y="31"/>
                    <a:pt x="0" y="31"/>
                    <a:pt x="0" y="31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F6F969D2-206E-4E83-A055-360991494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950" y="2860676"/>
              <a:ext cx="611188" cy="876300"/>
            </a:xfrm>
            <a:custGeom>
              <a:avLst/>
              <a:gdLst>
                <a:gd name="T0" fmla="*/ 78 w 144"/>
                <a:gd name="T1" fmla="*/ 19 h 206"/>
                <a:gd name="T2" fmla="*/ 74 w 144"/>
                <a:gd name="T3" fmla="*/ 34 h 206"/>
                <a:gd name="T4" fmla="*/ 69 w 144"/>
                <a:gd name="T5" fmla="*/ 50 h 206"/>
                <a:gd name="T6" fmla="*/ 62 w 144"/>
                <a:gd name="T7" fmla="*/ 81 h 206"/>
                <a:gd name="T8" fmla="*/ 56 w 144"/>
                <a:gd name="T9" fmla="*/ 112 h 206"/>
                <a:gd name="T10" fmla="*/ 56 w 144"/>
                <a:gd name="T11" fmla="*/ 141 h 206"/>
                <a:gd name="T12" fmla="*/ 57 w 144"/>
                <a:gd name="T13" fmla="*/ 152 h 206"/>
                <a:gd name="T14" fmla="*/ 58 w 144"/>
                <a:gd name="T15" fmla="*/ 155 h 206"/>
                <a:gd name="T16" fmla="*/ 59 w 144"/>
                <a:gd name="T17" fmla="*/ 157 h 206"/>
                <a:gd name="T18" fmla="*/ 59 w 144"/>
                <a:gd name="T19" fmla="*/ 157 h 206"/>
                <a:gd name="T20" fmla="*/ 59 w 144"/>
                <a:gd name="T21" fmla="*/ 157 h 206"/>
                <a:gd name="T22" fmla="*/ 58 w 144"/>
                <a:gd name="T23" fmla="*/ 156 h 206"/>
                <a:gd name="T24" fmla="*/ 57 w 144"/>
                <a:gd name="T25" fmla="*/ 154 h 206"/>
                <a:gd name="T26" fmla="*/ 55 w 144"/>
                <a:gd name="T27" fmla="*/ 153 h 206"/>
                <a:gd name="T28" fmla="*/ 54 w 144"/>
                <a:gd name="T29" fmla="*/ 152 h 206"/>
                <a:gd name="T30" fmla="*/ 58 w 144"/>
                <a:gd name="T31" fmla="*/ 154 h 206"/>
                <a:gd name="T32" fmla="*/ 64 w 144"/>
                <a:gd name="T33" fmla="*/ 157 h 206"/>
                <a:gd name="T34" fmla="*/ 79 w 144"/>
                <a:gd name="T35" fmla="*/ 161 h 206"/>
                <a:gd name="T36" fmla="*/ 144 w 144"/>
                <a:gd name="T37" fmla="*/ 175 h 206"/>
                <a:gd name="T38" fmla="*/ 143 w 144"/>
                <a:gd name="T39" fmla="*/ 203 h 206"/>
                <a:gd name="T40" fmla="*/ 108 w 144"/>
                <a:gd name="T41" fmla="*/ 206 h 206"/>
                <a:gd name="T42" fmla="*/ 72 w 144"/>
                <a:gd name="T43" fmla="*/ 205 h 206"/>
                <a:gd name="T44" fmla="*/ 53 w 144"/>
                <a:gd name="T45" fmla="*/ 203 h 206"/>
                <a:gd name="T46" fmla="*/ 43 w 144"/>
                <a:gd name="T47" fmla="*/ 200 h 206"/>
                <a:gd name="T48" fmla="*/ 31 w 144"/>
                <a:gd name="T49" fmla="*/ 196 h 206"/>
                <a:gd name="T50" fmla="*/ 23 w 144"/>
                <a:gd name="T51" fmla="*/ 191 h 206"/>
                <a:gd name="T52" fmla="*/ 18 w 144"/>
                <a:gd name="T53" fmla="*/ 186 h 206"/>
                <a:gd name="T54" fmla="*/ 16 w 144"/>
                <a:gd name="T55" fmla="*/ 183 h 206"/>
                <a:gd name="T56" fmla="*/ 14 w 144"/>
                <a:gd name="T57" fmla="*/ 181 h 206"/>
                <a:gd name="T58" fmla="*/ 14 w 144"/>
                <a:gd name="T59" fmla="*/ 180 h 206"/>
                <a:gd name="T60" fmla="*/ 11 w 144"/>
                <a:gd name="T61" fmla="*/ 174 h 206"/>
                <a:gd name="T62" fmla="*/ 9 w 144"/>
                <a:gd name="T63" fmla="*/ 169 h 206"/>
                <a:gd name="T64" fmla="*/ 3 w 144"/>
                <a:gd name="T65" fmla="*/ 147 h 206"/>
                <a:gd name="T66" fmla="*/ 7 w 144"/>
                <a:gd name="T67" fmla="*/ 70 h 206"/>
                <a:gd name="T68" fmla="*/ 15 w 144"/>
                <a:gd name="T69" fmla="*/ 35 h 206"/>
                <a:gd name="T70" fmla="*/ 20 w 144"/>
                <a:gd name="T71" fmla="*/ 18 h 206"/>
                <a:gd name="T72" fmla="*/ 26 w 144"/>
                <a:gd name="T73" fmla="*/ 0 h 206"/>
                <a:gd name="T74" fmla="*/ 78 w 144"/>
                <a:gd name="T75" fmla="*/ 19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" h="206">
                  <a:moveTo>
                    <a:pt x="78" y="19"/>
                  </a:moveTo>
                  <a:cubicBezTo>
                    <a:pt x="77" y="24"/>
                    <a:pt x="75" y="29"/>
                    <a:pt x="74" y="34"/>
                  </a:cubicBezTo>
                  <a:cubicBezTo>
                    <a:pt x="69" y="50"/>
                    <a:pt x="69" y="50"/>
                    <a:pt x="69" y="50"/>
                  </a:cubicBezTo>
                  <a:cubicBezTo>
                    <a:pt x="66" y="60"/>
                    <a:pt x="64" y="71"/>
                    <a:pt x="62" y="81"/>
                  </a:cubicBezTo>
                  <a:cubicBezTo>
                    <a:pt x="59" y="91"/>
                    <a:pt x="58" y="102"/>
                    <a:pt x="56" y="112"/>
                  </a:cubicBezTo>
                  <a:cubicBezTo>
                    <a:pt x="55" y="122"/>
                    <a:pt x="55" y="132"/>
                    <a:pt x="56" y="141"/>
                  </a:cubicBezTo>
                  <a:cubicBezTo>
                    <a:pt x="56" y="145"/>
                    <a:pt x="57" y="149"/>
                    <a:pt x="57" y="152"/>
                  </a:cubicBezTo>
                  <a:cubicBezTo>
                    <a:pt x="58" y="153"/>
                    <a:pt x="58" y="154"/>
                    <a:pt x="58" y="155"/>
                  </a:cubicBezTo>
                  <a:cubicBezTo>
                    <a:pt x="58" y="156"/>
                    <a:pt x="59" y="156"/>
                    <a:pt x="59" y="157"/>
                  </a:cubicBezTo>
                  <a:cubicBezTo>
                    <a:pt x="59" y="157"/>
                    <a:pt x="59" y="157"/>
                    <a:pt x="59" y="157"/>
                  </a:cubicBezTo>
                  <a:cubicBezTo>
                    <a:pt x="59" y="157"/>
                    <a:pt x="59" y="157"/>
                    <a:pt x="59" y="157"/>
                  </a:cubicBezTo>
                  <a:cubicBezTo>
                    <a:pt x="59" y="157"/>
                    <a:pt x="58" y="156"/>
                    <a:pt x="58" y="156"/>
                  </a:cubicBezTo>
                  <a:cubicBezTo>
                    <a:pt x="58" y="155"/>
                    <a:pt x="57" y="155"/>
                    <a:pt x="57" y="154"/>
                  </a:cubicBezTo>
                  <a:cubicBezTo>
                    <a:pt x="56" y="153"/>
                    <a:pt x="55" y="153"/>
                    <a:pt x="55" y="153"/>
                  </a:cubicBezTo>
                  <a:cubicBezTo>
                    <a:pt x="54" y="152"/>
                    <a:pt x="54" y="152"/>
                    <a:pt x="54" y="152"/>
                  </a:cubicBezTo>
                  <a:cubicBezTo>
                    <a:pt x="55" y="153"/>
                    <a:pt x="56" y="154"/>
                    <a:pt x="58" y="154"/>
                  </a:cubicBezTo>
                  <a:cubicBezTo>
                    <a:pt x="60" y="155"/>
                    <a:pt x="62" y="156"/>
                    <a:pt x="64" y="157"/>
                  </a:cubicBezTo>
                  <a:cubicBezTo>
                    <a:pt x="69" y="158"/>
                    <a:pt x="74" y="160"/>
                    <a:pt x="79" y="161"/>
                  </a:cubicBezTo>
                  <a:cubicBezTo>
                    <a:pt x="100" y="166"/>
                    <a:pt x="122" y="170"/>
                    <a:pt x="144" y="175"/>
                  </a:cubicBezTo>
                  <a:cubicBezTo>
                    <a:pt x="143" y="203"/>
                    <a:pt x="143" y="203"/>
                    <a:pt x="143" y="203"/>
                  </a:cubicBezTo>
                  <a:cubicBezTo>
                    <a:pt x="131" y="204"/>
                    <a:pt x="120" y="205"/>
                    <a:pt x="108" y="206"/>
                  </a:cubicBezTo>
                  <a:cubicBezTo>
                    <a:pt x="96" y="206"/>
                    <a:pt x="84" y="206"/>
                    <a:pt x="72" y="205"/>
                  </a:cubicBezTo>
                  <a:cubicBezTo>
                    <a:pt x="66" y="205"/>
                    <a:pt x="60" y="204"/>
                    <a:pt x="53" y="203"/>
                  </a:cubicBezTo>
                  <a:cubicBezTo>
                    <a:pt x="50" y="202"/>
                    <a:pt x="46" y="201"/>
                    <a:pt x="43" y="200"/>
                  </a:cubicBezTo>
                  <a:cubicBezTo>
                    <a:pt x="39" y="199"/>
                    <a:pt x="35" y="198"/>
                    <a:pt x="31" y="196"/>
                  </a:cubicBezTo>
                  <a:cubicBezTo>
                    <a:pt x="28" y="195"/>
                    <a:pt x="26" y="193"/>
                    <a:pt x="23" y="191"/>
                  </a:cubicBezTo>
                  <a:cubicBezTo>
                    <a:pt x="21" y="190"/>
                    <a:pt x="20" y="188"/>
                    <a:pt x="18" y="186"/>
                  </a:cubicBezTo>
                  <a:cubicBezTo>
                    <a:pt x="17" y="185"/>
                    <a:pt x="16" y="184"/>
                    <a:pt x="16" y="183"/>
                  </a:cubicBezTo>
                  <a:cubicBezTo>
                    <a:pt x="15" y="182"/>
                    <a:pt x="15" y="182"/>
                    <a:pt x="14" y="181"/>
                  </a:cubicBezTo>
                  <a:cubicBezTo>
                    <a:pt x="14" y="180"/>
                    <a:pt x="14" y="180"/>
                    <a:pt x="14" y="180"/>
                  </a:cubicBezTo>
                  <a:cubicBezTo>
                    <a:pt x="11" y="174"/>
                    <a:pt x="11" y="174"/>
                    <a:pt x="11" y="174"/>
                  </a:cubicBezTo>
                  <a:cubicBezTo>
                    <a:pt x="10" y="172"/>
                    <a:pt x="10" y="171"/>
                    <a:pt x="9" y="169"/>
                  </a:cubicBezTo>
                  <a:cubicBezTo>
                    <a:pt x="6" y="161"/>
                    <a:pt x="4" y="154"/>
                    <a:pt x="3" y="147"/>
                  </a:cubicBezTo>
                  <a:cubicBezTo>
                    <a:pt x="0" y="119"/>
                    <a:pt x="3" y="94"/>
                    <a:pt x="7" y="70"/>
                  </a:cubicBezTo>
                  <a:cubicBezTo>
                    <a:pt x="9" y="58"/>
                    <a:pt x="12" y="47"/>
                    <a:pt x="15" y="35"/>
                  </a:cubicBezTo>
                  <a:cubicBezTo>
                    <a:pt x="16" y="29"/>
                    <a:pt x="18" y="23"/>
                    <a:pt x="20" y="18"/>
                  </a:cubicBezTo>
                  <a:cubicBezTo>
                    <a:pt x="22" y="12"/>
                    <a:pt x="24" y="6"/>
                    <a:pt x="26" y="0"/>
                  </a:cubicBezTo>
                  <a:cubicBezTo>
                    <a:pt x="78" y="19"/>
                    <a:pt x="78" y="19"/>
                    <a:pt x="78" y="19"/>
                  </a:cubicBezTo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7">
              <a:extLst>
                <a:ext uri="{FF2B5EF4-FFF2-40B4-BE49-F238E27FC236}">
                  <a16:creationId xmlns:a16="http://schemas.microsoft.com/office/drawing/2014/main" id="{B3548BC7-4255-45C6-976E-C482CED02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2963" y="2686051"/>
              <a:ext cx="460375" cy="574675"/>
            </a:xfrm>
            <a:custGeom>
              <a:avLst/>
              <a:gdLst>
                <a:gd name="T0" fmla="*/ 47 w 108"/>
                <a:gd name="T1" fmla="*/ 10 h 135"/>
                <a:gd name="T2" fmla="*/ 95 w 108"/>
                <a:gd name="T3" fmla="*/ 82 h 135"/>
                <a:gd name="T4" fmla="*/ 78 w 108"/>
                <a:gd name="T5" fmla="*/ 135 h 135"/>
                <a:gd name="T6" fmla="*/ 0 w 108"/>
                <a:gd name="T7" fmla="*/ 122 h 135"/>
                <a:gd name="T8" fmla="*/ 47 w 108"/>
                <a:gd name="T9" fmla="*/ 1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35">
                  <a:moveTo>
                    <a:pt x="47" y="10"/>
                  </a:moveTo>
                  <a:cubicBezTo>
                    <a:pt x="85" y="0"/>
                    <a:pt x="108" y="31"/>
                    <a:pt x="95" y="82"/>
                  </a:cubicBezTo>
                  <a:cubicBezTo>
                    <a:pt x="82" y="133"/>
                    <a:pt x="78" y="135"/>
                    <a:pt x="78" y="135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9" y="72"/>
                    <a:pt x="9" y="20"/>
                    <a:pt x="47" y="10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D8CA2D45-EC25-4568-8E2A-6295F7985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000" y="3559176"/>
              <a:ext cx="280988" cy="203200"/>
            </a:xfrm>
            <a:custGeom>
              <a:avLst/>
              <a:gdLst>
                <a:gd name="T0" fmla="*/ 40 w 66"/>
                <a:gd name="T1" fmla="*/ 0 h 48"/>
                <a:gd name="T2" fmla="*/ 34 w 66"/>
                <a:gd name="T3" fmla="*/ 0 h 48"/>
                <a:gd name="T4" fmla="*/ 4 w 66"/>
                <a:gd name="T5" fmla="*/ 14 h 48"/>
                <a:gd name="T6" fmla="*/ 0 w 66"/>
                <a:gd name="T7" fmla="*/ 35 h 48"/>
                <a:gd name="T8" fmla="*/ 41 w 66"/>
                <a:gd name="T9" fmla="*/ 33 h 48"/>
                <a:gd name="T10" fmla="*/ 66 w 66"/>
                <a:gd name="T11" fmla="*/ 33 h 48"/>
                <a:gd name="T12" fmla="*/ 58 w 66"/>
                <a:gd name="T13" fmla="*/ 13 h 48"/>
                <a:gd name="T14" fmla="*/ 40 w 66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48">
                  <a:moveTo>
                    <a:pt x="40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7" y="0"/>
                    <a:pt x="14" y="4"/>
                    <a:pt x="4" y="1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7" y="48"/>
                    <a:pt x="41" y="33"/>
                    <a:pt x="41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4" y="6"/>
                    <a:pt x="48" y="1"/>
                    <a:pt x="40" y="0"/>
                  </a:cubicBezTo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E705B52E-2785-421C-8EC2-393DCD4D7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6650" y="1933576"/>
              <a:ext cx="511175" cy="714375"/>
            </a:xfrm>
            <a:custGeom>
              <a:avLst/>
              <a:gdLst>
                <a:gd name="T0" fmla="*/ 7 w 120"/>
                <a:gd name="T1" fmla="*/ 69 h 168"/>
                <a:gd name="T2" fmla="*/ 37 w 120"/>
                <a:gd name="T3" fmla="*/ 144 h 168"/>
                <a:gd name="T4" fmla="*/ 116 w 120"/>
                <a:gd name="T5" fmla="*/ 107 h 168"/>
                <a:gd name="T6" fmla="*/ 70 w 120"/>
                <a:gd name="T7" fmla="*/ 10 h 168"/>
                <a:gd name="T8" fmla="*/ 7 w 120"/>
                <a:gd name="T9" fmla="*/ 6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68">
                  <a:moveTo>
                    <a:pt x="7" y="69"/>
                  </a:moveTo>
                  <a:cubicBezTo>
                    <a:pt x="14" y="106"/>
                    <a:pt x="16" y="128"/>
                    <a:pt x="37" y="144"/>
                  </a:cubicBezTo>
                  <a:cubicBezTo>
                    <a:pt x="68" y="168"/>
                    <a:pt x="112" y="145"/>
                    <a:pt x="116" y="107"/>
                  </a:cubicBezTo>
                  <a:cubicBezTo>
                    <a:pt x="120" y="73"/>
                    <a:pt x="108" y="19"/>
                    <a:pt x="70" y="10"/>
                  </a:cubicBezTo>
                  <a:cubicBezTo>
                    <a:pt x="33" y="0"/>
                    <a:pt x="0" y="33"/>
                    <a:pt x="7" y="69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491DE58A-017E-416D-8ED4-0D2C4AD10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1806576"/>
              <a:ext cx="638175" cy="696913"/>
            </a:xfrm>
            <a:custGeom>
              <a:avLst/>
              <a:gdLst>
                <a:gd name="T0" fmla="*/ 119 w 150"/>
                <a:gd name="T1" fmla="*/ 112 h 164"/>
                <a:gd name="T2" fmla="*/ 130 w 150"/>
                <a:gd name="T3" fmla="*/ 77 h 164"/>
                <a:gd name="T4" fmla="*/ 139 w 150"/>
                <a:gd name="T5" fmla="*/ 40 h 164"/>
                <a:gd name="T6" fmla="*/ 91 w 150"/>
                <a:gd name="T7" fmla="*/ 3 h 164"/>
                <a:gd name="T8" fmla="*/ 63 w 150"/>
                <a:gd name="T9" fmla="*/ 19 h 164"/>
                <a:gd name="T10" fmla="*/ 21 w 150"/>
                <a:gd name="T11" fmla="*/ 41 h 164"/>
                <a:gd name="T12" fmla="*/ 23 w 150"/>
                <a:gd name="T13" fmla="*/ 74 h 164"/>
                <a:gd name="T14" fmla="*/ 6 w 150"/>
                <a:gd name="T15" fmla="*/ 110 h 164"/>
                <a:gd name="T16" fmla="*/ 38 w 150"/>
                <a:gd name="T17" fmla="*/ 134 h 164"/>
                <a:gd name="T18" fmla="*/ 65 w 150"/>
                <a:gd name="T19" fmla="*/ 164 h 164"/>
                <a:gd name="T20" fmla="*/ 94 w 150"/>
                <a:gd name="T21" fmla="*/ 143 h 164"/>
                <a:gd name="T22" fmla="*/ 119 w 150"/>
                <a:gd name="T23" fmla="*/ 112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0" h="164">
                  <a:moveTo>
                    <a:pt x="119" y="112"/>
                  </a:moveTo>
                  <a:cubicBezTo>
                    <a:pt x="145" y="110"/>
                    <a:pt x="138" y="83"/>
                    <a:pt x="130" y="77"/>
                  </a:cubicBezTo>
                  <a:cubicBezTo>
                    <a:pt x="142" y="72"/>
                    <a:pt x="150" y="53"/>
                    <a:pt x="139" y="40"/>
                  </a:cubicBezTo>
                  <a:cubicBezTo>
                    <a:pt x="146" y="22"/>
                    <a:pt x="126" y="0"/>
                    <a:pt x="91" y="3"/>
                  </a:cubicBezTo>
                  <a:cubicBezTo>
                    <a:pt x="66" y="6"/>
                    <a:pt x="63" y="19"/>
                    <a:pt x="63" y="19"/>
                  </a:cubicBezTo>
                  <a:cubicBezTo>
                    <a:pt x="63" y="19"/>
                    <a:pt x="33" y="16"/>
                    <a:pt x="21" y="41"/>
                  </a:cubicBezTo>
                  <a:cubicBezTo>
                    <a:pt x="10" y="62"/>
                    <a:pt x="23" y="74"/>
                    <a:pt x="23" y="74"/>
                  </a:cubicBezTo>
                  <a:cubicBezTo>
                    <a:pt x="23" y="74"/>
                    <a:pt x="0" y="80"/>
                    <a:pt x="6" y="110"/>
                  </a:cubicBezTo>
                  <a:cubicBezTo>
                    <a:pt x="13" y="141"/>
                    <a:pt x="38" y="134"/>
                    <a:pt x="38" y="134"/>
                  </a:cubicBezTo>
                  <a:cubicBezTo>
                    <a:pt x="38" y="134"/>
                    <a:pt x="32" y="163"/>
                    <a:pt x="65" y="164"/>
                  </a:cubicBezTo>
                  <a:cubicBezTo>
                    <a:pt x="94" y="164"/>
                    <a:pt x="94" y="143"/>
                    <a:pt x="94" y="143"/>
                  </a:cubicBezTo>
                  <a:cubicBezTo>
                    <a:pt x="94" y="143"/>
                    <a:pt x="131" y="139"/>
                    <a:pt x="119" y="11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1">
              <a:extLst>
                <a:ext uri="{FF2B5EF4-FFF2-40B4-BE49-F238E27FC236}">
                  <a16:creationId xmlns:a16="http://schemas.microsoft.com/office/drawing/2014/main" id="{005ACBB1-7A42-42FB-89AB-7DE253F7B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538" y="2206626"/>
              <a:ext cx="153988" cy="182563"/>
            </a:xfrm>
            <a:custGeom>
              <a:avLst/>
              <a:gdLst>
                <a:gd name="T0" fmla="*/ 3 w 36"/>
                <a:gd name="T1" fmla="*/ 20 h 43"/>
                <a:gd name="T2" fmla="*/ 19 w 36"/>
                <a:gd name="T3" fmla="*/ 38 h 43"/>
                <a:gd name="T4" fmla="*/ 34 w 36"/>
                <a:gd name="T5" fmla="*/ 23 h 43"/>
                <a:gd name="T6" fmla="*/ 14 w 36"/>
                <a:gd name="T7" fmla="*/ 1 h 43"/>
                <a:gd name="T8" fmla="*/ 3 w 36"/>
                <a:gd name="T9" fmla="*/ 2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43">
                  <a:moveTo>
                    <a:pt x="3" y="20"/>
                  </a:moveTo>
                  <a:cubicBezTo>
                    <a:pt x="6" y="29"/>
                    <a:pt x="13" y="35"/>
                    <a:pt x="19" y="38"/>
                  </a:cubicBezTo>
                  <a:cubicBezTo>
                    <a:pt x="28" y="43"/>
                    <a:pt x="36" y="33"/>
                    <a:pt x="34" y="23"/>
                  </a:cubicBezTo>
                  <a:cubicBezTo>
                    <a:pt x="33" y="14"/>
                    <a:pt x="24" y="2"/>
                    <a:pt x="14" y="1"/>
                  </a:cubicBezTo>
                  <a:cubicBezTo>
                    <a:pt x="4" y="0"/>
                    <a:pt x="0" y="11"/>
                    <a:pt x="3" y="2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2">
              <a:extLst>
                <a:ext uri="{FF2B5EF4-FFF2-40B4-BE49-F238E27FC236}">
                  <a16:creationId xmlns:a16="http://schemas.microsoft.com/office/drawing/2014/main" id="{AACC469C-B0F2-4123-99B2-398633F33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6875" y="5702301"/>
              <a:ext cx="255588" cy="425450"/>
            </a:xfrm>
            <a:custGeom>
              <a:avLst/>
              <a:gdLst>
                <a:gd name="T0" fmla="*/ 67 w 161"/>
                <a:gd name="T1" fmla="*/ 268 h 268"/>
                <a:gd name="T2" fmla="*/ 161 w 161"/>
                <a:gd name="T3" fmla="*/ 228 h 268"/>
                <a:gd name="T4" fmla="*/ 94 w 161"/>
                <a:gd name="T5" fmla="*/ 0 h 268"/>
                <a:gd name="T6" fmla="*/ 0 w 161"/>
                <a:gd name="T7" fmla="*/ 38 h 268"/>
                <a:gd name="T8" fmla="*/ 67 w 161"/>
                <a:gd name="T9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68">
                  <a:moveTo>
                    <a:pt x="67" y="268"/>
                  </a:moveTo>
                  <a:lnTo>
                    <a:pt x="161" y="228"/>
                  </a:lnTo>
                  <a:lnTo>
                    <a:pt x="94" y="0"/>
                  </a:lnTo>
                  <a:lnTo>
                    <a:pt x="0" y="38"/>
                  </a:lnTo>
                  <a:lnTo>
                    <a:pt x="67" y="268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40659D20-A6F1-432C-87D7-0B8740405A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6875" y="5702301"/>
              <a:ext cx="255588" cy="425450"/>
            </a:xfrm>
            <a:custGeom>
              <a:avLst/>
              <a:gdLst>
                <a:gd name="T0" fmla="*/ 67 w 161"/>
                <a:gd name="T1" fmla="*/ 268 h 268"/>
                <a:gd name="T2" fmla="*/ 161 w 161"/>
                <a:gd name="T3" fmla="*/ 228 h 268"/>
                <a:gd name="T4" fmla="*/ 94 w 161"/>
                <a:gd name="T5" fmla="*/ 0 h 268"/>
                <a:gd name="T6" fmla="*/ 0 w 161"/>
                <a:gd name="T7" fmla="*/ 38 h 268"/>
                <a:gd name="T8" fmla="*/ 67 w 161"/>
                <a:gd name="T9" fmla="*/ 2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268">
                  <a:moveTo>
                    <a:pt x="67" y="268"/>
                  </a:moveTo>
                  <a:lnTo>
                    <a:pt x="161" y="228"/>
                  </a:lnTo>
                  <a:lnTo>
                    <a:pt x="94" y="0"/>
                  </a:lnTo>
                  <a:lnTo>
                    <a:pt x="0" y="38"/>
                  </a:lnTo>
                  <a:lnTo>
                    <a:pt x="67" y="26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4">
              <a:extLst>
                <a:ext uri="{FF2B5EF4-FFF2-40B4-BE49-F238E27FC236}">
                  <a16:creationId xmlns:a16="http://schemas.microsoft.com/office/drawing/2014/main" id="{D8B18F88-2E93-48C6-A8F2-22152F0BE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0" y="5792788"/>
              <a:ext cx="28575" cy="88900"/>
            </a:xfrm>
            <a:custGeom>
              <a:avLst/>
              <a:gdLst>
                <a:gd name="T0" fmla="*/ 0 w 18"/>
                <a:gd name="T1" fmla="*/ 0 h 56"/>
                <a:gd name="T2" fmla="*/ 0 w 18"/>
                <a:gd name="T3" fmla="*/ 0 h 56"/>
                <a:gd name="T4" fmla="*/ 18 w 18"/>
                <a:gd name="T5" fmla="*/ 56 h 56"/>
                <a:gd name="T6" fmla="*/ 18 w 18"/>
                <a:gd name="T7" fmla="*/ 56 h 56"/>
                <a:gd name="T8" fmla="*/ 0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lnTo>
                    <a:pt x="0" y="0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5">
              <a:extLst>
                <a:ext uri="{FF2B5EF4-FFF2-40B4-BE49-F238E27FC236}">
                  <a16:creationId xmlns:a16="http://schemas.microsoft.com/office/drawing/2014/main" id="{CCBE46B4-36CC-4D25-99CC-D80C2EFC1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1500" y="5792788"/>
              <a:ext cx="28575" cy="88900"/>
            </a:xfrm>
            <a:custGeom>
              <a:avLst/>
              <a:gdLst>
                <a:gd name="T0" fmla="*/ 0 w 18"/>
                <a:gd name="T1" fmla="*/ 0 h 56"/>
                <a:gd name="T2" fmla="*/ 0 w 18"/>
                <a:gd name="T3" fmla="*/ 0 h 56"/>
                <a:gd name="T4" fmla="*/ 18 w 18"/>
                <a:gd name="T5" fmla="*/ 56 h 56"/>
                <a:gd name="T6" fmla="*/ 18 w 18"/>
                <a:gd name="T7" fmla="*/ 56 h 56"/>
                <a:gd name="T8" fmla="*/ 0 w 18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56">
                  <a:moveTo>
                    <a:pt x="0" y="0"/>
                  </a:moveTo>
                  <a:lnTo>
                    <a:pt x="0" y="0"/>
                  </a:lnTo>
                  <a:lnTo>
                    <a:pt x="18" y="56"/>
                  </a:lnTo>
                  <a:lnTo>
                    <a:pt x="18" y="5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01822415-36F2-4088-9FBC-9FE3D3E89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5792788"/>
              <a:ext cx="177800" cy="147638"/>
            </a:xfrm>
            <a:custGeom>
              <a:avLst/>
              <a:gdLst>
                <a:gd name="T0" fmla="*/ 94 w 112"/>
                <a:gd name="T1" fmla="*/ 0 h 93"/>
                <a:gd name="T2" fmla="*/ 0 w 112"/>
                <a:gd name="T3" fmla="*/ 34 h 93"/>
                <a:gd name="T4" fmla="*/ 16 w 112"/>
                <a:gd name="T5" fmla="*/ 93 h 93"/>
                <a:gd name="T6" fmla="*/ 112 w 112"/>
                <a:gd name="T7" fmla="*/ 56 h 93"/>
                <a:gd name="T8" fmla="*/ 94 w 112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93">
                  <a:moveTo>
                    <a:pt x="94" y="0"/>
                  </a:moveTo>
                  <a:lnTo>
                    <a:pt x="0" y="34"/>
                  </a:lnTo>
                  <a:lnTo>
                    <a:pt x="16" y="93"/>
                  </a:lnTo>
                  <a:lnTo>
                    <a:pt x="112" y="5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7">
              <a:extLst>
                <a:ext uri="{FF2B5EF4-FFF2-40B4-BE49-F238E27FC236}">
                  <a16:creationId xmlns:a16="http://schemas.microsoft.com/office/drawing/2014/main" id="{907BE9CF-0154-4CC5-9EC1-DAAAECDF4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275" y="5792788"/>
              <a:ext cx="177800" cy="147638"/>
            </a:xfrm>
            <a:custGeom>
              <a:avLst/>
              <a:gdLst>
                <a:gd name="T0" fmla="*/ 94 w 112"/>
                <a:gd name="T1" fmla="*/ 0 h 93"/>
                <a:gd name="T2" fmla="*/ 0 w 112"/>
                <a:gd name="T3" fmla="*/ 34 h 93"/>
                <a:gd name="T4" fmla="*/ 16 w 112"/>
                <a:gd name="T5" fmla="*/ 93 h 93"/>
                <a:gd name="T6" fmla="*/ 112 w 112"/>
                <a:gd name="T7" fmla="*/ 56 h 93"/>
                <a:gd name="T8" fmla="*/ 94 w 112"/>
                <a:gd name="T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93">
                  <a:moveTo>
                    <a:pt x="94" y="0"/>
                  </a:moveTo>
                  <a:lnTo>
                    <a:pt x="0" y="34"/>
                  </a:lnTo>
                  <a:lnTo>
                    <a:pt x="16" y="93"/>
                  </a:lnTo>
                  <a:lnTo>
                    <a:pt x="112" y="56"/>
                  </a:lnTo>
                  <a:lnTo>
                    <a:pt x="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8">
              <a:extLst>
                <a:ext uri="{FF2B5EF4-FFF2-40B4-BE49-F238E27FC236}">
                  <a16:creationId xmlns:a16="http://schemas.microsoft.com/office/drawing/2014/main" id="{64A1330D-5F13-43F7-95C2-10B465516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5613" y="5975351"/>
              <a:ext cx="506413" cy="268288"/>
            </a:xfrm>
            <a:custGeom>
              <a:avLst/>
              <a:gdLst>
                <a:gd name="T0" fmla="*/ 43 w 119"/>
                <a:gd name="T1" fmla="*/ 7 h 63"/>
                <a:gd name="T2" fmla="*/ 3 w 119"/>
                <a:gd name="T3" fmla="*/ 21 h 63"/>
                <a:gd name="T4" fmla="*/ 1 w 119"/>
                <a:gd name="T5" fmla="*/ 24 h 63"/>
                <a:gd name="T6" fmla="*/ 10 w 119"/>
                <a:gd name="T7" fmla="*/ 57 h 63"/>
                <a:gd name="T8" fmla="*/ 19 w 119"/>
                <a:gd name="T9" fmla="*/ 61 h 63"/>
                <a:gd name="T10" fmla="*/ 56 w 119"/>
                <a:gd name="T11" fmla="*/ 46 h 63"/>
                <a:gd name="T12" fmla="*/ 106 w 119"/>
                <a:gd name="T13" fmla="*/ 22 h 63"/>
                <a:gd name="T14" fmla="*/ 105 w 119"/>
                <a:gd name="T15" fmla="*/ 3 h 63"/>
                <a:gd name="T16" fmla="*/ 50 w 119"/>
                <a:gd name="T17" fmla="*/ 7 h 63"/>
                <a:gd name="T18" fmla="*/ 43 w 119"/>
                <a:gd name="T19" fmla="*/ 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9" h="63">
                  <a:moveTo>
                    <a:pt x="43" y="7"/>
                  </a:moveTo>
                  <a:cubicBezTo>
                    <a:pt x="3" y="21"/>
                    <a:pt x="3" y="21"/>
                    <a:pt x="3" y="21"/>
                  </a:cubicBezTo>
                  <a:cubicBezTo>
                    <a:pt x="1" y="21"/>
                    <a:pt x="0" y="23"/>
                    <a:pt x="1" y="24"/>
                  </a:cubicBezTo>
                  <a:cubicBezTo>
                    <a:pt x="10" y="57"/>
                    <a:pt x="10" y="57"/>
                    <a:pt x="10" y="57"/>
                  </a:cubicBezTo>
                  <a:cubicBezTo>
                    <a:pt x="11" y="61"/>
                    <a:pt x="15" y="63"/>
                    <a:pt x="19" y="61"/>
                  </a:cubicBezTo>
                  <a:cubicBezTo>
                    <a:pt x="33" y="56"/>
                    <a:pt x="38" y="53"/>
                    <a:pt x="56" y="46"/>
                  </a:cubicBezTo>
                  <a:cubicBezTo>
                    <a:pt x="66" y="41"/>
                    <a:pt x="92" y="30"/>
                    <a:pt x="106" y="22"/>
                  </a:cubicBezTo>
                  <a:cubicBezTo>
                    <a:pt x="119" y="14"/>
                    <a:pt x="111" y="0"/>
                    <a:pt x="105" y="3"/>
                  </a:cubicBezTo>
                  <a:cubicBezTo>
                    <a:pt x="89" y="8"/>
                    <a:pt x="63" y="11"/>
                    <a:pt x="50" y="7"/>
                  </a:cubicBezTo>
                  <a:cubicBezTo>
                    <a:pt x="48" y="6"/>
                    <a:pt x="46" y="6"/>
                    <a:pt x="43" y="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9">
              <a:extLst>
                <a:ext uri="{FF2B5EF4-FFF2-40B4-BE49-F238E27FC236}">
                  <a16:creationId xmlns:a16="http://schemas.microsoft.com/office/drawing/2014/main" id="{1DEBE460-7C02-425C-8738-3DFF7262D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750" y="4005263"/>
              <a:ext cx="1974850" cy="1854200"/>
            </a:xfrm>
            <a:custGeom>
              <a:avLst/>
              <a:gdLst>
                <a:gd name="T0" fmla="*/ 153 w 464"/>
                <a:gd name="T1" fmla="*/ 6 h 436"/>
                <a:gd name="T2" fmla="*/ 429 w 464"/>
                <a:gd name="T3" fmla="*/ 107 h 436"/>
                <a:gd name="T4" fmla="*/ 464 w 464"/>
                <a:gd name="T5" fmla="*/ 416 h 436"/>
                <a:gd name="T6" fmla="*/ 410 w 464"/>
                <a:gd name="T7" fmla="*/ 436 h 436"/>
                <a:gd name="T8" fmla="*/ 344 w 464"/>
                <a:gd name="T9" fmla="*/ 140 h 436"/>
                <a:gd name="T10" fmla="*/ 29 w 464"/>
                <a:gd name="T11" fmla="*/ 91 h 436"/>
                <a:gd name="T12" fmla="*/ 25 w 464"/>
                <a:gd name="T13" fmla="*/ 0 h 436"/>
                <a:gd name="T14" fmla="*/ 153 w 464"/>
                <a:gd name="T15" fmla="*/ 6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4" h="436">
                  <a:moveTo>
                    <a:pt x="153" y="6"/>
                  </a:moveTo>
                  <a:cubicBezTo>
                    <a:pt x="153" y="6"/>
                    <a:pt x="422" y="30"/>
                    <a:pt x="429" y="107"/>
                  </a:cubicBezTo>
                  <a:cubicBezTo>
                    <a:pt x="443" y="265"/>
                    <a:pt x="464" y="416"/>
                    <a:pt x="464" y="416"/>
                  </a:cubicBezTo>
                  <a:cubicBezTo>
                    <a:pt x="410" y="436"/>
                    <a:pt x="410" y="436"/>
                    <a:pt x="410" y="436"/>
                  </a:cubicBezTo>
                  <a:cubicBezTo>
                    <a:pt x="410" y="436"/>
                    <a:pt x="343" y="263"/>
                    <a:pt x="344" y="140"/>
                  </a:cubicBezTo>
                  <a:cubicBezTo>
                    <a:pt x="266" y="118"/>
                    <a:pt x="62" y="150"/>
                    <a:pt x="29" y="91"/>
                  </a:cubicBezTo>
                  <a:cubicBezTo>
                    <a:pt x="0" y="38"/>
                    <a:pt x="25" y="0"/>
                    <a:pt x="25" y="0"/>
                  </a:cubicBezTo>
                  <a:cubicBezTo>
                    <a:pt x="153" y="6"/>
                    <a:pt x="153" y="6"/>
                    <a:pt x="153" y="6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50">
              <a:extLst>
                <a:ext uri="{FF2B5EF4-FFF2-40B4-BE49-F238E27FC236}">
                  <a16:creationId xmlns:a16="http://schemas.microsoft.com/office/drawing/2014/main" id="{1A1B7EDC-0F78-4E86-A461-BB3609BD7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1150" y="5686426"/>
              <a:ext cx="341313" cy="228600"/>
            </a:xfrm>
            <a:custGeom>
              <a:avLst/>
              <a:gdLst>
                <a:gd name="T0" fmla="*/ 32 w 215"/>
                <a:gd name="T1" fmla="*/ 144 h 144"/>
                <a:gd name="T2" fmla="*/ 215 w 215"/>
                <a:gd name="T3" fmla="*/ 83 h 144"/>
                <a:gd name="T4" fmla="*/ 207 w 215"/>
                <a:gd name="T5" fmla="*/ 0 h 144"/>
                <a:gd name="T6" fmla="*/ 0 w 215"/>
                <a:gd name="T7" fmla="*/ 64 h 144"/>
                <a:gd name="T8" fmla="*/ 32 w 215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44">
                  <a:moveTo>
                    <a:pt x="32" y="144"/>
                  </a:moveTo>
                  <a:lnTo>
                    <a:pt x="215" y="83"/>
                  </a:lnTo>
                  <a:lnTo>
                    <a:pt x="207" y="0"/>
                  </a:lnTo>
                  <a:lnTo>
                    <a:pt x="0" y="64"/>
                  </a:lnTo>
                  <a:lnTo>
                    <a:pt x="32" y="144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51">
              <a:extLst>
                <a:ext uri="{FF2B5EF4-FFF2-40B4-BE49-F238E27FC236}">
                  <a16:creationId xmlns:a16="http://schemas.microsoft.com/office/drawing/2014/main" id="{04F74A5D-651C-4100-AF6F-0F37D110A3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5638" y="5965826"/>
              <a:ext cx="77788" cy="55563"/>
            </a:xfrm>
            <a:custGeom>
              <a:avLst/>
              <a:gdLst>
                <a:gd name="T0" fmla="*/ 11 w 18"/>
                <a:gd name="T1" fmla="*/ 11 h 13"/>
                <a:gd name="T2" fmla="*/ 1 w 18"/>
                <a:gd name="T3" fmla="*/ 13 h 13"/>
                <a:gd name="T4" fmla="*/ 0 w 18"/>
                <a:gd name="T5" fmla="*/ 12 h 13"/>
                <a:gd name="T6" fmla="*/ 0 w 18"/>
                <a:gd name="T7" fmla="*/ 11 h 13"/>
                <a:gd name="T8" fmla="*/ 14 w 18"/>
                <a:gd name="T9" fmla="*/ 0 h 13"/>
                <a:gd name="T10" fmla="*/ 17 w 18"/>
                <a:gd name="T11" fmla="*/ 1 h 13"/>
                <a:gd name="T12" fmla="*/ 17 w 18"/>
                <a:gd name="T13" fmla="*/ 6 h 13"/>
                <a:gd name="T14" fmla="*/ 11 w 18"/>
                <a:gd name="T15" fmla="*/ 11 h 13"/>
                <a:gd name="T16" fmla="*/ 3 w 18"/>
                <a:gd name="T17" fmla="*/ 11 h 13"/>
                <a:gd name="T18" fmla="*/ 16 w 18"/>
                <a:gd name="T19" fmla="*/ 6 h 13"/>
                <a:gd name="T20" fmla="*/ 15 w 18"/>
                <a:gd name="T21" fmla="*/ 2 h 13"/>
                <a:gd name="T22" fmla="*/ 14 w 18"/>
                <a:gd name="T23" fmla="*/ 1 h 13"/>
                <a:gd name="T24" fmla="*/ 3 w 18"/>
                <a:gd name="T25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" h="13">
                  <a:moveTo>
                    <a:pt x="11" y="11"/>
                  </a:moveTo>
                  <a:cubicBezTo>
                    <a:pt x="8" y="12"/>
                    <a:pt x="4" y="12"/>
                    <a:pt x="1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9" y="0"/>
                    <a:pt x="14" y="0"/>
                  </a:cubicBezTo>
                  <a:cubicBezTo>
                    <a:pt x="15" y="0"/>
                    <a:pt x="16" y="0"/>
                    <a:pt x="17" y="1"/>
                  </a:cubicBezTo>
                  <a:cubicBezTo>
                    <a:pt x="18" y="3"/>
                    <a:pt x="18" y="5"/>
                    <a:pt x="17" y="6"/>
                  </a:cubicBezTo>
                  <a:cubicBezTo>
                    <a:pt x="17" y="8"/>
                    <a:pt x="14" y="10"/>
                    <a:pt x="11" y="11"/>
                  </a:cubicBezTo>
                  <a:close/>
                  <a:moveTo>
                    <a:pt x="3" y="11"/>
                  </a:moveTo>
                  <a:cubicBezTo>
                    <a:pt x="10" y="10"/>
                    <a:pt x="15" y="8"/>
                    <a:pt x="16" y="6"/>
                  </a:cubicBezTo>
                  <a:cubicBezTo>
                    <a:pt x="16" y="5"/>
                    <a:pt x="16" y="4"/>
                    <a:pt x="15" y="2"/>
                  </a:cubicBezTo>
                  <a:cubicBezTo>
                    <a:pt x="15" y="2"/>
                    <a:pt x="15" y="2"/>
                    <a:pt x="14" y="1"/>
                  </a:cubicBezTo>
                  <a:cubicBezTo>
                    <a:pt x="11" y="1"/>
                    <a:pt x="6" y="7"/>
                    <a:pt x="3" y="1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2">
              <a:extLst>
                <a:ext uri="{FF2B5EF4-FFF2-40B4-BE49-F238E27FC236}">
                  <a16:creationId xmlns:a16="http://schemas.microsoft.com/office/drawing/2014/main" id="{E63C0217-93FF-474F-892A-F159E7E492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9763" y="5940426"/>
              <a:ext cx="46038" cy="80963"/>
            </a:xfrm>
            <a:custGeom>
              <a:avLst/>
              <a:gdLst>
                <a:gd name="T0" fmla="*/ 5 w 11"/>
                <a:gd name="T1" fmla="*/ 19 h 19"/>
                <a:gd name="T2" fmla="*/ 5 w 11"/>
                <a:gd name="T3" fmla="*/ 19 h 19"/>
                <a:gd name="T4" fmla="*/ 4 w 11"/>
                <a:gd name="T5" fmla="*/ 18 h 19"/>
                <a:gd name="T6" fmla="*/ 2 w 11"/>
                <a:gd name="T7" fmla="*/ 3 h 19"/>
                <a:gd name="T8" fmla="*/ 5 w 11"/>
                <a:gd name="T9" fmla="*/ 0 h 19"/>
                <a:gd name="T10" fmla="*/ 9 w 11"/>
                <a:gd name="T11" fmla="*/ 2 h 19"/>
                <a:gd name="T12" fmla="*/ 6 w 11"/>
                <a:gd name="T13" fmla="*/ 18 h 19"/>
                <a:gd name="T14" fmla="*/ 5 w 11"/>
                <a:gd name="T15" fmla="*/ 19 h 19"/>
                <a:gd name="T16" fmla="*/ 5 w 11"/>
                <a:gd name="T17" fmla="*/ 2 h 19"/>
                <a:gd name="T18" fmla="*/ 4 w 11"/>
                <a:gd name="T19" fmla="*/ 4 h 19"/>
                <a:gd name="T20" fmla="*/ 5 w 11"/>
                <a:gd name="T21" fmla="*/ 16 h 19"/>
                <a:gd name="T22" fmla="*/ 8 w 11"/>
                <a:gd name="T23" fmla="*/ 3 h 19"/>
                <a:gd name="T24" fmla="*/ 6 w 11"/>
                <a:gd name="T25" fmla="*/ 2 h 19"/>
                <a:gd name="T26" fmla="*/ 5 w 11"/>
                <a:gd name="T27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19">
                  <a:moveTo>
                    <a:pt x="5" y="19"/>
                  </a:moveTo>
                  <a:cubicBezTo>
                    <a:pt x="5" y="19"/>
                    <a:pt x="5" y="19"/>
                    <a:pt x="5" y="19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8"/>
                    <a:pt x="0" y="8"/>
                    <a:pt x="2" y="3"/>
                  </a:cubicBezTo>
                  <a:cubicBezTo>
                    <a:pt x="3" y="2"/>
                    <a:pt x="4" y="1"/>
                    <a:pt x="5" y="0"/>
                  </a:cubicBezTo>
                  <a:cubicBezTo>
                    <a:pt x="7" y="0"/>
                    <a:pt x="8" y="1"/>
                    <a:pt x="9" y="2"/>
                  </a:cubicBezTo>
                  <a:cubicBezTo>
                    <a:pt x="11" y="6"/>
                    <a:pt x="9" y="15"/>
                    <a:pt x="6" y="18"/>
                  </a:cubicBezTo>
                  <a:lnTo>
                    <a:pt x="5" y="19"/>
                  </a:lnTo>
                  <a:close/>
                  <a:moveTo>
                    <a:pt x="5" y="2"/>
                  </a:moveTo>
                  <a:cubicBezTo>
                    <a:pt x="5" y="2"/>
                    <a:pt x="4" y="3"/>
                    <a:pt x="4" y="4"/>
                  </a:cubicBezTo>
                  <a:cubicBezTo>
                    <a:pt x="2" y="6"/>
                    <a:pt x="4" y="13"/>
                    <a:pt x="5" y="16"/>
                  </a:cubicBezTo>
                  <a:cubicBezTo>
                    <a:pt x="8" y="12"/>
                    <a:pt x="9" y="5"/>
                    <a:pt x="8" y="3"/>
                  </a:cubicBezTo>
                  <a:cubicBezTo>
                    <a:pt x="7" y="2"/>
                    <a:pt x="7" y="2"/>
                    <a:pt x="6" y="2"/>
                  </a:cubicBezTo>
                  <a:lnTo>
                    <a:pt x="5" y="2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53">
              <a:extLst>
                <a:ext uri="{FF2B5EF4-FFF2-40B4-BE49-F238E27FC236}">
                  <a16:creationId xmlns:a16="http://schemas.microsoft.com/office/drawing/2014/main" id="{2775D04B-47E7-4E02-9AB0-1ED30F1E3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5200" y="5846763"/>
              <a:ext cx="187325" cy="387350"/>
            </a:xfrm>
            <a:custGeom>
              <a:avLst/>
              <a:gdLst>
                <a:gd name="T0" fmla="*/ 0 w 118"/>
                <a:gd name="T1" fmla="*/ 244 h 244"/>
                <a:gd name="T2" fmla="*/ 102 w 118"/>
                <a:gd name="T3" fmla="*/ 239 h 244"/>
                <a:gd name="T4" fmla="*/ 118 w 118"/>
                <a:gd name="T5" fmla="*/ 0 h 244"/>
                <a:gd name="T6" fmla="*/ 16 w 118"/>
                <a:gd name="T7" fmla="*/ 3 h 244"/>
                <a:gd name="T8" fmla="*/ 0 w 118"/>
                <a:gd name="T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244">
                  <a:moveTo>
                    <a:pt x="0" y="244"/>
                  </a:moveTo>
                  <a:lnTo>
                    <a:pt x="102" y="239"/>
                  </a:lnTo>
                  <a:lnTo>
                    <a:pt x="118" y="0"/>
                  </a:lnTo>
                  <a:lnTo>
                    <a:pt x="16" y="3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54">
              <a:extLst>
                <a:ext uri="{FF2B5EF4-FFF2-40B4-BE49-F238E27FC236}">
                  <a16:creationId xmlns:a16="http://schemas.microsoft.com/office/drawing/2014/main" id="{9D594013-918D-4D7F-933C-1FAB18292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5200" y="5846763"/>
              <a:ext cx="187325" cy="387350"/>
            </a:xfrm>
            <a:custGeom>
              <a:avLst/>
              <a:gdLst>
                <a:gd name="T0" fmla="*/ 0 w 118"/>
                <a:gd name="T1" fmla="*/ 244 h 244"/>
                <a:gd name="T2" fmla="*/ 102 w 118"/>
                <a:gd name="T3" fmla="*/ 239 h 244"/>
                <a:gd name="T4" fmla="*/ 118 w 118"/>
                <a:gd name="T5" fmla="*/ 0 h 244"/>
                <a:gd name="T6" fmla="*/ 16 w 118"/>
                <a:gd name="T7" fmla="*/ 3 h 244"/>
                <a:gd name="T8" fmla="*/ 0 w 118"/>
                <a:gd name="T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244">
                  <a:moveTo>
                    <a:pt x="0" y="244"/>
                  </a:moveTo>
                  <a:lnTo>
                    <a:pt x="102" y="239"/>
                  </a:lnTo>
                  <a:lnTo>
                    <a:pt x="118" y="0"/>
                  </a:lnTo>
                  <a:lnTo>
                    <a:pt x="16" y="3"/>
                  </a:lnTo>
                  <a:lnTo>
                    <a:pt x="0" y="24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5">
              <a:extLst>
                <a:ext uri="{FF2B5EF4-FFF2-40B4-BE49-F238E27FC236}">
                  <a16:creationId xmlns:a16="http://schemas.microsoft.com/office/drawing/2014/main" id="{3B3F7035-91A0-4066-903D-01BB7E1D8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7575" y="6191251"/>
              <a:ext cx="485775" cy="196850"/>
            </a:xfrm>
            <a:custGeom>
              <a:avLst/>
              <a:gdLst>
                <a:gd name="T0" fmla="*/ 49 w 114"/>
                <a:gd name="T1" fmla="*/ 2 h 46"/>
                <a:gd name="T2" fmla="*/ 6 w 114"/>
                <a:gd name="T3" fmla="*/ 0 h 46"/>
                <a:gd name="T4" fmla="*/ 4 w 114"/>
                <a:gd name="T5" fmla="*/ 3 h 46"/>
                <a:gd name="T6" fmla="*/ 0 w 114"/>
                <a:gd name="T7" fmla="*/ 37 h 46"/>
                <a:gd name="T8" fmla="*/ 7 w 114"/>
                <a:gd name="T9" fmla="*/ 44 h 46"/>
                <a:gd name="T10" fmla="*/ 48 w 114"/>
                <a:gd name="T11" fmla="*/ 44 h 46"/>
                <a:gd name="T12" fmla="*/ 98 w 114"/>
                <a:gd name="T13" fmla="*/ 44 h 46"/>
                <a:gd name="T14" fmla="*/ 105 w 114"/>
                <a:gd name="T15" fmla="*/ 26 h 46"/>
                <a:gd name="T16" fmla="*/ 56 w 114"/>
                <a:gd name="T17" fmla="*/ 4 h 46"/>
                <a:gd name="T18" fmla="*/ 49 w 114"/>
                <a:gd name="T19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46">
                  <a:moveTo>
                    <a:pt x="49" y="2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5" y="0"/>
                    <a:pt x="4" y="1"/>
                    <a:pt x="4" y="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0"/>
                    <a:pt x="3" y="44"/>
                    <a:pt x="7" y="44"/>
                  </a:cubicBezTo>
                  <a:cubicBezTo>
                    <a:pt x="22" y="44"/>
                    <a:pt x="29" y="44"/>
                    <a:pt x="48" y="44"/>
                  </a:cubicBezTo>
                  <a:cubicBezTo>
                    <a:pt x="60" y="44"/>
                    <a:pt x="82" y="46"/>
                    <a:pt x="98" y="44"/>
                  </a:cubicBezTo>
                  <a:cubicBezTo>
                    <a:pt x="114" y="42"/>
                    <a:pt x="112" y="26"/>
                    <a:pt x="105" y="26"/>
                  </a:cubicBezTo>
                  <a:cubicBezTo>
                    <a:pt x="89" y="25"/>
                    <a:pt x="67" y="13"/>
                    <a:pt x="56" y="4"/>
                  </a:cubicBezTo>
                  <a:cubicBezTo>
                    <a:pt x="54" y="3"/>
                    <a:pt x="52" y="2"/>
                    <a:pt x="49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6">
              <a:extLst>
                <a:ext uri="{FF2B5EF4-FFF2-40B4-BE49-F238E27FC236}">
                  <a16:creationId xmlns:a16="http://schemas.microsoft.com/office/drawing/2014/main" id="{F98343D7-09E4-4809-9A3F-21399D47E0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9825" y="6183313"/>
              <a:ext cx="84138" cy="47625"/>
            </a:xfrm>
            <a:custGeom>
              <a:avLst/>
              <a:gdLst>
                <a:gd name="T0" fmla="*/ 11 w 20"/>
                <a:gd name="T1" fmla="*/ 11 h 11"/>
                <a:gd name="T2" fmla="*/ 1 w 20"/>
                <a:gd name="T3" fmla="*/ 9 h 11"/>
                <a:gd name="T4" fmla="*/ 0 w 20"/>
                <a:gd name="T5" fmla="*/ 8 h 11"/>
                <a:gd name="T6" fmla="*/ 0 w 20"/>
                <a:gd name="T7" fmla="*/ 8 h 11"/>
                <a:gd name="T8" fmla="*/ 17 w 20"/>
                <a:gd name="T9" fmla="*/ 2 h 11"/>
                <a:gd name="T10" fmla="*/ 19 w 20"/>
                <a:gd name="T11" fmla="*/ 4 h 11"/>
                <a:gd name="T12" fmla="*/ 18 w 20"/>
                <a:gd name="T13" fmla="*/ 9 h 11"/>
                <a:gd name="T14" fmla="*/ 11 w 20"/>
                <a:gd name="T15" fmla="*/ 11 h 11"/>
                <a:gd name="T16" fmla="*/ 3 w 20"/>
                <a:gd name="T17" fmla="*/ 8 h 11"/>
                <a:gd name="T18" fmla="*/ 17 w 20"/>
                <a:gd name="T19" fmla="*/ 8 h 11"/>
                <a:gd name="T20" fmla="*/ 18 w 20"/>
                <a:gd name="T21" fmla="*/ 5 h 11"/>
                <a:gd name="T22" fmla="*/ 17 w 20"/>
                <a:gd name="T23" fmla="*/ 3 h 11"/>
                <a:gd name="T24" fmla="*/ 3 w 20"/>
                <a:gd name="T25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11">
                  <a:moveTo>
                    <a:pt x="11" y="11"/>
                  </a:moveTo>
                  <a:cubicBezTo>
                    <a:pt x="7" y="11"/>
                    <a:pt x="3" y="10"/>
                    <a:pt x="1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" y="7"/>
                    <a:pt x="13" y="0"/>
                    <a:pt x="17" y="2"/>
                  </a:cubicBezTo>
                  <a:cubicBezTo>
                    <a:pt x="18" y="2"/>
                    <a:pt x="19" y="3"/>
                    <a:pt x="19" y="4"/>
                  </a:cubicBezTo>
                  <a:cubicBezTo>
                    <a:pt x="20" y="6"/>
                    <a:pt x="19" y="8"/>
                    <a:pt x="18" y="9"/>
                  </a:cubicBezTo>
                  <a:cubicBezTo>
                    <a:pt x="17" y="11"/>
                    <a:pt x="14" y="11"/>
                    <a:pt x="11" y="11"/>
                  </a:cubicBezTo>
                  <a:close/>
                  <a:moveTo>
                    <a:pt x="3" y="8"/>
                  </a:moveTo>
                  <a:cubicBezTo>
                    <a:pt x="10" y="10"/>
                    <a:pt x="15" y="10"/>
                    <a:pt x="17" y="8"/>
                  </a:cubicBezTo>
                  <a:cubicBezTo>
                    <a:pt x="18" y="7"/>
                    <a:pt x="18" y="6"/>
                    <a:pt x="18" y="5"/>
                  </a:cubicBezTo>
                  <a:cubicBezTo>
                    <a:pt x="17" y="4"/>
                    <a:pt x="17" y="4"/>
                    <a:pt x="17" y="3"/>
                  </a:cubicBezTo>
                  <a:cubicBezTo>
                    <a:pt x="14" y="2"/>
                    <a:pt x="8" y="5"/>
                    <a:pt x="3" y="8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7">
              <a:extLst>
                <a:ext uri="{FF2B5EF4-FFF2-40B4-BE49-F238E27FC236}">
                  <a16:creationId xmlns:a16="http://schemas.microsoft.com/office/drawing/2014/main" id="{E118AEC1-C407-4366-9BC1-6B961F858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5063" y="6149976"/>
              <a:ext cx="50800" cy="71438"/>
            </a:xfrm>
            <a:custGeom>
              <a:avLst/>
              <a:gdLst>
                <a:gd name="T0" fmla="*/ 2 w 12"/>
                <a:gd name="T1" fmla="*/ 17 h 17"/>
                <a:gd name="T2" fmla="*/ 1 w 12"/>
                <a:gd name="T3" fmla="*/ 17 h 17"/>
                <a:gd name="T4" fmla="*/ 1 w 12"/>
                <a:gd name="T5" fmla="*/ 16 h 17"/>
                <a:gd name="T6" fmla="*/ 4 w 12"/>
                <a:gd name="T7" fmla="*/ 1 h 17"/>
                <a:gd name="T8" fmla="*/ 8 w 12"/>
                <a:gd name="T9" fmla="*/ 0 h 17"/>
                <a:gd name="T10" fmla="*/ 11 w 12"/>
                <a:gd name="T11" fmla="*/ 3 h 17"/>
                <a:gd name="T12" fmla="*/ 2 w 12"/>
                <a:gd name="T13" fmla="*/ 17 h 17"/>
                <a:gd name="T14" fmla="*/ 8 w 12"/>
                <a:gd name="T15" fmla="*/ 2 h 17"/>
                <a:gd name="T16" fmla="*/ 6 w 12"/>
                <a:gd name="T17" fmla="*/ 3 h 17"/>
                <a:gd name="T18" fmla="*/ 3 w 12"/>
                <a:gd name="T19" fmla="*/ 15 h 17"/>
                <a:gd name="T20" fmla="*/ 10 w 12"/>
                <a:gd name="T21" fmla="*/ 3 h 17"/>
                <a:gd name="T22" fmla="*/ 8 w 12"/>
                <a:gd name="T2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7">
                  <a:moveTo>
                    <a:pt x="2" y="17"/>
                  </a:moveTo>
                  <a:cubicBezTo>
                    <a:pt x="1" y="17"/>
                    <a:pt x="1" y="17"/>
                    <a:pt x="1" y="17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0" y="5"/>
                    <a:pt x="4" y="1"/>
                  </a:cubicBezTo>
                  <a:cubicBezTo>
                    <a:pt x="6" y="0"/>
                    <a:pt x="7" y="0"/>
                    <a:pt x="8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2" y="7"/>
                    <a:pt x="6" y="15"/>
                    <a:pt x="2" y="17"/>
                  </a:cubicBezTo>
                  <a:close/>
                  <a:moveTo>
                    <a:pt x="8" y="2"/>
                  </a:moveTo>
                  <a:cubicBezTo>
                    <a:pt x="7" y="2"/>
                    <a:pt x="6" y="2"/>
                    <a:pt x="6" y="3"/>
                  </a:cubicBezTo>
                  <a:cubicBezTo>
                    <a:pt x="3" y="5"/>
                    <a:pt x="3" y="11"/>
                    <a:pt x="3" y="15"/>
                  </a:cubicBezTo>
                  <a:cubicBezTo>
                    <a:pt x="6" y="12"/>
                    <a:pt x="10" y="6"/>
                    <a:pt x="10" y="3"/>
                  </a:cubicBezTo>
                  <a:cubicBezTo>
                    <a:pt x="10" y="3"/>
                    <a:pt x="9" y="2"/>
                    <a:pt x="8" y="2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58">
              <a:extLst>
                <a:ext uri="{FF2B5EF4-FFF2-40B4-BE49-F238E27FC236}">
                  <a16:creationId xmlns:a16="http://schemas.microsoft.com/office/drawing/2014/main" id="{BB3A34D7-9432-4953-8699-E58CBD342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5995988"/>
              <a:ext cx="4763" cy="68263"/>
            </a:xfrm>
            <a:custGeom>
              <a:avLst/>
              <a:gdLst>
                <a:gd name="T0" fmla="*/ 3 w 3"/>
                <a:gd name="T1" fmla="*/ 0 h 43"/>
                <a:gd name="T2" fmla="*/ 3 w 3"/>
                <a:gd name="T3" fmla="*/ 0 h 43"/>
                <a:gd name="T4" fmla="*/ 0 w 3"/>
                <a:gd name="T5" fmla="*/ 43 h 43"/>
                <a:gd name="T6" fmla="*/ 0 w 3"/>
                <a:gd name="T7" fmla="*/ 43 h 43"/>
                <a:gd name="T8" fmla="*/ 3 w 3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3">
                  <a:moveTo>
                    <a:pt x="3" y="0"/>
                  </a:moveTo>
                  <a:lnTo>
                    <a:pt x="3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59">
              <a:extLst>
                <a:ext uri="{FF2B5EF4-FFF2-40B4-BE49-F238E27FC236}">
                  <a16:creationId xmlns:a16="http://schemas.microsoft.com/office/drawing/2014/main" id="{8A2847C1-9D39-44B1-A19A-00A376995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5995988"/>
              <a:ext cx="4763" cy="68263"/>
            </a:xfrm>
            <a:custGeom>
              <a:avLst/>
              <a:gdLst>
                <a:gd name="T0" fmla="*/ 3 w 3"/>
                <a:gd name="T1" fmla="*/ 0 h 43"/>
                <a:gd name="T2" fmla="*/ 3 w 3"/>
                <a:gd name="T3" fmla="*/ 0 h 43"/>
                <a:gd name="T4" fmla="*/ 0 w 3"/>
                <a:gd name="T5" fmla="*/ 43 h 43"/>
                <a:gd name="T6" fmla="*/ 0 w 3"/>
                <a:gd name="T7" fmla="*/ 43 h 43"/>
                <a:gd name="T8" fmla="*/ 3 w 3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3">
                  <a:moveTo>
                    <a:pt x="3" y="0"/>
                  </a:moveTo>
                  <a:lnTo>
                    <a:pt x="3" y="0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60">
              <a:extLst>
                <a:ext uri="{FF2B5EF4-FFF2-40B4-BE49-F238E27FC236}">
                  <a16:creationId xmlns:a16="http://schemas.microsoft.com/office/drawing/2014/main" id="{AFAB261F-BAFA-4418-A1D0-5A839B374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5992813"/>
              <a:ext cx="166688" cy="71438"/>
            </a:xfrm>
            <a:custGeom>
              <a:avLst/>
              <a:gdLst>
                <a:gd name="T0" fmla="*/ 105 w 105"/>
                <a:gd name="T1" fmla="*/ 0 h 45"/>
                <a:gd name="T2" fmla="*/ 3 w 105"/>
                <a:gd name="T3" fmla="*/ 2 h 45"/>
                <a:gd name="T4" fmla="*/ 0 w 105"/>
                <a:gd name="T5" fmla="*/ 45 h 45"/>
                <a:gd name="T6" fmla="*/ 102 w 105"/>
                <a:gd name="T7" fmla="*/ 45 h 45"/>
                <a:gd name="T8" fmla="*/ 105 w 105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5">
                  <a:moveTo>
                    <a:pt x="105" y="0"/>
                  </a:moveTo>
                  <a:lnTo>
                    <a:pt x="3" y="2"/>
                  </a:lnTo>
                  <a:lnTo>
                    <a:pt x="0" y="45"/>
                  </a:lnTo>
                  <a:lnTo>
                    <a:pt x="102" y="4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61">
              <a:extLst>
                <a:ext uri="{FF2B5EF4-FFF2-40B4-BE49-F238E27FC236}">
                  <a16:creationId xmlns:a16="http://schemas.microsoft.com/office/drawing/2014/main" id="{88206CDD-7A8C-4F9C-A2E0-681B5A192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3138" y="5992813"/>
              <a:ext cx="166688" cy="71438"/>
            </a:xfrm>
            <a:custGeom>
              <a:avLst/>
              <a:gdLst>
                <a:gd name="T0" fmla="*/ 105 w 105"/>
                <a:gd name="T1" fmla="*/ 0 h 45"/>
                <a:gd name="T2" fmla="*/ 3 w 105"/>
                <a:gd name="T3" fmla="*/ 2 h 45"/>
                <a:gd name="T4" fmla="*/ 0 w 105"/>
                <a:gd name="T5" fmla="*/ 45 h 45"/>
                <a:gd name="T6" fmla="*/ 102 w 105"/>
                <a:gd name="T7" fmla="*/ 45 h 45"/>
                <a:gd name="T8" fmla="*/ 105 w 105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45">
                  <a:moveTo>
                    <a:pt x="105" y="0"/>
                  </a:moveTo>
                  <a:lnTo>
                    <a:pt x="3" y="2"/>
                  </a:lnTo>
                  <a:lnTo>
                    <a:pt x="0" y="45"/>
                  </a:lnTo>
                  <a:lnTo>
                    <a:pt x="102" y="45"/>
                  </a:lnTo>
                  <a:lnTo>
                    <a:pt x="1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62">
              <a:extLst>
                <a:ext uri="{FF2B5EF4-FFF2-40B4-BE49-F238E27FC236}">
                  <a16:creationId xmlns:a16="http://schemas.microsoft.com/office/drawing/2014/main" id="{78E0224A-2C50-4186-8D3C-A0CBFA71E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9788" y="3992563"/>
              <a:ext cx="1841500" cy="2003425"/>
            </a:xfrm>
            <a:custGeom>
              <a:avLst/>
              <a:gdLst>
                <a:gd name="T0" fmla="*/ 143 w 433"/>
                <a:gd name="T1" fmla="*/ 5 h 471"/>
                <a:gd name="T2" fmla="*/ 428 w 433"/>
                <a:gd name="T3" fmla="*/ 116 h 471"/>
                <a:gd name="T4" fmla="*/ 379 w 433"/>
                <a:gd name="T5" fmla="*/ 470 h 471"/>
                <a:gd name="T6" fmla="*/ 322 w 433"/>
                <a:gd name="T7" fmla="*/ 471 h 471"/>
                <a:gd name="T8" fmla="*/ 330 w 433"/>
                <a:gd name="T9" fmla="*/ 143 h 471"/>
                <a:gd name="T10" fmla="*/ 31 w 433"/>
                <a:gd name="T11" fmla="*/ 104 h 471"/>
                <a:gd name="T12" fmla="*/ 32 w 433"/>
                <a:gd name="T13" fmla="*/ 0 h 471"/>
                <a:gd name="T14" fmla="*/ 143 w 433"/>
                <a:gd name="T15" fmla="*/ 5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3" h="471">
                  <a:moveTo>
                    <a:pt x="143" y="5"/>
                  </a:moveTo>
                  <a:cubicBezTo>
                    <a:pt x="143" y="5"/>
                    <a:pt x="433" y="49"/>
                    <a:pt x="428" y="116"/>
                  </a:cubicBezTo>
                  <a:cubicBezTo>
                    <a:pt x="420" y="236"/>
                    <a:pt x="379" y="470"/>
                    <a:pt x="379" y="470"/>
                  </a:cubicBezTo>
                  <a:cubicBezTo>
                    <a:pt x="322" y="471"/>
                    <a:pt x="322" y="471"/>
                    <a:pt x="322" y="471"/>
                  </a:cubicBezTo>
                  <a:cubicBezTo>
                    <a:pt x="322" y="471"/>
                    <a:pt x="309" y="230"/>
                    <a:pt x="330" y="143"/>
                  </a:cubicBezTo>
                  <a:cubicBezTo>
                    <a:pt x="259" y="143"/>
                    <a:pt x="58" y="140"/>
                    <a:pt x="31" y="104"/>
                  </a:cubicBezTo>
                  <a:cubicBezTo>
                    <a:pt x="0" y="63"/>
                    <a:pt x="32" y="0"/>
                    <a:pt x="32" y="0"/>
                  </a:cubicBezTo>
                  <a:cubicBezTo>
                    <a:pt x="143" y="5"/>
                    <a:pt x="143" y="5"/>
                    <a:pt x="143" y="5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63">
              <a:extLst>
                <a:ext uri="{FF2B5EF4-FFF2-40B4-BE49-F238E27FC236}">
                  <a16:creationId xmlns:a16="http://schemas.microsoft.com/office/drawing/2014/main" id="{C25E6800-18A1-4FB2-B364-A54B11B9D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5856288"/>
              <a:ext cx="322263" cy="157163"/>
            </a:xfrm>
            <a:custGeom>
              <a:avLst/>
              <a:gdLst>
                <a:gd name="T0" fmla="*/ 11 w 203"/>
                <a:gd name="T1" fmla="*/ 99 h 99"/>
                <a:gd name="T2" fmla="*/ 195 w 203"/>
                <a:gd name="T3" fmla="*/ 96 h 99"/>
                <a:gd name="T4" fmla="*/ 203 w 203"/>
                <a:gd name="T5" fmla="*/ 0 h 99"/>
                <a:gd name="T6" fmla="*/ 0 w 203"/>
                <a:gd name="T7" fmla="*/ 8 h 99"/>
                <a:gd name="T8" fmla="*/ 11 w 203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99">
                  <a:moveTo>
                    <a:pt x="11" y="99"/>
                  </a:moveTo>
                  <a:lnTo>
                    <a:pt x="195" y="96"/>
                  </a:lnTo>
                  <a:lnTo>
                    <a:pt x="203" y="0"/>
                  </a:lnTo>
                  <a:lnTo>
                    <a:pt x="0" y="8"/>
                  </a:lnTo>
                  <a:lnTo>
                    <a:pt x="11" y="99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64">
              <a:extLst>
                <a:ext uri="{FF2B5EF4-FFF2-40B4-BE49-F238E27FC236}">
                  <a16:creationId xmlns:a16="http://schemas.microsoft.com/office/drawing/2014/main" id="{15AB523A-7080-49A6-8FB4-38C963FE4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0750" y="2690813"/>
              <a:ext cx="904875" cy="1339850"/>
            </a:xfrm>
            <a:custGeom>
              <a:avLst/>
              <a:gdLst>
                <a:gd name="T0" fmla="*/ 175 w 213"/>
                <a:gd name="T1" fmla="*/ 5 h 315"/>
                <a:gd name="T2" fmla="*/ 47 w 213"/>
                <a:gd name="T3" fmla="*/ 2 h 315"/>
                <a:gd name="T4" fmla="*/ 4 w 213"/>
                <a:gd name="T5" fmla="*/ 39 h 315"/>
                <a:gd name="T6" fmla="*/ 21 w 213"/>
                <a:gd name="T7" fmla="*/ 181 h 315"/>
                <a:gd name="T8" fmla="*/ 13 w 213"/>
                <a:gd name="T9" fmla="*/ 306 h 315"/>
                <a:gd name="T10" fmla="*/ 213 w 213"/>
                <a:gd name="T11" fmla="*/ 315 h 315"/>
                <a:gd name="T12" fmla="*/ 203 w 213"/>
                <a:gd name="T13" fmla="*/ 41 h 315"/>
                <a:gd name="T14" fmla="*/ 175 w 213"/>
                <a:gd name="T15" fmla="*/ 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315">
                  <a:moveTo>
                    <a:pt x="175" y="5"/>
                  </a:moveTo>
                  <a:cubicBezTo>
                    <a:pt x="152" y="0"/>
                    <a:pt x="47" y="2"/>
                    <a:pt x="47" y="2"/>
                  </a:cubicBezTo>
                  <a:cubicBezTo>
                    <a:pt x="25" y="1"/>
                    <a:pt x="6" y="17"/>
                    <a:pt x="4" y="39"/>
                  </a:cubicBezTo>
                  <a:cubicBezTo>
                    <a:pt x="0" y="71"/>
                    <a:pt x="21" y="144"/>
                    <a:pt x="21" y="181"/>
                  </a:cubicBezTo>
                  <a:cubicBezTo>
                    <a:pt x="22" y="226"/>
                    <a:pt x="13" y="245"/>
                    <a:pt x="13" y="306"/>
                  </a:cubicBezTo>
                  <a:cubicBezTo>
                    <a:pt x="213" y="315"/>
                    <a:pt x="213" y="315"/>
                    <a:pt x="213" y="315"/>
                  </a:cubicBezTo>
                  <a:cubicBezTo>
                    <a:pt x="213" y="192"/>
                    <a:pt x="208" y="90"/>
                    <a:pt x="203" y="41"/>
                  </a:cubicBezTo>
                  <a:cubicBezTo>
                    <a:pt x="201" y="24"/>
                    <a:pt x="198" y="10"/>
                    <a:pt x="175" y="5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65">
              <a:extLst>
                <a:ext uri="{FF2B5EF4-FFF2-40B4-BE49-F238E27FC236}">
                  <a16:creationId xmlns:a16="http://schemas.microsoft.com/office/drawing/2014/main" id="{351D85DE-789A-433B-B543-1BF623A21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450" y="2698751"/>
              <a:ext cx="892175" cy="1331913"/>
            </a:xfrm>
            <a:custGeom>
              <a:avLst/>
              <a:gdLst>
                <a:gd name="T0" fmla="*/ 76 w 210"/>
                <a:gd name="T1" fmla="*/ 0 h 313"/>
                <a:gd name="T2" fmla="*/ 44 w 210"/>
                <a:gd name="T3" fmla="*/ 0 h 313"/>
                <a:gd name="T4" fmla="*/ 42 w 210"/>
                <a:gd name="T5" fmla="*/ 0 h 313"/>
                <a:gd name="T6" fmla="*/ 1 w 210"/>
                <a:gd name="T7" fmla="*/ 37 h 313"/>
                <a:gd name="T8" fmla="*/ 0 w 210"/>
                <a:gd name="T9" fmla="*/ 46 h 313"/>
                <a:gd name="T10" fmla="*/ 18 w 210"/>
                <a:gd name="T11" fmla="*/ 179 h 313"/>
                <a:gd name="T12" fmla="*/ 18 w 210"/>
                <a:gd name="T13" fmla="*/ 185 h 313"/>
                <a:gd name="T14" fmla="*/ 10 w 210"/>
                <a:gd name="T15" fmla="*/ 304 h 313"/>
                <a:gd name="T16" fmla="*/ 210 w 210"/>
                <a:gd name="T17" fmla="*/ 313 h 313"/>
                <a:gd name="T18" fmla="*/ 210 w 210"/>
                <a:gd name="T19" fmla="*/ 295 h 313"/>
                <a:gd name="T20" fmla="*/ 210 w 210"/>
                <a:gd name="T21" fmla="*/ 295 h 313"/>
                <a:gd name="T22" fmla="*/ 210 w 210"/>
                <a:gd name="T23" fmla="*/ 262 h 313"/>
                <a:gd name="T24" fmla="*/ 210 w 210"/>
                <a:gd name="T25" fmla="*/ 235 h 313"/>
                <a:gd name="T26" fmla="*/ 200 w 210"/>
                <a:gd name="T27" fmla="*/ 39 h 313"/>
                <a:gd name="T28" fmla="*/ 172 w 210"/>
                <a:gd name="T29" fmla="*/ 3 h 313"/>
                <a:gd name="T30" fmla="*/ 76 w 210"/>
                <a:gd name="T31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0" h="313">
                  <a:moveTo>
                    <a:pt x="76" y="0"/>
                  </a:moveTo>
                  <a:cubicBezTo>
                    <a:pt x="57" y="0"/>
                    <a:pt x="44" y="0"/>
                    <a:pt x="44" y="0"/>
                  </a:cubicBezTo>
                  <a:cubicBezTo>
                    <a:pt x="43" y="0"/>
                    <a:pt x="43" y="0"/>
                    <a:pt x="42" y="0"/>
                  </a:cubicBezTo>
                  <a:cubicBezTo>
                    <a:pt x="21" y="0"/>
                    <a:pt x="3" y="16"/>
                    <a:pt x="1" y="37"/>
                  </a:cubicBezTo>
                  <a:cubicBezTo>
                    <a:pt x="0" y="40"/>
                    <a:pt x="0" y="42"/>
                    <a:pt x="0" y="46"/>
                  </a:cubicBezTo>
                  <a:cubicBezTo>
                    <a:pt x="0" y="81"/>
                    <a:pt x="18" y="145"/>
                    <a:pt x="18" y="179"/>
                  </a:cubicBezTo>
                  <a:cubicBezTo>
                    <a:pt x="18" y="181"/>
                    <a:pt x="18" y="183"/>
                    <a:pt x="18" y="185"/>
                  </a:cubicBezTo>
                  <a:cubicBezTo>
                    <a:pt x="18" y="226"/>
                    <a:pt x="10" y="245"/>
                    <a:pt x="10" y="304"/>
                  </a:cubicBezTo>
                  <a:cubicBezTo>
                    <a:pt x="210" y="313"/>
                    <a:pt x="210" y="313"/>
                    <a:pt x="210" y="313"/>
                  </a:cubicBezTo>
                  <a:cubicBezTo>
                    <a:pt x="210" y="307"/>
                    <a:pt x="210" y="301"/>
                    <a:pt x="210" y="295"/>
                  </a:cubicBezTo>
                  <a:cubicBezTo>
                    <a:pt x="210" y="295"/>
                    <a:pt x="210" y="295"/>
                    <a:pt x="210" y="295"/>
                  </a:cubicBezTo>
                  <a:cubicBezTo>
                    <a:pt x="210" y="284"/>
                    <a:pt x="210" y="273"/>
                    <a:pt x="210" y="262"/>
                  </a:cubicBezTo>
                  <a:cubicBezTo>
                    <a:pt x="210" y="253"/>
                    <a:pt x="210" y="244"/>
                    <a:pt x="210" y="235"/>
                  </a:cubicBezTo>
                  <a:cubicBezTo>
                    <a:pt x="208" y="148"/>
                    <a:pt x="204" y="77"/>
                    <a:pt x="200" y="39"/>
                  </a:cubicBezTo>
                  <a:cubicBezTo>
                    <a:pt x="198" y="22"/>
                    <a:pt x="195" y="8"/>
                    <a:pt x="172" y="3"/>
                  </a:cubicBezTo>
                  <a:cubicBezTo>
                    <a:pt x="157" y="0"/>
                    <a:pt x="109" y="0"/>
                    <a:pt x="76" y="0"/>
                  </a:cubicBezTo>
                </a:path>
              </a:pathLst>
            </a:custGeom>
            <a:solidFill>
              <a:srgbClr val="7AA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66">
              <a:extLst>
                <a:ext uri="{FF2B5EF4-FFF2-40B4-BE49-F238E27FC236}">
                  <a16:creationId xmlns:a16="http://schemas.microsoft.com/office/drawing/2014/main" id="{D86AF614-1EEA-433E-9349-D750735D0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400" y="2878138"/>
              <a:ext cx="804863" cy="858838"/>
            </a:xfrm>
            <a:custGeom>
              <a:avLst/>
              <a:gdLst>
                <a:gd name="T0" fmla="*/ 54 w 189"/>
                <a:gd name="T1" fmla="*/ 0 h 202"/>
                <a:gd name="T2" fmla="*/ 74 w 189"/>
                <a:gd name="T3" fmla="*/ 65 h 202"/>
                <a:gd name="T4" fmla="*/ 94 w 189"/>
                <a:gd name="T5" fmla="*/ 129 h 202"/>
                <a:gd name="T6" fmla="*/ 100 w 189"/>
                <a:gd name="T7" fmla="*/ 144 h 202"/>
                <a:gd name="T8" fmla="*/ 103 w 189"/>
                <a:gd name="T9" fmla="*/ 152 h 202"/>
                <a:gd name="T10" fmla="*/ 104 w 189"/>
                <a:gd name="T11" fmla="*/ 152 h 202"/>
                <a:gd name="T12" fmla="*/ 104 w 189"/>
                <a:gd name="T13" fmla="*/ 153 h 202"/>
                <a:gd name="T14" fmla="*/ 104 w 189"/>
                <a:gd name="T15" fmla="*/ 153 h 202"/>
                <a:gd name="T16" fmla="*/ 104 w 189"/>
                <a:gd name="T17" fmla="*/ 153 h 202"/>
                <a:gd name="T18" fmla="*/ 104 w 189"/>
                <a:gd name="T19" fmla="*/ 153 h 202"/>
                <a:gd name="T20" fmla="*/ 101 w 189"/>
                <a:gd name="T21" fmla="*/ 150 h 202"/>
                <a:gd name="T22" fmla="*/ 99 w 189"/>
                <a:gd name="T23" fmla="*/ 148 h 202"/>
                <a:gd name="T24" fmla="*/ 102 w 189"/>
                <a:gd name="T25" fmla="*/ 150 h 202"/>
                <a:gd name="T26" fmla="*/ 108 w 189"/>
                <a:gd name="T27" fmla="*/ 152 h 202"/>
                <a:gd name="T28" fmla="*/ 123 w 189"/>
                <a:gd name="T29" fmla="*/ 157 h 202"/>
                <a:gd name="T30" fmla="*/ 189 w 189"/>
                <a:gd name="T31" fmla="*/ 171 h 202"/>
                <a:gd name="T32" fmla="*/ 188 w 189"/>
                <a:gd name="T33" fmla="*/ 199 h 202"/>
                <a:gd name="T34" fmla="*/ 152 w 189"/>
                <a:gd name="T35" fmla="*/ 202 h 202"/>
                <a:gd name="T36" fmla="*/ 116 w 189"/>
                <a:gd name="T37" fmla="*/ 201 h 202"/>
                <a:gd name="T38" fmla="*/ 97 w 189"/>
                <a:gd name="T39" fmla="*/ 198 h 202"/>
                <a:gd name="T40" fmla="*/ 86 w 189"/>
                <a:gd name="T41" fmla="*/ 196 h 202"/>
                <a:gd name="T42" fmla="*/ 73 w 189"/>
                <a:gd name="T43" fmla="*/ 191 h 202"/>
                <a:gd name="T44" fmla="*/ 64 w 189"/>
                <a:gd name="T45" fmla="*/ 184 h 202"/>
                <a:gd name="T46" fmla="*/ 59 w 189"/>
                <a:gd name="T47" fmla="*/ 177 h 202"/>
                <a:gd name="T48" fmla="*/ 58 w 189"/>
                <a:gd name="T49" fmla="*/ 174 h 202"/>
                <a:gd name="T50" fmla="*/ 53 w 189"/>
                <a:gd name="T51" fmla="*/ 166 h 202"/>
                <a:gd name="T52" fmla="*/ 46 w 189"/>
                <a:gd name="T53" fmla="*/ 149 h 202"/>
                <a:gd name="T54" fmla="*/ 32 w 189"/>
                <a:gd name="T55" fmla="*/ 116 h 202"/>
                <a:gd name="T56" fmla="*/ 20 w 189"/>
                <a:gd name="T57" fmla="*/ 82 h 202"/>
                <a:gd name="T58" fmla="*/ 0 w 189"/>
                <a:gd name="T59" fmla="*/ 14 h 202"/>
                <a:gd name="T60" fmla="*/ 54 w 189"/>
                <a:gd name="T6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9" h="202">
                  <a:moveTo>
                    <a:pt x="54" y="0"/>
                  </a:moveTo>
                  <a:cubicBezTo>
                    <a:pt x="61" y="21"/>
                    <a:pt x="67" y="44"/>
                    <a:pt x="74" y="65"/>
                  </a:cubicBezTo>
                  <a:cubicBezTo>
                    <a:pt x="80" y="87"/>
                    <a:pt x="87" y="109"/>
                    <a:pt x="94" y="129"/>
                  </a:cubicBezTo>
                  <a:cubicBezTo>
                    <a:pt x="96" y="135"/>
                    <a:pt x="98" y="139"/>
                    <a:pt x="100" y="144"/>
                  </a:cubicBezTo>
                  <a:cubicBezTo>
                    <a:pt x="103" y="152"/>
                    <a:pt x="103" y="152"/>
                    <a:pt x="103" y="152"/>
                  </a:cubicBezTo>
                  <a:cubicBezTo>
                    <a:pt x="104" y="152"/>
                    <a:pt x="104" y="152"/>
                    <a:pt x="104" y="152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4" y="153"/>
                    <a:pt x="104" y="153"/>
                    <a:pt x="104" y="153"/>
                  </a:cubicBezTo>
                  <a:cubicBezTo>
                    <a:pt x="103" y="151"/>
                    <a:pt x="102" y="150"/>
                    <a:pt x="101" y="150"/>
                  </a:cubicBezTo>
                  <a:cubicBezTo>
                    <a:pt x="100" y="148"/>
                    <a:pt x="99" y="148"/>
                    <a:pt x="99" y="148"/>
                  </a:cubicBezTo>
                  <a:cubicBezTo>
                    <a:pt x="99" y="148"/>
                    <a:pt x="100" y="149"/>
                    <a:pt x="102" y="150"/>
                  </a:cubicBezTo>
                  <a:cubicBezTo>
                    <a:pt x="104" y="151"/>
                    <a:pt x="106" y="152"/>
                    <a:pt x="108" y="152"/>
                  </a:cubicBezTo>
                  <a:cubicBezTo>
                    <a:pt x="113" y="154"/>
                    <a:pt x="118" y="155"/>
                    <a:pt x="123" y="157"/>
                  </a:cubicBezTo>
                  <a:cubicBezTo>
                    <a:pt x="144" y="162"/>
                    <a:pt x="167" y="166"/>
                    <a:pt x="189" y="171"/>
                  </a:cubicBezTo>
                  <a:cubicBezTo>
                    <a:pt x="188" y="199"/>
                    <a:pt x="188" y="199"/>
                    <a:pt x="188" y="199"/>
                  </a:cubicBezTo>
                  <a:cubicBezTo>
                    <a:pt x="176" y="200"/>
                    <a:pt x="164" y="201"/>
                    <a:pt x="152" y="202"/>
                  </a:cubicBezTo>
                  <a:cubicBezTo>
                    <a:pt x="140" y="202"/>
                    <a:pt x="128" y="202"/>
                    <a:pt x="116" y="201"/>
                  </a:cubicBezTo>
                  <a:cubicBezTo>
                    <a:pt x="110" y="200"/>
                    <a:pt x="103" y="200"/>
                    <a:pt x="97" y="198"/>
                  </a:cubicBezTo>
                  <a:cubicBezTo>
                    <a:pt x="93" y="198"/>
                    <a:pt x="90" y="197"/>
                    <a:pt x="86" y="196"/>
                  </a:cubicBezTo>
                  <a:cubicBezTo>
                    <a:pt x="82" y="195"/>
                    <a:pt x="78" y="193"/>
                    <a:pt x="73" y="191"/>
                  </a:cubicBezTo>
                  <a:cubicBezTo>
                    <a:pt x="71" y="189"/>
                    <a:pt x="68" y="187"/>
                    <a:pt x="64" y="184"/>
                  </a:cubicBezTo>
                  <a:cubicBezTo>
                    <a:pt x="63" y="182"/>
                    <a:pt x="61" y="180"/>
                    <a:pt x="59" y="177"/>
                  </a:cubicBezTo>
                  <a:cubicBezTo>
                    <a:pt x="58" y="174"/>
                    <a:pt x="58" y="174"/>
                    <a:pt x="58" y="174"/>
                  </a:cubicBezTo>
                  <a:cubicBezTo>
                    <a:pt x="53" y="166"/>
                    <a:pt x="53" y="166"/>
                    <a:pt x="53" y="166"/>
                  </a:cubicBezTo>
                  <a:cubicBezTo>
                    <a:pt x="51" y="160"/>
                    <a:pt x="48" y="155"/>
                    <a:pt x="46" y="149"/>
                  </a:cubicBezTo>
                  <a:cubicBezTo>
                    <a:pt x="41" y="138"/>
                    <a:pt x="36" y="127"/>
                    <a:pt x="32" y="116"/>
                  </a:cubicBezTo>
                  <a:cubicBezTo>
                    <a:pt x="28" y="104"/>
                    <a:pt x="24" y="93"/>
                    <a:pt x="20" y="82"/>
                  </a:cubicBezTo>
                  <a:cubicBezTo>
                    <a:pt x="13" y="60"/>
                    <a:pt x="6" y="37"/>
                    <a:pt x="0" y="14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67">
              <a:extLst>
                <a:ext uri="{FF2B5EF4-FFF2-40B4-BE49-F238E27FC236}">
                  <a16:creationId xmlns:a16="http://schemas.microsoft.com/office/drawing/2014/main" id="{B77B7097-141D-46C1-A85A-150CA1351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7638" y="2665413"/>
              <a:ext cx="514350" cy="630238"/>
            </a:xfrm>
            <a:custGeom>
              <a:avLst/>
              <a:gdLst>
                <a:gd name="T0" fmla="*/ 28 w 121"/>
                <a:gd name="T1" fmla="*/ 27 h 148"/>
                <a:gd name="T2" fmla="*/ 106 w 121"/>
                <a:gd name="T3" fmla="*/ 65 h 148"/>
                <a:gd name="T4" fmla="*/ 118 w 121"/>
                <a:gd name="T5" fmla="*/ 120 h 148"/>
                <a:gd name="T6" fmla="*/ 45 w 121"/>
                <a:gd name="T7" fmla="*/ 148 h 148"/>
                <a:gd name="T8" fmla="*/ 28 w 121"/>
                <a:gd name="T9" fmla="*/ 27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48">
                  <a:moveTo>
                    <a:pt x="28" y="27"/>
                  </a:moveTo>
                  <a:cubicBezTo>
                    <a:pt x="56" y="0"/>
                    <a:pt x="91" y="15"/>
                    <a:pt x="106" y="65"/>
                  </a:cubicBezTo>
                  <a:cubicBezTo>
                    <a:pt x="121" y="116"/>
                    <a:pt x="118" y="120"/>
                    <a:pt x="118" y="120"/>
                  </a:cubicBezTo>
                  <a:cubicBezTo>
                    <a:pt x="45" y="148"/>
                    <a:pt x="45" y="148"/>
                    <a:pt x="45" y="148"/>
                  </a:cubicBezTo>
                  <a:cubicBezTo>
                    <a:pt x="27" y="100"/>
                    <a:pt x="0" y="56"/>
                    <a:pt x="28" y="27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8">
              <a:extLst>
                <a:ext uri="{FF2B5EF4-FFF2-40B4-BE49-F238E27FC236}">
                  <a16:creationId xmlns:a16="http://schemas.microsoft.com/office/drawing/2014/main" id="{0258EA21-C2AA-4ACA-9984-F11A08AD2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8538" y="3559176"/>
              <a:ext cx="280988" cy="207963"/>
            </a:xfrm>
            <a:custGeom>
              <a:avLst/>
              <a:gdLst>
                <a:gd name="T0" fmla="*/ 39 w 66"/>
                <a:gd name="T1" fmla="*/ 0 h 49"/>
                <a:gd name="T2" fmla="*/ 34 w 66"/>
                <a:gd name="T3" fmla="*/ 0 h 49"/>
                <a:gd name="T4" fmla="*/ 4 w 66"/>
                <a:gd name="T5" fmla="*/ 14 h 49"/>
                <a:gd name="T6" fmla="*/ 0 w 66"/>
                <a:gd name="T7" fmla="*/ 35 h 49"/>
                <a:gd name="T8" fmla="*/ 41 w 66"/>
                <a:gd name="T9" fmla="*/ 33 h 49"/>
                <a:gd name="T10" fmla="*/ 66 w 66"/>
                <a:gd name="T11" fmla="*/ 33 h 49"/>
                <a:gd name="T12" fmla="*/ 58 w 66"/>
                <a:gd name="T13" fmla="*/ 13 h 49"/>
                <a:gd name="T14" fmla="*/ 39 w 66"/>
                <a:gd name="T1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49">
                  <a:moveTo>
                    <a:pt x="39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7" y="0"/>
                    <a:pt x="14" y="4"/>
                    <a:pt x="4" y="1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7" y="49"/>
                    <a:pt x="41" y="33"/>
                    <a:pt x="41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4" y="6"/>
                    <a:pt x="47" y="1"/>
                    <a:pt x="39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9">
              <a:extLst>
                <a:ext uri="{FF2B5EF4-FFF2-40B4-BE49-F238E27FC236}">
                  <a16:creationId xmlns:a16="http://schemas.microsoft.com/office/drawing/2014/main" id="{DBF3798A-0A28-4FB8-B548-984D5CDF0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4503738"/>
              <a:ext cx="1177925" cy="157163"/>
            </a:xfrm>
            <a:custGeom>
              <a:avLst/>
              <a:gdLst>
                <a:gd name="T0" fmla="*/ 10 w 277"/>
                <a:gd name="T1" fmla="*/ 37 h 37"/>
                <a:gd name="T2" fmla="*/ 267 w 277"/>
                <a:gd name="T3" fmla="*/ 37 h 37"/>
                <a:gd name="T4" fmla="*/ 277 w 277"/>
                <a:gd name="T5" fmla="*/ 27 h 37"/>
                <a:gd name="T6" fmla="*/ 277 w 277"/>
                <a:gd name="T7" fmla="*/ 11 h 37"/>
                <a:gd name="T8" fmla="*/ 267 w 277"/>
                <a:gd name="T9" fmla="*/ 0 h 37"/>
                <a:gd name="T10" fmla="*/ 10 w 277"/>
                <a:gd name="T11" fmla="*/ 0 h 37"/>
                <a:gd name="T12" fmla="*/ 0 w 277"/>
                <a:gd name="T13" fmla="*/ 11 h 37"/>
                <a:gd name="T14" fmla="*/ 0 w 277"/>
                <a:gd name="T15" fmla="*/ 27 h 37"/>
                <a:gd name="T16" fmla="*/ 10 w 277"/>
                <a:gd name="T17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37">
                  <a:moveTo>
                    <a:pt x="10" y="37"/>
                  </a:moveTo>
                  <a:cubicBezTo>
                    <a:pt x="267" y="37"/>
                    <a:pt x="267" y="37"/>
                    <a:pt x="267" y="37"/>
                  </a:cubicBezTo>
                  <a:cubicBezTo>
                    <a:pt x="272" y="37"/>
                    <a:pt x="277" y="33"/>
                    <a:pt x="277" y="27"/>
                  </a:cubicBezTo>
                  <a:cubicBezTo>
                    <a:pt x="277" y="11"/>
                    <a:pt x="277" y="11"/>
                    <a:pt x="277" y="11"/>
                  </a:cubicBezTo>
                  <a:cubicBezTo>
                    <a:pt x="277" y="5"/>
                    <a:pt x="272" y="0"/>
                    <a:pt x="26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3"/>
                    <a:pt x="5" y="37"/>
                    <a:pt x="10" y="37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70">
              <a:extLst>
                <a:ext uri="{FF2B5EF4-FFF2-40B4-BE49-F238E27FC236}">
                  <a16:creationId xmlns:a16="http://schemas.microsoft.com/office/drawing/2014/main" id="{0A58C888-FEA5-40EC-B710-442C62293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4660901"/>
              <a:ext cx="123825" cy="1747838"/>
            </a:xfrm>
            <a:custGeom>
              <a:avLst/>
              <a:gdLst>
                <a:gd name="T0" fmla="*/ 32 w 78"/>
                <a:gd name="T1" fmla="*/ 1101 h 1101"/>
                <a:gd name="T2" fmla="*/ 0 w 78"/>
                <a:gd name="T3" fmla="*/ 1101 h 1101"/>
                <a:gd name="T4" fmla="*/ 35 w 78"/>
                <a:gd name="T5" fmla="*/ 0 h 1101"/>
                <a:gd name="T6" fmla="*/ 78 w 78"/>
                <a:gd name="T7" fmla="*/ 0 h 1101"/>
                <a:gd name="T8" fmla="*/ 32 w 78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101">
                  <a:moveTo>
                    <a:pt x="32" y="1101"/>
                  </a:moveTo>
                  <a:lnTo>
                    <a:pt x="0" y="1101"/>
                  </a:lnTo>
                  <a:lnTo>
                    <a:pt x="35" y="0"/>
                  </a:lnTo>
                  <a:lnTo>
                    <a:pt x="78" y="0"/>
                  </a:lnTo>
                  <a:lnTo>
                    <a:pt x="32" y="110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71">
              <a:extLst>
                <a:ext uri="{FF2B5EF4-FFF2-40B4-BE49-F238E27FC236}">
                  <a16:creationId xmlns:a16="http://schemas.microsoft.com/office/drawing/2014/main" id="{EEE2AEC2-8639-45C8-99D2-2BE3AAC05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6788" y="4660901"/>
              <a:ext cx="123825" cy="1747838"/>
            </a:xfrm>
            <a:custGeom>
              <a:avLst/>
              <a:gdLst>
                <a:gd name="T0" fmla="*/ 32 w 78"/>
                <a:gd name="T1" fmla="*/ 1101 h 1101"/>
                <a:gd name="T2" fmla="*/ 0 w 78"/>
                <a:gd name="T3" fmla="*/ 1101 h 1101"/>
                <a:gd name="T4" fmla="*/ 35 w 78"/>
                <a:gd name="T5" fmla="*/ 0 h 1101"/>
                <a:gd name="T6" fmla="*/ 78 w 78"/>
                <a:gd name="T7" fmla="*/ 0 h 1101"/>
                <a:gd name="T8" fmla="*/ 32 w 78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101">
                  <a:moveTo>
                    <a:pt x="32" y="1101"/>
                  </a:moveTo>
                  <a:lnTo>
                    <a:pt x="0" y="1101"/>
                  </a:lnTo>
                  <a:lnTo>
                    <a:pt x="35" y="0"/>
                  </a:lnTo>
                  <a:lnTo>
                    <a:pt x="78" y="0"/>
                  </a:lnTo>
                  <a:lnTo>
                    <a:pt x="32" y="1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74">
              <a:extLst>
                <a:ext uri="{FF2B5EF4-FFF2-40B4-BE49-F238E27FC236}">
                  <a16:creationId xmlns:a16="http://schemas.microsoft.com/office/drawing/2014/main" id="{6FCF6CD4-6483-4CE8-BD99-6A5513D3A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7475" y="4660901"/>
              <a:ext cx="119063" cy="1747838"/>
            </a:xfrm>
            <a:custGeom>
              <a:avLst/>
              <a:gdLst>
                <a:gd name="T0" fmla="*/ 46 w 75"/>
                <a:gd name="T1" fmla="*/ 1101 h 1101"/>
                <a:gd name="T2" fmla="*/ 75 w 75"/>
                <a:gd name="T3" fmla="*/ 1101 h 1101"/>
                <a:gd name="T4" fmla="*/ 41 w 75"/>
                <a:gd name="T5" fmla="*/ 0 h 1101"/>
                <a:gd name="T6" fmla="*/ 0 w 75"/>
                <a:gd name="T7" fmla="*/ 0 h 1101"/>
                <a:gd name="T8" fmla="*/ 46 w 75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01">
                  <a:moveTo>
                    <a:pt x="46" y="1101"/>
                  </a:moveTo>
                  <a:lnTo>
                    <a:pt x="75" y="1101"/>
                  </a:lnTo>
                  <a:lnTo>
                    <a:pt x="41" y="0"/>
                  </a:lnTo>
                  <a:lnTo>
                    <a:pt x="0" y="0"/>
                  </a:lnTo>
                  <a:lnTo>
                    <a:pt x="46" y="110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5">
              <a:extLst>
                <a:ext uri="{FF2B5EF4-FFF2-40B4-BE49-F238E27FC236}">
                  <a16:creationId xmlns:a16="http://schemas.microsoft.com/office/drawing/2014/main" id="{8FE3892E-A868-49A8-B552-44C74E9D5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7475" y="4660901"/>
              <a:ext cx="119063" cy="1747838"/>
            </a:xfrm>
            <a:custGeom>
              <a:avLst/>
              <a:gdLst>
                <a:gd name="T0" fmla="*/ 46 w 75"/>
                <a:gd name="T1" fmla="*/ 1101 h 1101"/>
                <a:gd name="T2" fmla="*/ 75 w 75"/>
                <a:gd name="T3" fmla="*/ 1101 h 1101"/>
                <a:gd name="T4" fmla="*/ 41 w 75"/>
                <a:gd name="T5" fmla="*/ 0 h 1101"/>
                <a:gd name="T6" fmla="*/ 0 w 75"/>
                <a:gd name="T7" fmla="*/ 0 h 1101"/>
                <a:gd name="T8" fmla="*/ 46 w 75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01">
                  <a:moveTo>
                    <a:pt x="46" y="1101"/>
                  </a:moveTo>
                  <a:lnTo>
                    <a:pt x="75" y="1101"/>
                  </a:lnTo>
                  <a:lnTo>
                    <a:pt x="41" y="0"/>
                  </a:lnTo>
                  <a:lnTo>
                    <a:pt x="0" y="0"/>
                  </a:lnTo>
                  <a:lnTo>
                    <a:pt x="46" y="1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78">
              <a:extLst>
                <a:ext uri="{FF2B5EF4-FFF2-40B4-BE49-F238E27FC236}">
                  <a16:creationId xmlns:a16="http://schemas.microsoft.com/office/drawing/2014/main" id="{BBA93306-5070-43C9-95B6-3ED49A425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4963" y="4660901"/>
              <a:ext cx="123825" cy="1747838"/>
            </a:xfrm>
            <a:custGeom>
              <a:avLst/>
              <a:gdLst>
                <a:gd name="T0" fmla="*/ 30 w 78"/>
                <a:gd name="T1" fmla="*/ 1101 h 1101"/>
                <a:gd name="T2" fmla="*/ 0 w 78"/>
                <a:gd name="T3" fmla="*/ 1101 h 1101"/>
                <a:gd name="T4" fmla="*/ 35 w 78"/>
                <a:gd name="T5" fmla="*/ 0 h 1101"/>
                <a:gd name="T6" fmla="*/ 78 w 78"/>
                <a:gd name="T7" fmla="*/ 0 h 1101"/>
                <a:gd name="T8" fmla="*/ 30 w 78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101">
                  <a:moveTo>
                    <a:pt x="30" y="1101"/>
                  </a:moveTo>
                  <a:lnTo>
                    <a:pt x="0" y="1101"/>
                  </a:lnTo>
                  <a:lnTo>
                    <a:pt x="35" y="0"/>
                  </a:lnTo>
                  <a:lnTo>
                    <a:pt x="78" y="0"/>
                  </a:lnTo>
                  <a:lnTo>
                    <a:pt x="30" y="110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79">
              <a:extLst>
                <a:ext uri="{FF2B5EF4-FFF2-40B4-BE49-F238E27FC236}">
                  <a16:creationId xmlns:a16="http://schemas.microsoft.com/office/drawing/2014/main" id="{43A24DC9-0B42-47E5-BB81-1351C6F09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4963" y="4660901"/>
              <a:ext cx="123825" cy="1747838"/>
            </a:xfrm>
            <a:custGeom>
              <a:avLst/>
              <a:gdLst>
                <a:gd name="T0" fmla="*/ 30 w 78"/>
                <a:gd name="T1" fmla="*/ 1101 h 1101"/>
                <a:gd name="T2" fmla="*/ 0 w 78"/>
                <a:gd name="T3" fmla="*/ 1101 h 1101"/>
                <a:gd name="T4" fmla="*/ 35 w 78"/>
                <a:gd name="T5" fmla="*/ 0 h 1101"/>
                <a:gd name="T6" fmla="*/ 78 w 78"/>
                <a:gd name="T7" fmla="*/ 0 h 1101"/>
                <a:gd name="T8" fmla="*/ 30 w 78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101">
                  <a:moveTo>
                    <a:pt x="30" y="1101"/>
                  </a:moveTo>
                  <a:lnTo>
                    <a:pt x="0" y="1101"/>
                  </a:lnTo>
                  <a:lnTo>
                    <a:pt x="35" y="0"/>
                  </a:lnTo>
                  <a:lnTo>
                    <a:pt x="78" y="0"/>
                  </a:lnTo>
                  <a:lnTo>
                    <a:pt x="30" y="1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80">
              <a:extLst>
                <a:ext uri="{FF2B5EF4-FFF2-40B4-BE49-F238E27FC236}">
                  <a16:creationId xmlns:a16="http://schemas.microsoft.com/office/drawing/2014/main" id="{0BF269A8-9FB1-42ED-B638-47E55723F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4025" y="4660901"/>
              <a:ext cx="4763" cy="68263"/>
            </a:xfrm>
            <a:custGeom>
              <a:avLst/>
              <a:gdLst>
                <a:gd name="T0" fmla="*/ 3 w 3"/>
                <a:gd name="T1" fmla="*/ 0 h 43"/>
                <a:gd name="T2" fmla="*/ 0 w 3"/>
                <a:gd name="T3" fmla="*/ 0 h 43"/>
                <a:gd name="T4" fmla="*/ 0 w 3"/>
                <a:gd name="T5" fmla="*/ 43 h 43"/>
                <a:gd name="T6" fmla="*/ 3 w 3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3">
                  <a:moveTo>
                    <a:pt x="3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8CB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81">
              <a:extLst>
                <a:ext uri="{FF2B5EF4-FFF2-40B4-BE49-F238E27FC236}">
                  <a16:creationId xmlns:a16="http://schemas.microsoft.com/office/drawing/2014/main" id="{47FF61AF-7B39-41C4-B119-7E9A87AFE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4025" y="4660901"/>
              <a:ext cx="4763" cy="68263"/>
            </a:xfrm>
            <a:custGeom>
              <a:avLst/>
              <a:gdLst>
                <a:gd name="T0" fmla="*/ 3 w 3"/>
                <a:gd name="T1" fmla="*/ 0 h 43"/>
                <a:gd name="T2" fmla="*/ 0 w 3"/>
                <a:gd name="T3" fmla="*/ 0 h 43"/>
                <a:gd name="T4" fmla="*/ 0 w 3"/>
                <a:gd name="T5" fmla="*/ 43 h 43"/>
                <a:gd name="T6" fmla="*/ 3 w 3"/>
                <a:gd name="T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3">
                  <a:moveTo>
                    <a:pt x="3" y="0"/>
                  </a:moveTo>
                  <a:lnTo>
                    <a:pt x="0" y="0"/>
                  </a:lnTo>
                  <a:lnTo>
                    <a:pt x="0" y="43"/>
                  </a:lnTo>
                  <a:lnTo>
                    <a:pt x="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84">
              <a:extLst>
                <a:ext uri="{FF2B5EF4-FFF2-40B4-BE49-F238E27FC236}">
                  <a16:creationId xmlns:a16="http://schemas.microsoft.com/office/drawing/2014/main" id="{EE71E2EA-6ED9-43A3-A0E3-395A178DE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122238" cy="1747838"/>
            </a:xfrm>
            <a:custGeom>
              <a:avLst/>
              <a:gdLst>
                <a:gd name="T0" fmla="*/ 48 w 77"/>
                <a:gd name="T1" fmla="*/ 1101 h 1101"/>
                <a:gd name="T2" fmla="*/ 77 w 77"/>
                <a:gd name="T3" fmla="*/ 1101 h 1101"/>
                <a:gd name="T4" fmla="*/ 43 w 77"/>
                <a:gd name="T5" fmla="*/ 0 h 1101"/>
                <a:gd name="T6" fmla="*/ 0 w 77"/>
                <a:gd name="T7" fmla="*/ 0 h 1101"/>
                <a:gd name="T8" fmla="*/ 48 w 77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101">
                  <a:moveTo>
                    <a:pt x="48" y="1101"/>
                  </a:moveTo>
                  <a:lnTo>
                    <a:pt x="77" y="1101"/>
                  </a:lnTo>
                  <a:lnTo>
                    <a:pt x="43" y="0"/>
                  </a:lnTo>
                  <a:lnTo>
                    <a:pt x="0" y="0"/>
                  </a:lnTo>
                  <a:lnTo>
                    <a:pt x="48" y="110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85">
              <a:extLst>
                <a:ext uri="{FF2B5EF4-FFF2-40B4-BE49-F238E27FC236}">
                  <a16:creationId xmlns:a16="http://schemas.microsoft.com/office/drawing/2014/main" id="{14FE2D37-91FD-484A-8FB7-6D6001F64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122238" cy="1747838"/>
            </a:xfrm>
            <a:custGeom>
              <a:avLst/>
              <a:gdLst>
                <a:gd name="T0" fmla="*/ 48 w 77"/>
                <a:gd name="T1" fmla="*/ 1101 h 1101"/>
                <a:gd name="T2" fmla="*/ 77 w 77"/>
                <a:gd name="T3" fmla="*/ 1101 h 1101"/>
                <a:gd name="T4" fmla="*/ 43 w 77"/>
                <a:gd name="T5" fmla="*/ 0 h 1101"/>
                <a:gd name="T6" fmla="*/ 0 w 77"/>
                <a:gd name="T7" fmla="*/ 0 h 1101"/>
                <a:gd name="T8" fmla="*/ 48 w 77"/>
                <a:gd name="T9" fmla="*/ 1101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" h="1101">
                  <a:moveTo>
                    <a:pt x="48" y="1101"/>
                  </a:moveTo>
                  <a:lnTo>
                    <a:pt x="77" y="1101"/>
                  </a:lnTo>
                  <a:lnTo>
                    <a:pt x="43" y="0"/>
                  </a:lnTo>
                  <a:lnTo>
                    <a:pt x="0" y="0"/>
                  </a:lnTo>
                  <a:lnTo>
                    <a:pt x="48" y="110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87">
              <a:extLst>
                <a:ext uri="{FF2B5EF4-FFF2-40B4-BE49-F238E27FC236}">
                  <a16:creationId xmlns:a16="http://schemas.microsoft.com/office/drawing/2014/main" id="{CC32B076-770B-45E5-AF55-60735863B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5650" y="4737101"/>
              <a:ext cx="119063" cy="1671638"/>
            </a:xfrm>
            <a:custGeom>
              <a:avLst/>
              <a:gdLst>
                <a:gd name="T0" fmla="*/ 41 w 75"/>
                <a:gd name="T1" fmla="*/ 0 h 1053"/>
                <a:gd name="T2" fmla="*/ 0 w 75"/>
                <a:gd name="T3" fmla="*/ 0 h 1053"/>
                <a:gd name="T4" fmla="*/ 46 w 75"/>
                <a:gd name="T5" fmla="*/ 1053 h 1053"/>
                <a:gd name="T6" fmla="*/ 75 w 75"/>
                <a:gd name="T7" fmla="*/ 1053 h 1053"/>
                <a:gd name="T8" fmla="*/ 41 w 75"/>
                <a:gd name="T9" fmla="*/ 0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053">
                  <a:moveTo>
                    <a:pt x="41" y="0"/>
                  </a:moveTo>
                  <a:lnTo>
                    <a:pt x="0" y="0"/>
                  </a:lnTo>
                  <a:lnTo>
                    <a:pt x="46" y="1053"/>
                  </a:lnTo>
                  <a:lnTo>
                    <a:pt x="75" y="1053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88">
              <a:extLst>
                <a:ext uri="{FF2B5EF4-FFF2-40B4-BE49-F238E27FC236}">
                  <a16:creationId xmlns:a16="http://schemas.microsoft.com/office/drawing/2014/main" id="{653B1572-A156-463A-ABBE-84D64FA903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2350" y="4660901"/>
              <a:ext cx="68263" cy="76200"/>
            </a:xfrm>
            <a:custGeom>
              <a:avLst/>
              <a:gdLst>
                <a:gd name="T0" fmla="*/ 0 w 43"/>
                <a:gd name="T1" fmla="*/ 0 h 48"/>
                <a:gd name="T2" fmla="*/ 0 w 43"/>
                <a:gd name="T3" fmla="*/ 0 h 48"/>
                <a:gd name="T4" fmla="*/ 0 w 43"/>
                <a:gd name="T5" fmla="*/ 48 h 48"/>
                <a:gd name="T6" fmla="*/ 0 w 43"/>
                <a:gd name="T7" fmla="*/ 48 h 48"/>
                <a:gd name="T8" fmla="*/ 0 w 43"/>
                <a:gd name="T9" fmla="*/ 0 h 48"/>
                <a:gd name="T10" fmla="*/ 43 w 43"/>
                <a:gd name="T11" fmla="*/ 0 h 48"/>
                <a:gd name="T12" fmla="*/ 43 w 43"/>
                <a:gd name="T13" fmla="*/ 0 h 48"/>
                <a:gd name="T14" fmla="*/ 40 w 43"/>
                <a:gd name="T15" fmla="*/ 48 h 48"/>
                <a:gd name="T16" fmla="*/ 40 w 43"/>
                <a:gd name="T17" fmla="*/ 48 h 48"/>
                <a:gd name="T18" fmla="*/ 43 w 43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8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C5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89">
              <a:extLst>
                <a:ext uri="{FF2B5EF4-FFF2-40B4-BE49-F238E27FC236}">
                  <a16:creationId xmlns:a16="http://schemas.microsoft.com/office/drawing/2014/main" id="{8CD79598-605A-4910-BA9C-7BC94802CF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02350" y="4660901"/>
              <a:ext cx="68263" cy="76200"/>
            </a:xfrm>
            <a:custGeom>
              <a:avLst/>
              <a:gdLst>
                <a:gd name="T0" fmla="*/ 0 w 43"/>
                <a:gd name="T1" fmla="*/ 0 h 48"/>
                <a:gd name="T2" fmla="*/ 0 w 43"/>
                <a:gd name="T3" fmla="*/ 0 h 48"/>
                <a:gd name="T4" fmla="*/ 0 w 43"/>
                <a:gd name="T5" fmla="*/ 48 h 48"/>
                <a:gd name="T6" fmla="*/ 0 w 43"/>
                <a:gd name="T7" fmla="*/ 48 h 48"/>
                <a:gd name="T8" fmla="*/ 0 w 43"/>
                <a:gd name="T9" fmla="*/ 0 h 48"/>
                <a:gd name="T10" fmla="*/ 43 w 43"/>
                <a:gd name="T11" fmla="*/ 0 h 48"/>
                <a:gd name="T12" fmla="*/ 43 w 43"/>
                <a:gd name="T13" fmla="*/ 0 h 48"/>
                <a:gd name="T14" fmla="*/ 40 w 43"/>
                <a:gd name="T15" fmla="*/ 48 h 48"/>
                <a:gd name="T16" fmla="*/ 40 w 43"/>
                <a:gd name="T17" fmla="*/ 48 h 48"/>
                <a:gd name="T18" fmla="*/ 43 w 43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8">
                  <a:moveTo>
                    <a:pt x="0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0"/>
                  </a:lnTo>
                  <a:moveTo>
                    <a:pt x="43" y="0"/>
                  </a:moveTo>
                  <a:lnTo>
                    <a:pt x="43" y="0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0">
              <a:extLst>
                <a:ext uri="{FF2B5EF4-FFF2-40B4-BE49-F238E27FC236}">
                  <a16:creationId xmlns:a16="http://schemas.microsoft.com/office/drawing/2014/main" id="{92252699-0EF9-42E2-BC8F-F2293851F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350" y="4660901"/>
              <a:ext cx="68263" cy="0"/>
            </a:xfrm>
            <a:custGeom>
              <a:avLst/>
              <a:gdLst>
                <a:gd name="T0" fmla="*/ 43 w 43"/>
                <a:gd name="T1" fmla="*/ 0 w 43"/>
                <a:gd name="T2" fmla="*/ 0 w 43"/>
                <a:gd name="T3" fmla="*/ 0 w 43"/>
                <a:gd name="T4" fmla="*/ 43 w 43"/>
                <a:gd name="T5" fmla="*/ 43 w 43"/>
                <a:gd name="T6" fmla="*/ 43 w 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3">
                  <a:moveTo>
                    <a:pt x="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1">
              <a:extLst>
                <a:ext uri="{FF2B5EF4-FFF2-40B4-BE49-F238E27FC236}">
                  <a16:creationId xmlns:a16="http://schemas.microsoft.com/office/drawing/2014/main" id="{44AD7B15-0E08-44F3-BBF9-4986EFCE4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350" y="4660901"/>
              <a:ext cx="68263" cy="0"/>
            </a:xfrm>
            <a:custGeom>
              <a:avLst/>
              <a:gdLst>
                <a:gd name="T0" fmla="*/ 43 w 43"/>
                <a:gd name="T1" fmla="*/ 0 w 43"/>
                <a:gd name="T2" fmla="*/ 0 w 43"/>
                <a:gd name="T3" fmla="*/ 0 w 43"/>
                <a:gd name="T4" fmla="*/ 43 w 43"/>
                <a:gd name="T5" fmla="*/ 43 w 43"/>
                <a:gd name="T6" fmla="*/ 43 w 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3">
                  <a:moveTo>
                    <a:pt x="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3">
              <a:extLst>
                <a:ext uri="{FF2B5EF4-FFF2-40B4-BE49-F238E27FC236}">
                  <a16:creationId xmlns:a16="http://schemas.microsoft.com/office/drawing/2014/main" id="{BC773107-BFFB-4EF3-B37E-5B21C96BC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2350" y="4660901"/>
              <a:ext cx="68263" cy="76200"/>
            </a:xfrm>
            <a:custGeom>
              <a:avLst/>
              <a:gdLst>
                <a:gd name="T0" fmla="*/ 43 w 43"/>
                <a:gd name="T1" fmla="*/ 0 h 48"/>
                <a:gd name="T2" fmla="*/ 0 w 43"/>
                <a:gd name="T3" fmla="*/ 0 h 48"/>
                <a:gd name="T4" fmla="*/ 0 w 43"/>
                <a:gd name="T5" fmla="*/ 48 h 48"/>
                <a:gd name="T6" fmla="*/ 40 w 43"/>
                <a:gd name="T7" fmla="*/ 48 h 48"/>
                <a:gd name="T8" fmla="*/ 43 w 43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8">
                  <a:moveTo>
                    <a:pt x="43" y="0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0" y="48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94">
              <a:extLst>
                <a:ext uri="{FF2B5EF4-FFF2-40B4-BE49-F238E27FC236}">
                  <a16:creationId xmlns:a16="http://schemas.microsoft.com/office/drawing/2014/main" id="{15A3B277-4D96-4A75-A05A-7EF65EBC43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7475" y="4660901"/>
              <a:ext cx="68263" cy="76200"/>
            </a:xfrm>
            <a:custGeom>
              <a:avLst/>
              <a:gdLst>
                <a:gd name="T0" fmla="*/ 0 w 43"/>
                <a:gd name="T1" fmla="*/ 45 h 48"/>
                <a:gd name="T2" fmla="*/ 0 w 43"/>
                <a:gd name="T3" fmla="*/ 48 h 48"/>
                <a:gd name="T4" fmla="*/ 0 w 43"/>
                <a:gd name="T5" fmla="*/ 45 h 48"/>
                <a:gd name="T6" fmla="*/ 41 w 43"/>
                <a:gd name="T7" fmla="*/ 0 h 48"/>
                <a:gd name="T8" fmla="*/ 41 w 43"/>
                <a:gd name="T9" fmla="*/ 0 h 48"/>
                <a:gd name="T10" fmla="*/ 43 w 43"/>
                <a:gd name="T11" fmla="*/ 48 h 48"/>
                <a:gd name="T12" fmla="*/ 43 w 43"/>
                <a:gd name="T13" fmla="*/ 48 h 48"/>
                <a:gd name="T14" fmla="*/ 41 w 43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8">
                  <a:moveTo>
                    <a:pt x="0" y="45"/>
                  </a:moveTo>
                  <a:lnTo>
                    <a:pt x="0" y="48"/>
                  </a:lnTo>
                  <a:lnTo>
                    <a:pt x="0" y="45"/>
                  </a:lnTo>
                  <a:close/>
                  <a:moveTo>
                    <a:pt x="41" y="0"/>
                  </a:moveTo>
                  <a:lnTo>
                    <a:pt x="41" y="0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C5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5">
              <a:extLst>
                <a:ext uri="{FF2B5EF4-FFF2-40B4-BE49-F238E27FC236}">
                  <a16:creationId xmlns:a16="http://schemas.microsoft.com/office/drawing/2014/main" id="{2437FBB7-371D-4347-983A-4309B79529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7475" y="4660901"/>
              <a:ext cx="68263" cy="76200"/>
            </a:xfrm>
            <a:custGeom>
              <a:avLst/>
              <a:gdLst>
                <a:gd name="T0" fmla="*/ 0 w 43"/>
                <a:gd name="T1" fmla="*/ 45 h 48"/>
                <a:gd name="T2" fmla="*/ 0 w 43"/>
                <a:gd name="T3" fmla="*/ 48 h 48"/>
                <a:gd name="T4" fmla="*/ 0 w 43"/>
                <a:gd name="T5" fmla="*/ 45 h 48"/>
                <a:gd name="T6" fmla="*/ 41 w 43"/>
                <a:gd name="T7" fmla="*/ 0 h 48"/>
                <a:gd name="T8" fmla="*/ 41 w 43"/>
                <a:gd name="T9" fmla="*/ 0 h 48"/>
                <a:gd name="T10" fmla="*/ 43 w 43"/>
                <a:gd name="T11" fmla="*/ 48 h 48"/>
                <a:gd name="T12" fmla="*/ 43 w 43"/>
                <a:gd name="T13" fmla="*/ 48 h 48"/>
                <a:gd name="T14" fmla="*/ 41 w 43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3" h="48">
                  <a:moveTo>
                    <a:pt x="0" y="45"/>
                  </a:moveTo>
                  <a:lnTo>
                    <a:pt x="0" y="48"/>
                  </a:lnTo>
                  <a:lnTo>
                    <a:pt x="0" y="45"/>
                  </a:lnTo>
                  <a:moveTo>
                    <a:pt x="41" y="0"/>
                  </a:moveTo>
                  <a:lnTo>
                    <a:pt x="41" y="0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Rectangle 96">
              <a:extLst>
                <a:ext uri="{FF2B5EF4-FFF2-40B4-BE49-F238E27FC236}">
                  <a16:creationId xmlns:a16="http://schemas.microsoft.com/office/drawing/2014/main" id="{00478F86-08A9-4F99-A256-DF6C57F46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475" y="4660901"/>
              <a:ext cx="65088" cy="1588"/>
            </a:xfrm>
            <a:prstGeom prst="rect">
              <a:avLst/>
            </a:pr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97">
              <a:extLst>
                <a:ext uri="{FF2B5EF4-FFF2-40B4-BE49-F238E27FC236}">
                  <a16:creationId xmlns:a16="http://schemas.microsoft.com/office/drawing/2014/main" id="{9654F0FE-D33E-49B6-ABC1-D42DB02F6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475" y="4660901"/>
              <a:ext cx="6508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99">
              <a:extLst>
                <a:ext uri="{FF2B5EF4-FFF2-40B4-BE49-F238E27FC236}">
                  <a16:creationId xmlns:a16="http://schemas.microsoft.com/office/drawing/2014/main" id="{533798BB-5EF2-48A5-B39A-56E13B328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7475" y="4660901"/>
              <a:ext cx="68263" cy="76200"/>
            </a:xfrm>
            <a:custGeom>
              <a:avLst/>
              <a:gdLst>
                <a:gd name="T0" fmla="*/ 41 w 43"/>
                <a:gd name="T1" fmla="*/ 0 h 48"/>
                <a:gd name="T2" fmla="*/ 0 w 43"/>
                <a:gd name="T3" fmla="*/ 0 h 48"/>
                <a:gd name="T4" fmla="*/ 0 w 43"/>
                <a:gd name="T5" fmla="*/ 45 h 48"/>
                <a:gd name="T6" fmla="*/ 0 w 43"/>
                <a:gd name="T7" fmla="*/ 48 h 48"/>
                <a:gd name="T8" fmla="*/ 43 w 43"/>
                <a:gd name="T9" fmla="*/ 48 h 48"/>
                <a:gd name="T10" fmla="*/ 41 w 43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8">
                  <a:moveTo>
                    <a:pt x="41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0" y="48"/>
                  </a:lnTo>
                  <a:lnTo>
                    <a:pt x="43" y="48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100">
              <a:extLst>
                <a:ext uri="{FF2B5EF4-FFF2-40B4-BE49-F238E27FC236}">
                  <a16:creationId xmlns:a16="http://schemas.microsoft.com/office/drawing/2014/main" id="{95172CC0-F086-4536-853C-AAC048506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525" y="4660901"/>
              <a:ext cx="63500" cy="1588"/>
            </a:xfrm>
            <a:prstGeom prst="rect">
              <a:avLst/>
            </a:pr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Rectangle 101">
              <a:extLst>
                <a:ext uri="{FF2B5EF4-FFF2-40B4-BE49-F238E27FC236}">
                  <a16:creationId xmlns:a16="http://schemas.microsoft.com/office/drawing/2014/main" id="{79DD03BA-1888-4A8C-89E7-567E696A2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0525" y="4660901"/>
              <a:ext cx="635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03">
              <a:extLst>
                <a:ext uri="{FF2B5EF4-FFF2-40B4-BE49-F238E27FC236}">
                  <a16:creationId xmlns:a16="http://schemas.microsoft.com/office/drawing/2014/main" id="{8C69E694-ED2D-4ED6-817D-6225758A9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5763" y="4660901"/>
              <a:ext cx="68263" cy="76200"/>
            </a:xfrm>
            <a:custGeom>
              <a:avLst/>
              <a:gdLst>
                <a:gd name="T0" fmla="*/ 43 w 43"/>
                <a:gd name="T1" fmla="*/ 0 h 48"/>
                <a:gd name="T2" fmla="*/ 3 w 43"/>
                <a:gd name="T3" fmla="*/ 0 h 48"/>
                <a:gd name="T4" fmla="*/ 0 w 43"/>
                <a:gd name="T5" fmla="*/ 48 h 48"/>
                <a:gd name="T6" fmla="*/ 43 w 43"/>
                <a:gd name="T7" fmla="*/ 48 h 48"/>
                <a:gd name="T8" fmla="*/ 43 w 43"/>
                <a:gd name="T9" fmla="*/ 43 h 48"/>
                <a:gd name="T10" fmla="*/ 43 w 43"/>
                <a:gd name="T1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48">
                  <a:moveTo>
                    <a:pt x="43" y="0"/>
                  </a:moveTo>
                  <a:lnTo>
                    <a:pt x="3" y="0"/>
                  </a:lnTo>
                  <a:lnTo>
                    <a:pt x="0" y="48"/>
                  </a:lnTo>
                  <a:lnTo>
                    <a:pt x="43" y="48"/>
                  </a:lnTo>
                  <a:lnTo>
                    <a:pt x="43" y="43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4">
              <a:extLst>
                <a:ext uri="{FF2B5EF4-FFF2-40B4-BE49-F238E27FC236}">
                  <a16:creationId xmlns:a16="http://schemas.microsoft.com/office/drawing/2014/main" id="{0B4FD192-D034-4CDE-9AFC-1AAC46D488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02475" y="4660901"/>
              <a:ext cx="68263" cy="76200"/>
            </a:xfrm>
            <a:custGeom>
              <a:avLst/>
              <a:gdLst>
                <a:gd name="T0" fmla="*/ 0 w 43"/>
                <a:gd name="T1" fmla="*/ 0 h 48"/>
                <a:gd name="T2" fmla="*/ 0 w 43"/>
                <a:gd name="T3" fmla="*/ 0 h 48"/>
                <a:gd name="T4" fmla="*/ 2 w 43"/>
                <a:gd name="T5" fmla="*/ 48 h 48"/>
                <a:gd name="T6" fmla="*/ 2 w 43"/>
                <a:gd name="T7" fmla="*/ 48 h 48"/>
                <a:gd name="T8" fmla="*/ 0 w 43"/>
                <a:gd name="T9" fmla="*/ 0 h 48"/>
                <a:gd name="T10" fmla="*/ 43 w 43"/>
                <a:gd name="T11" fmla="*/ 0 h 48"/>
                <a:gd name="T12" fmla="*/ 43 w 43"/>
                <a:gd name="T13" fmla="*/ 0 h 48"/>
                <a:gd name="T14" fmla="*/ 43 w 43"/>
                <a:gd name="T15" fmla="*/ 48 h 48"/>
                <a:gd name="T16" fmla="*/ 43 w 43"/>
                <a:gd name="T17" fmla="*/ 48 h 48"/>
                <a:gd name="T18" fmla="*/ 43 w 43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8">
                  <a:moveTo>
                    <a:pt x="0" y="0"/>
                  </a:moveTo>
                  <a:lnTo>
                    <a:pt x="0" y="0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0"/>
                  </a:lnTo>
                  <a:close/>
                  <a:moveTo>
                    <a:pt x="43" y="0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C5D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05">
              <a:extLst>
                <a:ext uri="{FF2B5EF4-FFF2-40B4-BE49-F238E27FC236}">
                  <a16:creationId xmlns:a16="http://schemas.microsoft.com/office/drawing/2014/main" id="{5DF72E55-0787-46A5-8CC9-F0EAF636E0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02475" y="4660901"/>
              <a:ext cx="68263" cy="76200"/>
            </a:xfrm>
            <a:custGeom>
              <a:avLst/>
              <a:gdLst>
                <a:gd name="T0" fmla="*/ 0 w 43"/>
                <a:gd name="T1" fmla="*/ 0 h 48"/>
                <a:gd name="T2" fmla="*/ 0 w 43"/>
                <a:gd name="T3" fmla="*/ 0 h 48"/>
                <a:gd name="T4" fmla="*/ 2 w 43"/>
                <a:gd name="T5" fmla="*/ 48 h 48"/>
                <a:gd name="T6" fmla="*/ 2 w 43"/>
                <a:gd name="T7" fmla="*/ 48 h 48"/>
                <a:gd name="T8" fmla="*/ 0 w 43"/>
                <a:gd name="T9" fmla="*/ 0 h 48"/>
                <a:gd name="T10" fmla="*/ 43 w 43"/>
                <a:gd name="T11" fmla="*/ 0 h 48"/>
                <a:gd name="T12" fmla="*/ 43 w 43"/>
                <a:gd name="T13" fmla="*/ 0 h 48"/>
                <a:gd name="T14" fmla="*/ 43 w 43"/>
                <a:gd name="T15" fmla="*/ 48 h 48"/>
                <a:gd name="T16" fmla="*/ 43 w 43"/>
                <a:gd name="T17" fmla="*/ 48 h 48"/>
                <a:gd name="T18" fmla="*/ 43 w 43"/>
                <a:gd name="T1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8">
                  <a:moveTo>
                    <a:pt x="0" y="0"/>
                  </a:moveTo>
                  <a:lnTo>
                    <a:pt x="0" y="0"/>
                  </a:lnTo>
                  <a:lnTo>
                    <a:pt x="2" y="48"/>
                  </a:lnTo>
                  <a:lnTo>
                    <a:pt x="2" y="48"/>
                  </a:lnTo>
                  <a:lnTo>
                    <a:pt x="0" y="0"/>
                  </a:lnTo>
                  <a:moveTo>
                    <a:pt x="43" y="0"/>
                  </a:moveTo>
                  <a:lnTo>
                    <a:pt x="43" y="0"/>
                  </a:lnTo>
                  <a:lnTo>
                    <a:pt x="43" y="48"/>
                  </a:lnTo>
                  <a:lnTo>
                    <a:pt x="43" y="48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06">
              <a:extLst>
                <a:ext uri="{FF2B5EF4-FFF2-40B4-BE49-F238E27FC236}">
                  <a16:creationId xmlns:a16="http://schemas.microsoft.com/office/drawing/2014/main" id="{5001C204-9C17-46F8-AAE8-CF0A7C53C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68263" cy="0"/>
            </a:xfrm>
            <a:custGeom>
              <a:avLst/>
              <a:gdLst>
                <a:gd name="T0" fmla="*/ 43 w 43"/>
                <a:gd name="T1" fmla="*/ 0 w 43"/>
                <a:gd name="T2" fmla="*/ 0 w 43"/>
                <a:gd name="T3" fmla="*/ 0 w 43"/>
                <a:gd name="T4" fmla="*/ 43 w 43"/>
                <a:gd name="T5" fmla="*/ 43 w 43"/>
                <a:gd name="T6" fmla="*/ 43 w 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3">
                  <a:moveTo>
                    <a:pt x="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07">
              <a:extLst>
                <a:ext uri="{FF2B5EF4-FFF2-40B4-BE49-F238E27FC236}">
                  <a16:creationId xmlns:a16="http://schemas.microsoft.com/office/drawing/2014/main" id="{7F75BB50-5A2C-4A8B-BB3F-A8D1F4903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68263" cy="0"/>
            </a:xfrm>
            <a:custGeom>
              <a:avLst/>
              <a:gdLst>
                <a:gd name="T0" fmla="*/ 43 w 43"/>
                <a:gd name="T1" fmla="*/ 0 w 43"/>
                <a:gd name="T2" fmla="*/ 0 w 43"/>
                <a:gd name="T3" fmla="*/ 0 w 43"/>
                <a:gd name="T4" fmla="*/ 43 w 43"/>
                <a:gd name="T5" fmla="*/ 43 w 43"/>
                <a:gd name="T6" fmla="*/ 43 w 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43">
                  <a:moveTo>
                    <a:pt x="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09">
              <a:extLst>
                <a:ext uri="{FF2B5EF4-FFF2-40B4-BE49-F238E27FC236}">
                  <a16:creationId xmlns:a16="http://schemas.microsoft.com/office/drawing/2014/main" id="{23BFBA19-9CC8-4EFB-8953-798031E85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2475" y="4660901"/>
              <a:ext cx="68263" cy="76200"/>
            </a:xfrm>
            <a:custGeom>
              <a:avLst/>
              <a:gdLst>
                <a:gd name="T0" fmla="*/ 43 w 43"/>
                <a:gd name="T1" fmla="*/ 0 h 48"/>
                <a:gd name="T2" fmla="*/ 0 w 43"/>
                <a:gd name="T3" fmla="*/ 0 h 48"/>
                <a:gd name="T4" fmla="*/ 2 w 43"/>
                <a:gd name="T5" fmla="*/ 48 h 48"/>
                <a:gd name="T6" fmla="*/ 43 w 43"/>
                <a:gd name="T7" fmla="*/ 48 h 48"/>
                <a:gd name="T8" fmla="*/ 43 w 43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8">
                  <a:moveTo>
                    <a:pt x="43" y="0"/>
                  </a:moveTo>
                  <a:lnTo>
                    <a:pt x="0" y="0"/>
                  </a:lnTo>
                  <a:lnTo>
                    <a:pt x="2" y="48"/>
                  </a:lnTo>
                  <a:lnTo>
                    <a:pt x="43" y="48"/>
                  </a:lnTo>
                  <a:lnTo>
                    <a:pt x="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0">
              <a:extLst>
                <a:ext uri="{FF2B5EF4-FFF2-40B4-BE49-F238E27FC236}">
                  <a16:creationId xmlns:a16="http://schemas.microsoft.com/office/drawing/2014/main" id="{7015153F-22C1-4853-BC12-626009D0B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7925" y="474663"/>
              <a:ext cx="3168650" cy="2051050"/>
            </a:xfrm>
            <a:custGeom>
              <a:avLst/>
              <a:gdLst>
                <a:gd name="T0" fmla="*/ 678 w 745"/>
                <a:gd name="T1" fmla="*/ 482 h 482"/>
                <a:gd name="T2" fmla="*/ 37 w 745"/>
                <a:gd name="T3" fmla="*/ 482 h 482"/>
                <a:gd name="T4" fmla="*/ 1 w 745"/>
                <a:gd name="T5" fmla="*/ 444 h 482"/>
                <a:gd name="T6" fmla="*/ 25 w 745"/>
                <a:gd name="T7" fmla="*/ 38 h 482"/>
                <a:gd name="T8" fmla="*/ 66 w 745"/>
                <a:gd name="T9" fmla="*/ 0 h 482"/>
                <a:gd name="T10" fmla="*/ 707 w 745"/>
                <a:gd name="T11" fmla="*/ 0 h 482"/>
                <a:gd name="T12" fmla="*/ 743 w 745"/>
                <a:gd name="T13" fmla="*/ 38 h 482"/>
                <a:gd name="T14" fmla="*/ 719 w 745"/>
                <a:gd name="T15" fmla="*/ 444 h 482"/>
                <a:gd name="T16" fmla="*/ 678 w 745"/>
                <a:gd name="T17" fmla="*/ 48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5" h="482">
                  <a:moveTo>
                    <a:pt x="678" y="482"/>
                  </a:moveTo>
                  <a:cubicBezTo>
                    <a:pt x="37" y="482"/>
                    <a:pt x="37" y="482"/>
                    <a:pt x="37" y="482"/>
                  </a:cubicBezTo>
                  <a:cubicBezTo>
                    <a:pt x="16" y="482"/>
                    <a:pt x="0" y="465"/>
                    <a:pt x="1" y="444"/>
                  </a:cubicBezTo>
                  <a:cubicBezTo>
                    <a:pt x="25" y="38"/>
                    <a:pt x="25" y="38"/>
                    <a:pt x="25" y="38"/>
                  </a:cubicBezTo>
                  <a:cubicBezTo>
                    <a:pt x="27" y="17"/>
                    <a:pt x="45" y="0"/>
                    <a:pt x="66" y="0"/>
                  </a:cubicBezTo>
                  <a:cubicBezTo>
                    <a:pt x="707" y="0"/>
                    <a:pt x="707" y="0"/>
                    <a:pt x="707" y="0"/>
                  </a:cubicBezTo>
                  <a:cubicBezTo>
                    <a:pt x="728" y="0"/>
                    <a:pt x="745" y="17"/>
                    <a:pt x="743" y="38"/>
                  </a:cubicBezTo>
                  <a:cubicBezTo>
                    <a:pt x="719" y="444"/>
                    <a:pt x="719" y="444"/>
                    <a:pt x="719" y="444"/>
                  </a:cubicBezTo>
                  <a:cubicBezTo>
                    <a:pt x="717" y="465"/>
                    <a:pt x="699" y="482"/>
                    <a:pt x="678" y="482"/>
                  </a:cubicBezTo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11">
              <a:extLst>
                <a:ext uri="{FF2B5EF4-FFF2-40B4-BE49-F238E27FC236}">
                  <a16:creationId xmlns:a16="http://schemas.microsoft.com/office/drawing/2014/main" id="{3590D661-CA13-4634-84AD-A14A1A4E9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0213" y="2163763"/>
              <a:ext cx="995363" cy="858838"/>
            </a:xfrm>
            <a:custGeom>
              <a:avLst/>
              <a:gdLst>
                <a:gd name="T0" fmla="*/ 0 w 627"/>
                <a:gd name="T1" fmla="*/ 0 h 541"/>
                <a:gd name="T2" fmla="*/ 158 w 627"/>
                <a:gd name="T3" fmla="*/ 541 h 541"/>
                <a:gd name="T4" fmla="*/ 627 w 627"/>
                <a:gd name="T5" fmla="*/ 0 h 541"/>
                <a:gd name="T6" fmla="*/ 0 w 627"/>
                <a:gd name="T7" fmla="*/ 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7" h="541">
                  <a:moveTo>
                    <a:pt x="0" y="0"/>
                  </a:moveTo>
                  <a:lnTo>
                    <a:pt x="158" y="541"/>
                  </a:lnTo>
                  <a:lnTo>
                    <a:pt x="6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12">
              <a:extLst>
                <a:ext uri="{FF2B5EF4-FFF2-40B4-BE49-F238E27FC236}">
                  <a16:creationId xmlns:a16="http://schemas.microsoft.com/office/drawing/2014/main" id="{0FA828B5-8843-487B-B053-7F626044E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0213" y="2163763"/>
              <a:ext cx="995363" cy="858838"/>
            </a:xfrm>
            <a:custGeom>
              <a:avLst/>
              <a:gdLst>
                <a:gd name="T0" fmla="*/ 0 w 627"/>
                <a:gd name="T1" fmla="*/ 0 h 541"/>
                <a:gd name="T2" fmla="*/ 158 w 627"/>
                <a:gd name="T3" fmla="*/ 541 h 541"/>
                <a:gd name="T4" fmla="*/ 627 w 627"/>
                <a:gd name="T5" fmla="*/ 0 h 541"/>
                <a:gd name="T6" fmla="*/ 0 w 627"/>
                <a:gd name="T7" fmla="*/ 0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7" h="541">
                  <a:moveTo>
                    <a:pt x="0" y="0"/>
                  </a:moveTo>
                  <a:lnTo>
                    <a:pt x="158" y="541"/>
                  </a:lnTo>
                  <a:lnTo>
                    <a:pt x="62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3">
              <a:extLst>
                <a:ext uri="{FF2B5EF4-FFF2-40B4-BE49-F238E27FC236}">
                  <a16:creationId xmlns:a16="http://schemas.microsoft.com/office/drawing/2014/main" id="{751E9826-5108-49A4-9466-81C22FD1B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1088" y="682626"/>
              <a:ext cx="1736725" cy="1149350"/>
            </a:xfrm>
            <a:custGeom>
              <a:avLst/>
              <a:gdLst>
                <a:gd name="T0" fmla="*/ 387 w 408"/>
                <a:gd name="T1" fmla="*/ 0 h 270"/>
                <a:gd name="T2" fmla="*/ 28 w 408"/>
                <a:gd name="T3" fmla="*/ 0 h 270"/>
                <a:gd name="T4" fmla="*/ 5 w 408"/>
                <a:gd name="T5" fmla="*/ 21 h 270"/>
                <a:gd name="T6" fmla="*/ 0 w 408"/>
                <a:gd name="T7" fmla="*/ 98 h 270"/>
                <a:gd name="T8" fmla="*/ 92 w 408"/>
                <a:gd name="T9" fmla="*/ 98 h 270"/>
                <a:gd name="T10" fmla="*/ 105 w 408"/>
                <a:gd name="T11" fmla="*/ 87 h 270"/>
                <a:gd name="T12" fmla="*/ 105 w 408"/>
                <a:gd name="T13" fmla="*/ 87 h 270"/>
                <a:gd name="T14" fmla="*/ 124 w 408"/>
                <a:gd name="T15" fmla="*/ 72 h 270"/>
                <a:gd name="T16" fmla="*/ 120 w 408"/>
                <a:gd name="T17" fmla="*/ 98 h 270"/>
                <a:gd name="T18" fmla="*/ 195 w 408"/>
                <a:gd name="T19" fmla="*/ 98 h 270"/>
                <a:gd name="T20" fmla="*/ 215 w 408"/>
                <a:gd name="T21" fmla="*/ 119 h 270"/>
                <a:gd name="T22" fmla="*/ 206 w 408"/>
                <a:gd name="T23" fmla="*/ 270 h 270"/>
                <a:gd name="T24" fmla="*/ 371 w 408"/>
                <a:gd name="T25" fmla="*/ 270 h 270"/>
                <a:gd name="T26" fmla="*/ 394 w 408"/>
                <a:gd name="T27" fmla="*/ 249 h 270"/>
                <a:gd name="T28" fmla="*/ 407 w 408"/>
                <a:gd name="T29" fmla="*/ 21 h 270"/>
                <a:gd name="T30" fmla="*/ 387 w 408"/>
                <a:gd name="T31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08" h="270">
                  <a:moveTo>
                    <a:pt x="387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6" y="0"/>
                    <a:pt x="6" y="9"/>
                    <a:pt x="5" y="21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92" y="98"/>
                    <a:pt x="92" y="98"/>
                    <a:pt x="92" y="98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05" y="87"/>
                    <a:pt x="105" y="87"/>
                    <a:pt x="105" y="87"/>
                  </a:cubicBezTo>
                  <a:cubicBezTo>
                    <a:pt x="124" y="72"/>
                    <a:pt x="124" y="72"/>
                    <a:pt x="124" y="72"/>
                  </a:cubicBezTo>
                  <a:cubicBezTo>
                    <a:pt x="123" y="79"/>
                    <a:pt x="121" y="88"/>
                    <a:pt x="120" y="98"/>
                  </a:cubicBezTo>
                  <a:cubicBezTo>
                    <a:pt x="195" y="98"/>
                    <a:pt x="195" y="98"/>
                    <a:pt x="195" y="98"/>
                  </a:cubicBezTo>
                  <a:cubicBezTo>
                    <a:pt x="207" y="98"/>
                    <a:pt x="216" y="107"/>
                    <a:pt x="215" y="119"/>
                  </a:cubicBezTo>
                  <a:cubicBezTo>
                    <a:pt x="206" y="270"/>
                    <a:pt x="206" y="270"/>
                    <a:pt x="206" y="270"/>
                  </a:cubicBezTo>
                  <a:cubicBezTo>
                    <a:pt x="371" y="270"/>
                    <a:pt x="371" y="270"/>
                    <a:pt x="371" y="270"/>
                  </a:cubicBezTo>
                  <a:cubicBezTo>
                    <a:pt x="383" y="270"/>
                    <a:pt x="393" y="261"/>
                    <a:pt x="394" y="249"/>
                  </a:cubicBezTo>
                  <a:cubicBezTo>
                    <a:pt x="407" y="21"/>
                    <a:pt x="407" y="21"/>
                    <a:pt x="407" y="21"/>
                  </a:cubicBezTo>
                  <a:cubicBezTo>
                    <a:pt x="408" y="9"/>
                    <a:pt x="399" y="0"/>
                    <a:pt x="387" y="0"/>
                  </a:cubicBezTo>
                </a:path>
              </a:pathLst>
            </a:custGeom>
            <a:solidFill>
              <a:srgbClr val="538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4">
              <a:extLst>
                <a:ext uri="{FF2B5EF4-FFF2-40B4-BE49-F238E27FC236}">
                  <a16:creationId xmlns:a16="http://schemas.microsoft.com/office/drawing/2014/main" id="{A835A6C6-9ED7-4C22-8053-7600966D3B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47013" y="1100138"/>
              <a:ext cx="1730375" cy="1147763"/>
            </a:xfrm>
            <a:custGeom>
              <a:avLst/>
              <a:gdLst>
                <a:gd name="T0" fmla="*/ 407 w 407"/>
                <a:gd name="T1" fmla="*/ 172 h 270"/>
                <a:gd name="T2" fmla="*/ 372 w 407"/>
                <a:gd name="T3" fmla="*/ 172 h 270"/>
                <a:gd name="T4" fmla="*/ 365 w 407"/>
                <a:gd name="T5" fmla="*/ 228 h 270"/>
                <a:gd name="T6" fmla="*/ 365 w 407"/>
                <a:gd name="T7" fmla="*/ 228 h 270"/>
                <a:gd name="T8" fmla="*/ 365 w 407"/>
                <a:gd name="T9" fmla="*/ 229 h 270"/>
                <a:gd name="T10" fmla="*/ 362 w 407"/>
                <a:gd name="T11" fmla="*/ 270 h 270"/>
                <a:gd name="T12" fmla="*/ 380 w 407"/>
                <a:gd name="T13" fmla="*/ 270 h 270"/>
                <a:gd name="T14" fmla="*/ 403 w 407"/>
                <a:gd name="T15" fmla="*/ 249 h 270"/>
                <a:gd name="T16" fmla="*/ 407 w 407"/>
                <a:gd name="T17" fmla="*/ 172 h 270"/>
                <a:gd name="T18" fmla="*/ 201 w 407"/>
                <a:gd name="T19" fmla="*/ 0 h 270"/>
                <a:gd name="T20" fmla="*/ 37 w 407"/>
                <a:gd name="T21" fmla="*/ 0 h 270"/>
                <a:gd name="T22" fmla="*/ 14 w 407"/>
                <a:gd name="T23" fmla="*/ 21 h 270"/>
                <a:gd name="T24" fmla="*/ 0 w 407"/>
                <a:gd name="T25" fmla="*/ 249 h 270"/>
                <a:gd name="T26" fmla="*/ 21 w 407"/>
                <a:gd name="T27" fmla="*/ 270 h 270"/>
                <a:gd name="T28" fmla="*/ 54 w 407"/>
                <a:gd name="T29" fmla="*/ 270 h 270"/>
                <a:gd name="T30" fmla="*/ 48 w 407"/>
                <a:gd name="T31" fmla="*/ 250 h 270"/>
                <a:gd name="T32" fmla="*/ 180 w 407"/>
                <a:gd name="T33" fmla="*/ 250 h 270"/>
                <a:gd name="T34" fmla="*/ 196 w 407"/>
                <a:gd name="T35" fmla="*/ 92 h 270"/>
                <a:gd name="T36" fmla="*/ 201 w 407"/>
                <a:gd name="T3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7" h="270">
                  <a:moveTo>
                    <a:pt x="407" y="172"/>
                  </a:moveTo>
                  <a:cubicBezTo>
                    <a:pt x="372" y="172"/>
                    <a:pt x="372" y="172"/>
                    <a:pt x="372" y="172"/>
                  </a:cubicBezTo>
                  <a:cubicBezTo>
                    <a:pt x="370" y="192"/>
                    <a:pt x="367" y="211"/>
                    <a:pt x="365" y="228"/>
                  </a:cubicBezTo>
                  <a:cubicBezTo>
                    <a:pt x="365" y="228"/>
                    <a:pt x="365" y="228"/>
                    <a:pt x="365" y="228"/>
                  </a:cubicBezTo>
                  <a:cubicBezTo>
                    <a:pt x="365" y="229"/>
                    <a:pt x="365" y="229"/>
                    <a:pt x="365" y="229"/>
                  </a:cubicBezTo>
                  <a:cubicBezTo>
                    <a:pt x="363" y="245"/>
                    <a:pt x="362" y="258"/>
                    <a:pt x="362" y="270"/>
                  </a:cubicBezTo>
                  <a:cubicBezTo>
                    <a:pt x="380" y="270"/>
                    <a:pt x="380" y="270"/>
                    <a:pt x="380" y="270"/>
                  </a:cubicBezTo>
                  <a:cubicBezTo>
                    <a:pt x="392" y="270"/>
                    <a:pt x="402" y="261"/>
                    <a:pt x="403" y="249"/>
                  </a:cubicBezTo>
                  <a:cubicBezTo>
                    <a:pt x="407" y="172"/>
                    <a:pt x="407" y="172"/>
                    <a:pt x="407" y="172"/>
                  </a:cubicBezTo>
                  <a:moveTo>
                    <a:pt x="20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25" y="0"/>
                    <a:pt x="15" y="9"/>
                    <a:pt x="14" y="21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0" y="261"/>
                    <a:pt x="9" y="270"/>
                    <a:pt x="21" y="270"/>
                  </a:cubicBezTo>
                  <a:cubicBezTo>
                    <a:pt x="54" y="270"/>
                    <a:pt x="54" y="270"/>
                    <a:pt x="54" y="270"/>
                  </a:cubicBezTo>
                  <a:cubicBezTo>
                    <a:pt x="48" y="250"/>
                    <a:pt x="48" y="250"/>
                    <a:pt x="48" y="250"/>
                  </a:cubicBezTo>
                  <a:cubicBezTo>
                    <a:pt x="180" y="250"/>
                    <a:pt x="180" y="250"/>
                    <a:pt x="180" y="250"/>
                  </a:cubicBezTo>
                  <a:cubicBezTo>
                    <a:pt x="179" y="166"/>
                    <a:pt x="188" y="119"/>
                    <a:pt x="196" y="92"/>
                  </a:cubicBezTo>
                  <a:cubicBezTo>
                    <a:pt x="201" y="0"/>
                    <a:pt x="201" y="0"/>
                    <a:pt x="201" y="0"/>
                  </a:cubicBezTo>
                </a:path>
              </a:pathLst>
            </a:custGeom>
            <a:solidFill>
              <a:srgbClr val="538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5">
              <a:extLst>
                <a:ext uri="{FF2B5EF4-FFF2-40B4-BE49-F238E27FC236}">
                  <a16:creationId xmlns:a16="http://schemas.microsoft.com/office/drawing/2014/main" id="{87D7521F-56D6-4520-BAED-BBB4FDED4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0213" y="2163763"/>
              <a:ext cx="561975" cy="84138"/>
            </a:xfrm>
            <a:custGeom>
              <a:avLst/>
              <a:gdLst>
                <a:gd name="T0" fmla="*/ 132 w 132"/>
                <a:gd name="T1" fmla="*/ 0 h 20"/>
                <a:gd name="T2" fmla="*/ 0 w 132"/>
                <a:gd name="T3" fmla="*/ 0 h 20"/>
                <a:gd name="T4" fmla="*/ 6 w 132"/>
                <a:gd name="T5" fmla="*/ 20 h 20"/>
                <a:gd name="T6" fmla="*/ 132 w 132"/>
                <a:gd name="T7" fmla="*/ 20 h 20"/>
                <a:gd name="T8" fmla="*/ 132 w 13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0">
                  <a:moveTo>
                    <a:pt x="13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132" y="20"/>
                    <a:pt x="132" y="20"/>
                    <a:pt x="132" y="20"/>
                  </a:cubicBezTo>
                  <a:cubicBezTo>
                    <a:pt x="132" y="13"/>
                    <a:pt x="132" y="6"/>
                    <a:pt x="132" y="0"/>
                  </a:cubicBezTo>
                </a:path>
              </a:pathLst>
            </a:custGeom>
            <a:solidFill>
              <a:srgbClr val="538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16">
              <a:extLst>
                <a:ext uri="{FF2B5EF4-FFF2-40B4-BE49-F238E27FC236}">
                  <a16:creationId xmlns:a16="http://schemas.microsoft.com/office/drawing/2014/main" id="{BE3B529C-982C-4414-BC7C-01333DB0D7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80450" y="1100138"/>
              <a:ext cx="939800" cy="731838"/>
            </a:xfrm>
            <a:custGeom>
              <a:avLst/>
              <a:gdLst>
                <a:gd name="T0" fmla="*/ 97 w 221"/>
                <a:gd name="T1" fmla="*/ 0 h 172"/>
                <a:gd name="T2" fmla="*/ 5 w 221"/>
                <a:gd name="T3" fmla="*/ 0 h 172"/>
                <a:gd name="T4" fmla="*/ 0 w 221"/>
                <a:gd name="T5" fmla="*/ 92 h 172"/>
                <a:gd name="T6" fmla="*/ 5 w 221"/>
                <a:gd name="T7" fmla="*/ 77 h 172"/>
                <a:gd name="T8" fmla="*/ 30 w 221"/>
                <a:gd name="T9" fmla="*/ 54 h 172"/>
                <a:gd name="T10" fmla="*/ 63 w 221"/>
                <a:gd name="T11" fmla="*/ 51 h 172"/>
                <a:gd name="T12" fmla="*/ 64 w 221"/>
                <a:gd name="T13" fmla="*/ 51 h 172"/>
                <a:gd name="T14" fmla="*/ 63 w 221"/>
                <a:gd name="T15" fmla="*/ 52 h 172"/>
                <a:gd name="T16" fmla="*/ 86 w 221"/>
                <a:gd name="T17" fmla="*/ 21 h 172"/>
                <a:gd name="T18" fmla="*/ 84 w 221"/>
                <a:gd name="T19" fmla="*/ 10 h 172"/>
                <a:gd name="T20" fmla="*/ 84 w 221"/>
                <a:gd name="T21" fmla="*/ 10 h 172"/>
                <a:gd name="T22" fmla="*/ 84 w 221"/>
                <a:gd name="T23" fmla="*/ 10 h 172"/>
                <a:gd name="T24" fmla="*/ 97 w 221"/>
                <a:gd name="T25" fmla="*/ 0 h 172"/>
                <a:gd name="T26" fmla="*/ 200 w 221"/>
                <a:gd name="T27" fmla="*/ 0 h 172"/>
                <a:gd name="T28" fmla="*/ 125 w 221"/>
                <a:gd name="T29" fmla="*/ 0 h 172"/>
                <a:gd name="T30" fmla="*/ 132 w 221"/>
                <a:gd name="T31" fmla="*/ 51 h 172"/>
                <a:gd name="T32" fmla="*/ 134 w 221"/>
                <a:gd name="T33" fmla="*/ 51 h 172"/>
                <a:gd name="T34" fmla="*/ 171 w 221"/>
                <a:gd name="T35" fmla="*/ 56 h 172"/>
                <a:gd name="T36" fmla="*/ 171 w 221"/>
                <a:gd name="T37" fmla="*/ 56 h 172"/>
                <a:gd name="T38" fmla="*/ 189 w 221"/>
                <a:gd name="T39" fmla="*/ 81 h 172"/>
                <a:gd name="T40" fmla="*/ 187 w 221"/>
                <a:gd name="T41" fmla="*/ 97 h 172"/>
                <a:gd name="T42" fmla="*/ 187 w 221"/>
                <a:gd name="T43" fmla="*/ 97 h 172"/>
                <a:gd name="T44" fmla="*/ 176 w 221"/>
                <a:gd name="T45" fmla="*/ 172 h 172"/>
                <a:gd name="T46" fmla="*/ 211 w 221"/>
                <a:gd name="T47" fmla="*/ 172 h 172"/>
                <a:gd name="T48" fmla="*/ 220 w 221"/>
                <a:gd name="T49" fmla="*/ 21 h 172"/>
                <a:gd name="T50" fmla="*/ 200 w 221"/>
                <a:gd name="T51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21" h="172">
                  <a:moveTo>
                    <a:pt x="9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2" y="86"/>
                    <a:pt x="3" y="82"/>
                    <a:pt x="5" y="77"/>
                  </a:cubicBezTo>
                  <a:cubicBezTo>
                    <a:pt x="9" y="65"/>
                    <a:pt x="19" y="56"/>
                    <a:pt x="30" y="54"/>
                  </a:cubicBezTo>
                  <a:cubicBezTo>
                    <a:pt x="38" y="52"/>
                    <a:pt x="58" y="51"/>
                    <a:pt x="63" y="51"/>
                  </a:cubicBezTo>
                  <a:cubicBezTo>
                    <a:pt x="64" y="51"/>
                    <a:pt x="64" y="51"/>
                    <a:pt x="64" y="51"/>
                  </a:cubicBezTo>
                  <a:cubicBezTo>
                    <a:pt x="64" y="51"/>
                    <a:pt x="64" y="52"/>
                    <a:pt x="63" y="52"/>
                  </a:cubicBezTo>
                  <a:cubicBezTo>
                    <a:pt x="84" y="48"/>
                    <a:pt x="88" y="35"/>
                    <a:pt x="86" y="21"/>
                  </a:cubicBezTo>
                  <a:cubicBezTo>
                    <a:pt x="86" y="17"/>
                    <a:pt x="85" y="14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97" y="0"/>
                    <a:pt x="97" y="0"/>
                    <a:pt x="97" y="0"/>
                  </a:cubicBezTo>
                  <a:moveTo>
                    <a:pt x="200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123" y="19"/>
                    <a:pt x="123" y="39"/>
                    <a:pt x="132" y="51"/>
                  </a:cubicBezTo>
                  <a:cubicBezTo>
                    <a:pt x="132" y="51"/>
                    <a:pt x="133" y="51"/>
                    <a:pt x="134" y="51"/>
                  </a:cubicBezTo>
                  <a:cubicBezTo>
                    <a:pt x="147" y="52"/>
                    <a:pt x="160" y="54"/>
                    <a:pt x="171" y="56"/>
                  </a:cubicBezTo>
                  <a:cubicBezTo>
                    <a:pt x="171" y="56"/>
                    <a:pt x="171" y="56"/>
                    <a:pt x="171" y="56"/>
                  </a:cubicBezTo>
                  <a:cubicBezTo>
                    <a:pt x="183" y="58"/>
                    <a:pt x="191" y="69"/>
                    <a:pt x="189" y="81"/>
                  </a:cubicBezTo>
                  <a:cubicBezTo>
                    <a:pt x="189" y="85"/>
                    <a:pt x="188" y="91"/>
                    <a:pt x="187" y="97"/>
                  </a:cubicBezTo>
                  <a:cubicBezTo>
                    <a:pt x="187" y="97"/>
                    <a:pt x="187" y="97"/>
                    <a:pt x="187" y="97"/>
                  </a:cubicBezTo>
                  <a:cubicBezTo>
                    <a:pt x="184" y="117"/>
                    <a:pt x="180" y="144"/>
                    <a:pt x="176" y="172"/>
                  </a:cubicBezTo>
                  <a:cubicBezTo>
                    <a:pt x="211" y="172"/>
                    <a:pt x="211" y="172"/>
                    <a:pt x="211" y="172"/>
                  </a:cubicBezTo>
                  <a:cubicBezTo>
                    <a:pt x="220" y="21"/>
                    <a:pt x="220" y="21"/>
                    <a:pt x="220" y="21"/>
                  </a:cubicBezTo>
                  <a:cubicBezTo>
                    <a:pt x="221" y="9"/>
                    <a:pt x="212" y="0"/>
                    <a:pt x="200" y="0"/>
                  </a:cubicBezTo>
                </a:path>
              </a:pathLst>
            </a:custGeom>
            <a:solidFill>
              <a:srgbClr val="659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17">
              <a:extLst>
                <a:ext uri="{FF2B5EF4-FFF2-40B4-BE49-F238E27FC236}">
                  <a16:creationId xmlns:a16="http://schemas.microsoft.com/office/drawing/2014/main" id="{E455BEFE-69F9-4163-BC63-612DAEEBD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613" y="573088"/>
              <a:ext cx="93663" cy="101600"/>
            </a:xfrm>
            <a:custGeom>
              <a:avLst/>
              <a:gdLst>
                <a:gd name="T0" fmla="*/ 12 w 22"/>
                <a:gd name="T1" fmla="*/ 0 h 24"/>
                <a:gd name="T2" fmla="*/ 1 w 22"/>
                <a:gd name="T3" fmla="*/ 12 h 24"/>
                <a:gd name="T4" fmla="*/ 10 w 22"/>
                <a:gd name="T5" fmla="*/ 24 h 24"/>
                <a:gd name="T6" fmla="*/ 22 w 22"/>
                <a:gd name="T7" fmla="*/ 12 h 24"/>
                <a:gd name="T8" fmla="*/ 12 w 22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4">
                  <a:moveTo>
                    <a:pt x="12" y="0"/>
                  </a:moveTo>
                  <a:cubicBezTo>
                    <a:pt x="6" y="0"/>
                    <a:pt x="1" y="5"/>
                    <a:pt x="1" y="12"/>
                  </a:cubicBezTo>
                  <a:cubicBezTo>
                    <a:pt x="0" y="19"/>
                    <a:pt x="5" y="24"/>
                    <a:pt x="10" y="24"/>
                  </a:cubicBezTo>
                  <a:cubicBezTo>
                    <a:pt x="16" y="24"/>
                    <a:pt x="21" y="19"/>
                    <a:pt x="22" y="12"/>
                  </a:cubicBezTo>
                  <a:cubicBezTo>
                    <a:pt x="22" y="5"/>
                    <a:pt x="18" y="0"/>
                    <a:pt x="12" y="0"/>
                  </a:cubicBezTo>
                </a:path>
              </a:pathLst>
            </a:custGeom>
            <a:solidFill>
              <a:srgbClr val="A0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18">
              <a:extLst>
                <a:ext uri="{FF2B5EF4-FFF2-40B4-BE49-F238E27FC236}">
                  <a16:creationId xmlns:a16="http://schemas.microsoft.com/office/drawing/2014/main" id="{370BCED4-0EA7-40BF-96E4-F165AE3AE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6713" y="573088"/>
              <a:ext cx="98425" cy="101600"/>
            </a:xfrm>
            <a:custGeom>
              <a:avLst/>
              <a:gdLst>
                <a:gd name="T0" fmla="*/ 12 w 23"/>
                <a:gd name="T1" fmla="*/ 0 h 24"/>
                <a:gd name="T2" fmla="*/ 1 w 23"/>
                <a:gd name="T3" fmla="*/ 12 h 24"/>
                <a:gd name="T4" fmla="*/ 11 w 23"/>
                <a:gd name="T5" fmla="*/ 24 h 24"/>
                <a:gd name="T6" fmla="*/ 22 w 23"/>
                <a:gd name="T7" fmla="*/ 12 h 24"/>
                <a:gd name="T8" fmla="*/ 12 w 23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4">
                  <a:moveTo>
                    <a:pt x="12" y="0"/>
                  </a:moveTo>
                  <a:cubicBezTo>
                    <a:pt x="7" y="0"/>
                    <a:pt x="1" y="5"/>
                    <a:pt x="1" y="12"/>
                  </a:cubicBezTo>
                  <a:cubicBezTo>
                    <a:pt x="0" y="19"/>
                    <a:pt x="5" y="24"/>
                    <a:pt x="11" y="24"/>
                  </a:cubicBezTo>
                  <a:cubicBezTo>
                    <a:pt x="17" y="24"/>
                    <a:pt x="22" y="19"/>
                    <a:pt x="22" y="12"/>
                  </a:cubicBezTo>
                  <a:cubicBezTo>
                    <a:pt x="23" y="5"/>
                    <a:pt x="18" y="0"/>
                    <a:pt x="12" y="0"/>
                  </a:cubicBezTo>
                </a:path>
              </a:pathLst>
            </a:custGeom>
            <a:solidFill>
              <a:srgbClr val="A0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19">
              <a:extLst>
                <a:ext uri="{FF2B5EF4-FFF2-40B4-BE49-F238E27FC236}">
                  <a16:creationId xmlns:a16="http://schemas.microsoft.com/office/drawing/2014/main" id="{65472F1C-71E7-49BE-A685-DB19F4CB4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6575" y="573088"/>
              <a:ext cx="93663" cy="101600"/>
            </a:xfrm>
            <a:custGeom>
              <a:avLst/>
              <a:gdLst>
                <a:gd name="T0" fmla="*/ 12 w 22"/>
                <a:gd name="T1" fmla="*/ 0 h 24"/>
                <a:gd name="T2" fmla="*/ 0 w 22"/>
                <a:gd name="T3" fmla="*/ 12 h 24"/>
                <a:gd name="T4" fmla="*/ 10 w 22"/>
                <a:gd name="T5" fmla="*/ 24 h 24"/>
                <a:gd name="T6" fmla="*/ 21 w 22"/>
                <a:gd name="T7" fmla="*/ 12 h 24"/>
                <a:gd name="T8" fmla="*/ 12 w 22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4">
                  <a:moveTo>
                    <a:pt x="12" y="0"/>
                  </a:moveTo>
                  <a:cubicBezTo>
                    <a:pt x="6" y="0"/>
                    <a:pt x="1" y="5"/>
                    <a:pt x="0" y="12"/>
                  </a:cubicBezTo>
                  <a:cubicBezTo>
                    <a:pt x="0" y="19"/>
                    <a:pt x="4" y="24"/>
                    <a:pt x="10" y="24"/>
                  </a:cubicBezTo>
                  <a:cubicBezTo>
                    <a:pt x="16" y="24"/>
                    <a:pt x="21" y="19"/>
                    <a:pt x="21" y="12"/>
                  </a:cubicBezTo>
                  <a:cubicBezTo>
                    <a:pt x="22" y="5"/>
                    <a:pt x="18" y="0"/>
                    <a:pt x="12" y="0"/>
                  </a:cubicBezTo>
                </a:path>
              </a:pathLst>
            </a:custGeom>
            <a:solidFill>
              <a:srgbClr val="A0B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20">
              <a:extLst>
                <a:ext uri="{FF2B5EF4-FFF2-40B4-BE49-F238E27FC236}">
                  <a16:creationId xmlns:a16="http://schemas.microsoft.com/office/drawing/2014/main" id="{8900C5E5-2800-4A9F-A30E-7EC6E1056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5700" y="449263"/>
              <a:ext cx="3144838" cy="2036763"/>
            </a:xfrm>
            <a:custGeom>
              <a:avLst/>
              <a:gdLst>
                <a:gd name="T0" fmla="*/ 707 w 739"/>
                <a:gd name="T1" fmla="*/ 0 h 479"/>
                <a:gd name="T2" fmla="*/ 67 w 739"/>
                <a:gd name="T3" fmla="*/ 0 h 479"/>
                <a:gd name="T4" fmla="*/ 25 w 739"/>
                <a:gd name="T5" fmla="*/ 40 h 479"/>
                <a:gd name="T6" fmla="*/ 0 w 739"/>
                <a:gd name="T7" fmla="*/ 445 h 479"/>
                <a:gd name="T8" fmla="*/ 10 w 739"/>
                <a:gd name="T9" fmla="*/ 473 h 479"/>
                <a:gd name="T10" fmla="*/ 18 w 739"/>
                <a:gd name="T11" fmla="*/ 479 h 479"/>
                <a:gd name="T12" fmla="*/ 11 w 739"/>
                <a:gd name="T13" fmla="*/ 471 h 479"/>
                <a:gd name="T14" fmla="*/ 2 w 739"/>
                <a:gd name="T15" fmla="*/ 445 h 479"/>
                <a:gd name="T16" fmla="*/ 27 w 739"/>
                <a:gd name="T17" fmla="*/ 40 h 479"/>
                <a:gd name="T18" fmla="*/ 67 w 739"/>
                <a:gd name="T19" fmla="*/ 2 h 479"/>
                <a:gd name="T20" fmla="*/ 707 w 739"/>
                <a:gd name="T21" fmla="*/ 2 h 479"/>
                <a:gd name="T22" fmla="*/ 731 w 739"/>
                <a:gd name="T23" fmla="*/ 11 h 479"/>
                <a:gd name="T24" fmla="*/ 739 w 739"/>
                <a:gd name="T25" fmla="*/ 18 h 479"/>
                <a:gd name="T26" fmla="*/ 734 w 739"/>
                <a:gd name="T27" fmla="*/ 12 h 479"/>
                <a:gd name="T28" fmla="*/ 707 w 739"/>
                <a:gd name="T29" fmla="*/ 0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9" h="479">
                  <a:moveTo>
                    <a:pt x="707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45" y="0"/>
                    <a:pt x="26" y="18"/>
                    <a:pt x="25" y="40"/>
                  </a:cubicBezTo>
                  <a:cubicBezTo>
                    <a:pt x="0" y="445"/>
                    <a:pt x="0" y="445"/>
                    <a:pt x="0" y="445"/>
                  </a:cubicBezTo>
                  <a:cubicBezTo>
                    <a:pt x="0" y="456"/>
                    <a:pt x="3" y="466"/>
                    <a:pt x="10" y="473"/>
                  </a:cubicBezTo>
                  <a:cubicBezTo>
                    <a:pt x="13" y="476"/>
                    <a:pt x="15" y="478"/>
                    <a:pt x="18" y="479"/>
                  </a:cubicBezTo>
                  <a:cubicBezTo>
                    <a:pt x="15" y="477"/>
                    <a:pt x="13" y="474"/>
                    <a:pt x="11" y="471"/>
                  </a:cubicBezTo>
                  <a:cubicBezTo>
                    <a:pt x="5" y="464"/>
                    <a:pt x="2" y="455"/>
                    <a:pt x="2" y="445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8" y="19"/>
                    <a:pt x="46" y="2"/>
                    <a:pt x="67" y="2"/>
                  </a:cubicBezTo>
                  <a:cubicBezTo>
                    <a:pt x="707" y="2"/>
                    <a:pt x="707" y="2"/>
                    <a:pt x="707" y="2"/>
                  </a:cubicBezTo>
                  <a:cubicBezTo>
                    <a:pt x="716" y="2"/>
                    <a:pt x="724" y="5"/>
                    <a:pt x="731" y="11"/>
                  </a:cubicBezTo>
                  <a:cubicBezTo>
                    <a:pt x="734" y="13"/>
                    <a:pt x="737" y="15"/>
                    <a:pt x="739" y="18"/>
                  </a:cubicBezTo>
                  <a:cubicBezTo>
                    <a:pt x="738" y="16"/>
                    <a:pt x="736" y="14"/>
                    <a:pt x="734" y="12"/>
                  </a:cubicBezTo>
                  <a:cubicBezTo>
                    <a:pt x="727" y="4"/>
                    <a:pt x="718" y="0"/>
                    <a:pt x="707" y="0"/>
                  </a:cubicBezTo>
                </a:path>
              </a:pathLst>
            </a:custGeom>
            <a:solidFill>
              <a:srgbClr val="BDC1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22">
              <a:extLst>
                <a:ext uri="{FF2B5EF4-FFF2-40B4-BE49-F238E27FC236}">
                  <a16:creationId xmlns:a16="http://schemas.microsoft.com/office/drawing/2014/main" id="{ABFE2C27-E4EC-498E-916C-27AF24F80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8638" y="2503488"/>
              <a:ext cx="600075" cy="9525"/>
            </a:xfrm>
            <a:custGeom>
              <a:avLst/>
              <a:gdLst>
                <a:gd name="T0" fmla="*/ 112 w 141"/>
                <a:gd name="T1" fmla="*/ 0 h 2"/>
                <a:gd name="T2" fmla="*/ 0 w 141"/>
                <a:gd name="T3" fmla="*/ 0 h 2"/>
                <a:gd name="T4" fmla="*/ 1 w 141"/>
                <a:gd name="T5" fmla="*/ 2 h 2"/>
                <a:gd name="T6" fmla="*/ 140 w 141"/>
                <a:gd name="T7" fmla="*/ 2 h 2"/>
                <a:gd name="T8" fmla="*/ 141 w 141"/>
                <a:gd name="T9" fmla="*/ 1 h 2"/>
                <a:gd name="T10" fmla="*/ 113 w 141"/>
                <a:gd name="T11" fmla="*/ 1 h 2"/>
                <a:gd name="T12" fmla="*/ 112 w 14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1" h="2">
                  <a:moveTo>
                    <a:pt x="1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40" y="2"/>
                    <a:pt x="140" y="2"/>
                    <a:pt x="140" y="2"/>
                  </a:cubicBezTo>
                  <a:cubicBezTo>
                    <a:pt x="141" y="1"/>
                    <a:pt x="141" y="1"/>
                    <a:pt x="141" y="1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13" y="0"/>
                    <a:pt x="113" y="0"/>
                    <a:pt x="112" y="0"/>
                  </a:cubicBezTo>
                </a:path>
              </a:pathLst>
            </a:custGeom>
            <a:solidFill>
              <a:srgbClr val="386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23">
              <a:extLst>
                <a:ext uri="{FF2B5EF4-FFF2-40B4-BE49-F238E27FC236}">
                  <a16:creationId xmlns:a16="http://schemas.microsoft.com/office/drawing/2014/main" id="{CB890A2D-D1BC-4F82-AC50-BA189A13E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9438" y="1317626"/>
              <a:ext cx="739775" cy="782638"/>
            </a:xfrm>
            <a:custGeom>
              <a:avLst/>
              <a:gdLst>
                <a:gd name="T0" fmla="*/ 168 w 174"/>
                <a:gd name="T1" fmla="*/ 44 h 184"/>
                <a:gd name="T2" fmla="*/ 160 w 174"/>
                <a:gd name="T3" fmla="*/ 60 h 184"/>
                <a:gd name="T4" fmla="*/ 152 w 174"/>
                <a:gd name="T5" fmla="*/ 75 h 184"/>
                <a:gd name="T6" fmla="*/ 133 w 174"/>
                <a:gd name="T7" fmla="*/ 104 h 184"/>
                <a:gd name="T8" fmla="*/ 123 w 174"/>
                <a:gd name="T9" fmla="*/ 118 h 184"/>
                <a:gd name="T10" fmla="*/ 112 w 174"/>
                <a:gd name="T11" fmla="*/ 132 h 184"/>
                <a:gd name="T12" fmla="*/ 88 w 174"/>
                <a:gd name="T13" fmla="*/ 159 h 184"/>
                <a:gd name="T14" fmla="*/ 81 w 174"/>
                <a:gd name="T15" fmla="*/ 165 h 184"/>
                <a:gd name="T16" fmla="*/ 73 w 174"/>
                <a:gd name="T17" fmla="*/ 171 h 184"/>
                <a:gd name="T18" fmla="*/ 66 w 174"/>
                <a:gd name="T19" fmla="*/ 177 h 184"/>
                <a:gd name="T20" fmla="*/ 63 w 174"/>
                <a:gd name="T21" fmla="*/ 178 h 184"/>
                <a:gd name="T22" fmla="*/ 60 w 174"/>
                <a:gd name="T23" fmla="*/ 180 h 184"/>
                <a:gd name="T24" fmla="*/ 53 w 174"/>
                <a:gd name="T25" fmla="*/ 183 h 184"/>
                <a:gd name="T26" fmla="*/ 39 w 174"/>
                <a:gd name="T27" fmla="*/ 183 h 184"/>
                <a:gd name="T28" fmla="*/ 26 w 174"/>
                <a:gd name="T29" fmla="*/ 177 h 184"/>
                <a:gd name="T30" fmla="*/ 21 w 174"/>
                <a:gd name="T31" fmla="*/ 172 h 184"/>
                <a:gd name="T32" fmla="*/ 20 w 174"/>
                <a:gd name="T33" fmla="*/ 170 h 184"/>
                <a:gd name="T34" fmla="*/ 19 w 174"/>
                <a:gd name="T35" fmla="*/ 170 h 184"/>
                <a:gd name="T36" fmla="*/ 19 w 174"/>
                <a:gd name="T37" fmla="*/ 169 h 184"/>
                <a:gd name="T38" fmla="*/ 18 w 174"/>
                <a:gd name="T39" fmla="*/ 168 h 184"/>
                <a:gd name="T40" fmla="*/ 15 w 174"/>
                <a:gd name="T41" fmla="*/ 163 h 184"/>
                <a:gd name="T42" fmla="*/ 13 w 174"/>
                <a:gd name="T43" fmla="*/ 158 h 184"/>
                <a:gd name="T44" fmla="*/ 7 w 174"/>
                <a:gd name="T45" fmla="*/ 139 h 184"/>
                <a:gd name="T46" fmla="*/ 1 w 174"/>
                <a:gd name="T47" fmla="*/ 104 h 184"/>
                <a:gd name="T48" fmla="*/ 0 w 174"/>
                <a:gd name="T49" fmla="*/ 69 h 184"/>
                <a:gd name="T50" fmla="*/ 14 w 174"/>
                <a:gd name="T51" fmla="*/ 56 h 184"/>
                <a:gd name="T52" fmla="*/ 27 w 174"/>
                <a:gd name="T53" fmla="*/ 66 h 184"/>
                <a:gd name="T54" fmla="*/ 27 w 174"/>
                <a:gd name="T55" fmla="*/ 66 h 184"/>
                <a:gd name="T56" fmla="*/ 47 w 174"/>
                <a:gd name="T57" fmla="*/ 126 h 184"/>
                <a:gd name="T58" fmla="*/ 53 w 174"/>
                <a:gd name="T59" fmla="*/ 138 h 184"/>
                <a:gd name="T60" fmla="*/ 54 w 174"/>
                <a:gd name="T61" fmla="*/ 141 h 184"/>
                <a:gd name="T62" fmla="*/ 56 w 174"/>
                <a:gd name="T63" fmla="*/ 143 h 184"/>
                <a:gd name="T64" fmla="*/ 56 w 174"/>
                <a:gd name="T65" fmla="*/ 143 h 184"/>
                <a:gd name="T66" fmla="*/ 56 w 174"/>
                <a:gd name="T67" fmla="*/ 143 h 184"/>
                <a:gd name="T68" fmla="*/ 56 w 174"/>
                <a:gd name="T69" fmla="*/ 143 h 184"/>
                <a:gd name="T70" fmla="*/ 56 w 174"/>
                <a:gd name="T71" fmla="*/ 142 h 184"/>
                <a:gd name="T72" fmla="*/ 53 w 174"/>
                <a:gd name="T73" fmla="*/ 140 h 184"/>
                <a:gd name="T74" fmla="*/ 48 w 174"/>
                <a:gd name="T75" fmla="*/ 137 h 184"/>
                <a:gd name="T76" fmla="*/ 42 w 174"/>
                <a:gd name="T77" fmla="*/ 137 h 184"/>
                <a:gd name="T78" fmla="*/ 39 w 174"/>
                <a:gd name="T79" fmla="*/ 138 h 184"/>
                <a:gd name="T80" fmla="*/ 38 w 174"/>
                <a:gd name="T81" fmla="*/ 139 h 184"/>
                <a:gd name="T82" fmla="*/ 37 w 174"/>
                <a:gd name="T83" fmla="*/ 139 h 184"/>
                <a:gd name="T84" fmla="*/ 42 w 174"/>
                <a:gd name="T85" fmla="*/ 135 h 184"/>
                <a:gd name="T86" fmla="*/ 47 w 174"/>
                <a:gd name="T87" fmla="*/ 129 h 184"/>
                <a:gd name="T88" fmla="*/ 52 w 174"/>
                <a:gd name="T89" fmla="*/ 124 h 184"/>
                <a:gd name="T90" fmla="*/ 87 w 174"/>
                <a:gd name="T91" fmla="*/ 74 h 184"/>
                <a:gd name="T92" fmla="*/ 104 w 174"/>
                <a:gd name="T93" fmla="*/ 47 h 184"/>
                <a:gd name="T94" fmla="*/ 111 w 174"/>
                <a:gd name="T95" fmla="*/ 33 h 184"/>
                <a:gd name="T96" fmla="*/ 119 w 174"/>
                <a:gd name="T97" fmla="*/ 20 h 184"/>
                <a:gd name="T98" fmla="*/ 119 w 174"/>
                <a:gd name="T99" fmla="*/ 19 h 184"/>
                <a:gd name="T100" fmla="*/ 156 w 174"/>
                <a:gd name="T101" fmla="*/ 8 h 184"/>
                <a:gd name="T102" fmla="*/ 168 w 174"/>
                <a:gd name="T103" fmla="*/ 4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74" h="184">
                  <a:moveTo>
                    <a:pt x="168" y="44"/>
                  </a:moveTo>
                  <a:cubicBezTo>
                    <a:pt x="165" y="49"/>
                    <a:pt x="163" y="54"/>
                    <a:pt x="160" y="60"/>
                  </a:cubicBezTo>
                  <a:cubicBezTo>
                    <a:pt x="158" y="65"/>
                    <a:pt x="155" y="70"/>
                    <a:pt x="152" y="75"/>
                  </a:cubicBezTo>
                  <a:cubicBezTo>
                    <a:pt x="146" y="85"/>
                    <a:pt x="140" y="94"/>
                    <a:pt x="133" y="104"/>
                  </a:cubicBezTo>
                  <a:cubicBezTo>
                    <a:pt x="130" y="109"/>
                    <a:pt x="126" y="114"/>
                    <a:pt x="123" y="118"/>
                  </a:cubicBezTo>
                  <a:cubicBezTo>
                    <a:pt x="119" y="123"/>
                    <a:pt x="116" y="128"/>
                    <a:pt x="112" y="132"/>
                  </a:cubicBezTo>
                  <a:cubicBezTo>
                    <a:pt x="105" y="141"/>
                    <a:pt x="96" y="150"/>
                    <a:pt x="88" y="159"/>
                  </a:cubicBezTo>
                  <a:cubicBezTo>
                    <a:pt x="85" y="161"/>
                    <a:pt x="83" y="163"/>
                    <a:pt x="81" y="165"/>
                  </a:cubicBezTo>
                  <a:cubicBezTo>
                    <a:pt x="78" y="167"/>
                    <a:pt x="76" y="169"/>
                    <a:pt x="73" y="171"/>
                  </a:cubicBezTo>
                  <a:cubicBezTo>
                    <a:pt x="66" y="177"/>
                    <a:pt x="66" y="177"/>
                    <a:pt x="66" y="177"/>
                  </a:cubicBezTo>
                  <a:cubicBezTo>
                    <a:pt x="66" y="177"/>
                    <a:pt x="64" y="178"/>
                    <a:pt x="63" y="178"/>
                  </a:cubicBezTo>
                  <a:cubicBezTo>
                    <a:pt x="62" y="179"/>
                    <a:pt x="61" y="180"/>
                    <a:pt x="60" y="180"/>
                  </a:cubicBezTo>
                  <a:cubicBezTo>
                    <a:pt x="58" y="181"/>
                    <a:pt x="56" y="182"/>
                    <a:pt x="53" y="183"/>
                  </a:cubicBezTo>
                  <a:cubicBezTo>
                    <a:pt x="49" y="184"/>
                    <a:pt x="44" y="184"/>
                    <a:pt x="39" y="183"/>
                  </a:cubicBezTo>
                  <a:cubicBezTo>
                    <a:pt x="34" y="182"/>
                    <a:pt x="30" y="180"/>
                    <a:pt x="26" y="177"/>
                  </a:cubicBezTo>
                  <a:cubicBezTo>
                    <a:pt x="24" y="175"/>
                    <a:pt x="22" y="174"/>
                    <a:pt x="21" y="172"/>
                  </a:cubicBezTo>
                  <a:cubicBezTo>
                    <a:pt x="20" y="170"/>
                    <a:pt x="20" y="170"/>
                    <a:pt x="20" y="170"/>
                  </a:cubicBezTo>
                  <a:cubicBezTo>
                    <a:pt x="19" y="170"/>
                    <a:pt x="19" y="170"/>
                    <a:pt x="19" y="170"/>
                  </a:cubicBezTo>
                  <a:cubicBezTo>
                    <a:pt x="19" y="169"/>
                    <a:pt x="19" y="169"/>
                    <a:pt x="19" y="169"/>
                  </a:cubicBezTo>
                  <a:cubicBezTo>
                    <a:pt x="18" y="168"/>
                    <a:pt x="18" y="168"/>
                    <a:pt x="18" y="168"/>
                  </a:cubicBezTo>
                  <a:cubicBezTo>
                    <a:pt x="15" y="163"/>
                    <a:pt x="15" y="163"/>
                    <a:pt x="15" y="163"/>
                  </a:cubicBezTo>
                  <a:cubicBezTo>
                    <a:pt x="15" y="161"/>
                    <a:pt x="14" y="159"/>
                    <a:pt x="13" y="158"/>
                  </a:cubicBezTo>
                  <a:cubicBezTo>
                    <a:pt x="10" y="151"/>
                    <a:pt x="9" y="145"/>
                    <a:pt x="7" y="139"/>
                  </a:cubicBezTo>
                  <a:cubicBezTo>
                    <a:pt x="4" y="127"/>
                    <a:pt x="2" y="116"/>
                    <a:pt x="1" y="104"/>
                  </a:cubicBezTo>
                  <a:cubicBezTo>
                    <a:pt x="0" y="92"/>
                    <a:pt x="0" y="81"/>
                    <a:pt x="0" y="69"/>
                  </a:cubicBezTo>
                  <a:cubicBezTo>
                    <a:pt x="0" y="62"/>
                    <a:pt x="6" y="56"/>
                    <a:pt x="14" y="56"/>
                  </a:cubicBezTo>
                  <a:cubicBezTo>
                    <a:pt x="20" y="56"/>
                    <a:pt x="25" y="60"/>
                    <a:pt x="27" y="66"/>
                  </a:cubicBezTo>
                  <a:cubicBezTo>
                    <a:pt x="27" y="66"/>
                    <a:pt x="27" y="66"/>
                    <a:pt x="27" y="66"/>
                  </a:cubicBezTo>
                  <a:cubicBezTo>
                    <a:pt x="33" y="87"/>
                    <a:pt x="39" y="108"/>
                    <a:pt x="47" y="126"/>
                  </a:cubicBezTo>
                  <a:cubicBezTo>
                    <a:pt x="49" y="131"/>
                    <a:pt x="51" y="135"/>
                    <a:pt x="53" y="138"/>
                  </a:cubicBezTo>
                  <a:cubicBezTo>
                    <a:pt x="53" y="139"/>
                    <a:pt x="54" y="140"/>
                    <a:pt x="54" y="141"/>
                  </a:cubicBezTo>
                  <a:cubicBezTo>
                    <a:pt x="55" y="141"/>
                    <a:pt x="55" y="142"/>
                    <a:pt x="56" y="143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6" y="143"/>
                    <a:pt x="56" y="143"/>
                    <a:pt x="56" y="143"/>
                  </a:cubicBezTo>
                  <a:cubicBezTo>
                    <a:pt x="56" y="142"/>
                    <a:pt x="56" y="142"/>
                    <a:pt x="56" y="142"/>
                  </a:cubicBezTo>
                  <a:cubicBezTo>
                    <a:pt x="55" y="142"/>
                    <a:pt x="54" y="141"/>
                    <a:pt x="53" y="140"/>
                  </a:cubicBezTo>
                  <a:cubicBezTo>
                    <a:pt x="52" y="139"/>
                    <a:pt x="50" y="138"/>
                    <a:pt x="48" y="137"/>
                  </a:cubicBezTo>
                  <a:cubicBezTo>
                    <a:pt x="46" y="137"/>
                    <a:pt x="44" y="137"/>
                    <a:pt x="42" y="137"/>
                  </a:cubicBezTo>
                  <a:cubicBezTo>
                    <a:pt x="41" y="138"/>
                    <a:pt x="40" y="138"/>
                    <a:pt x="39" y="138"/>
                  </a:cubicBezTo>
                  <a:cubicBezTo>
                    <a:pt x="38" y="139"/>
                    <a:pt x="38" y="139"/>
                    <a:pt x="38" y="139"/>
                  </a:cubicBezTo>
                  <a:cubicBezTo>
                    <a:pt x="37" y="139"/>
                    <a:pt x="36" y="140"/>
                    <a:pt x="37" y="139"/>
                  </a:cubicBezTo>
                  <a:cubicBezTo>
                    <a:pt x="42" y="135"/>
                    <a:pt x="42" y="135"/>
                    <a:pt x="42" y="135"/>
                  </a:cubicBezTo>
                  <a:cubicBezTo>
                    <a:pt x="44" y="133"/>
                    <a:pt x="45" y="131"/>
                    <a:pt x="47" y="129"/>
                  </a:cubicBezTo>
                  <a:cubicBezTo>
                    <a:pt x="48" y="128"/>
                    <a:pt x="50" y="126"/>
                    <a:pt x="52" y="124"/>
                  </a:cubicBezTo>
                  <a:cubicBezTo>
                    <a:pt x="65" y="109"/>
                    <a:pt x="76" y="92"/>
                    <a:pt x="87" y="74"/>
                  </a:cubicBezTo>
                  <a:cubicBezTo>
                    <a:pt x="93" y="65"/>
                    <a:pt x="98" y="56"/>
                    <a:pt x="104" y="47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9" y="20"/>
                    <a:pt x="119" y="20"/>
                    <a:pt x="119" y="20"/>
                  </a:cubicBezTo>
                  <a:cubicBezTo>
                    <a:pt x="119" y="19"/>
                    <a:pt x="119" y="19"/>
                    <a:pt x="119" y="19"/>
                  </a:cubicBezTo>
                  <a:cubicBezTo>
                    <a:pt x="126" y="5"/>
                    <a:pt x="143" y="0"/>
                    <a:pt x="156" y="8"/>
                  </a:cubicBezTo>
                  <a:cubicBezTo>
                    <a:pt x="169" y="15"/>
                    <a:pt x="174" y="30"/>
                    <a:pt x="168" y="4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24">
              <a:extLst>
                <a:ext uri="{FF2B5EF4-FFF2-40B4-BE49-F238E27FC236}">
                  <a16:creationId xmlns:a16="http://schemas.microsoft.com/office/drawing/2014/main" id="{3C554E96-A2EC-472A-94EE-11E203372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1175" y="1465263"/>
              <a:ext cx="182563" cy="153988"/>
            </a:xfrm>
            <a:custGeom>
              <a:avLst/>
              <a:gdLst>
                <a:gd name="T0" fmla="*/ 19 w 43"/>
                <a:gd name="T1" fmla="*/ 33 h 36"/>
                <a:gd name="T2" fmla="*/ 0 w 43"/>
                <a:gd name="T3" fmla="*/ 22 h 36"/>
                <a:gd name="T4" fmla="*/ 21 w 43"/>
                <a:gd name="T5" fmla="*/ 0 h 36"/>
                <a:gd name="T6" fmla="*/ 38 w 43"/>
                <a:gd name="T7" fmla="*/ 15 h 36"/>
                <a:gd name="T8" fmla="*/ 35 w 43"/>
                <a:gd name="T9" fmla="*/ 33 h 36"/>
                <a:gd name="T10" fmla="*/ 19 w 43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36">
                  <a:moveTo>
                    <a:pt x="19" y="33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30" y="6"/>
                    <a:pt x="38" y="15"/>
                  </a:cubicBezTo>
                  <a:cubicBezTo>
                    <a:pt x="43" y="21"/>
                    <a:pt x="42" y="30"/>
                    <a:pt x="35" y="33"/>
                  </a:cubicBezTo>
                  <a:cubicBezTo>
                    <a:pt x="30" y="36"/>
                    <a:pt x="24" y="35"/>
                    <a:pt x="19" y="33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25">
              <a:extLst>
                <a:ext uri="{FF2B5EF4-FFF2-40B4-BE49-F238E27FC236}">
                  <a16:creationId xmlns:a16="http://schemas.microsoft.com/office/drawing/2014/main" id="{8FC76A34-D530-4654-8419-DD9EC4AEC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7838" y="1419226"/>
              <a:ext cx="122238" cy="139700"/>
            </a:xfrm>
            <a:custGeom>
              <a:avLst/>
              <a:gdLst>
                <a:gd name="T0" fmla="*/ 4 w 29"/>
                <a:gd name="T1" fmla="*/ 10 h 33"/>
                <a:gd name="T2" fmla="*/ 14 w 29"/>
                <a:gd name="T3" fmla="*/ 2 h 33"/>
                <a:gd name="T4" fmla="*/ 23 w 29"/>
                <a:gd name="T5" fmla="*/ 3 h 33"/>
                <a:gd name="T6" fmla="*/ 29 w 29"/>
                <a:gd name="T7" fmla="*/ 11 h 33"/>
                <a:gd name="T8" fmla="*/ 8 w 29"/>
                <a:gd name="T9" fmla="*/ 33 h 33"/>
                <a:gd name="T10" fmla="*/ 1 w 29"/>
                <a:gd name="T11" fmla="*/ 18 h 33"/>
                <a:gd name="T12" fmla="*/ 4 w 29"/>
                <a:gd name="T13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33">
                  <a:moveTo>
                    <a:pt x="4" y="10"/>
                  </a:moveTo>
                  <a:cubicBezTo>
                    <a:pt x="14" y="2"/>
                    <a:pt x="14" y="2"/>
                    <a:pt x="14" y="2"/>
                  </a:cubicBezTo>
                  <a:cubicBezTo>
                    <a:pt x="17" y="0"/>
                    <a:pt x="21" y="1"/>
                    <a:pt x="23" y="3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8" y="33"/>
                    <a:pt x="8" y="33"/>
                    <a:pt x="8" y="33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5"/>
                    <a:pt x="1" y="11"/>
                    <a:pt x="4" y="1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26">
              <a:extLst>
                <a:ext uri="{FF2B5EF4-FFF2-40B4-BE49-F238E27FC236}">
                  <a16:creationId xmlns:a16="http://schemas.microsoft.com/office/drawing/2014/main" id="{DBF68CBB-5196-4F9B-AC92-6D3458FAA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2825" y="1317626"/>
              <a:ext cx="838200" cy="1147763"/>
            </a:xfrm>
            <a:custGeom>
              <a:avLst/>
              <a:gdLst>
                <a:gd name="T0" fmla="*/ 24 w 197"/>
                <a:gd name="T1" fmla="*/ 26 h 270"/>
                <a:gd name="T2" fmla="*/ 47 w 197"/>
                <a:gd name="T3" fmla="*/ 5 h 270"/>
                <a:gd name="T4" fmla="*/ 71 w 197"/>
                <a:gd name="T5" fmla="*/ 2 h 270"/>
                <a:gd name="T6" fmla="*/ 142 w 197"/>
                <a:gd name="T7" fmla="*/ 3 h 270"/>
                <a:gd name="T8" fmla="*/ 178 w 197"/>
                <a:gd name="T9" fmla="*/ 7 h 270"/>
                <a:gd name="T10" fmla="*/ 178 w 197"/>
                <a:gd name="T11" fmla="*/ 7 h 270"/>
                <a:gd name="T12" fmla="*/ 195 w 197"/>
                <a:gd name="T13" fmla="*/ 31 h 270"/>
                <a:gd name="T14" fmla="*/ 174 w 197"/>
                <a:gd name="T15" fmla="*/ 157 h 270"/>
                <a:gd name="T16" fmla="*/ 172 w 197"/>
                <a:gd name="T17" fmla="*/ 270 h 270"/>
                <a:gd name="T18" fmla="*/ 11 w 197"/>
                <a:gd name="T19" fmla="*/ 267 h 270"/>
                <a:gd name="T20" fmla="*/ 24 w 197"/>
                <a:gd name="T21" fmla="*/ 2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7" h="270">
                  <a:moveTo>
                    <a:pt x="24" y="26"/>
                  </a:moveTo>
                  <a:cubicBezTo>
                    <a:pt x="27" y="15"/>
                    <a:pt x="36" y="7"/>
                    <a:pt x="47" y="5"/>
                  </a:cubicBezTo>
                  <a:cubicBezTo>
                    <a:pt x="56" y="4"/>
                    <a:pt x="60" y="2"/>
                    <a:pt x="71" y="2"/>
                  </a:cubicBezTo>
                  <a:cubicBezTo>
                    <a:pt x="90" y="0"/>
                    <a:pt x="121" y="1"/>
                    <a:pt x="142" y="3"/>
                  </a:cubicBezTo>
                  <a:cubicBezTo>
                    <a:pt x="155" y="4"/>
                    <a:pt x="168" y="5"/>
                    <a:pt x="178" y="7"/>
                  </a:cubicBezTo>
                  <a:cubicBezTo>
                    <a:pt x="178" y="7"/>
                    <a:pt x="178" y="7"/>
                    <a:pt x="178" y="7"/>
                  </a:cubicBezTo>
                  <a:cubicBezTo>
                    <a:pt x="189" y="9"/>
                    <a:pt x="197" y="20"/>
                    <a:pt x="195" y="31"/>
                  </a:cubicBezTo>
                  <a:cubicBezTo>
                    <a:pt x="190" y="60"/>
                    <a:pt x="176" y="110"/>
                    <a:pt x="174" y="157"/>
                  </a:cubicBezTo>
                  <a:cubicBezTo>
                    <a:pt x="172" y="220"/>
                    <a:pt x="173" y="255"/>
                    <a:pt x="172" y="270"/>
                  </a:cubicBezTo>
                  <a:cubicBezTo>
                    <a:pt x="11" y="267"/>
                    <a:pt x="11" y="267"/>
                    <a:pt x="11" y="267"/>
                  </a:cubicBezTo>
                  <a:cubicBezTo>
                    <a:pt x="0" y="115"/>
                    <a:pt x="14" y="60"/>
                    <a:pt x="24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7">
              <a:extLst>
                <a:ext uri="{FF2B5EF4-FFF2-40B4-BE49-F238E27FC236}">
                  <a16:creationId xmlns:a16="http://schemas.microsoft.com/office/drawing/2014/main" id="{99DBF917-A1AA-49FC-9E70-8EA482A2C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850" y="1317626"/>
              <a:ext cx="914400" cy="1190625"/>
            </a:xfrm>
            <a:custGeom>
              <a:avLst/>
              <a:gdLst>
                <a:gd name="T0" fmla="*/ 195 w 215"/>
                <a:gd name="T1" fmla="*/ 5 h 280"/>
                <a:gd name="T2" fmla="*/ 195 w 215"/>
                <a:gd name="T3" fmla="*/ 5 h 280"/>
                <a:gd name="T4" fmla="*/ 158 w 215"/>
                <a:gd name="T5" fmla="*/ 0 h 280"/>
                <a:gd name="T6" fmla="*/ 151 w 215"/>
                <a:gd name="T7" fmla="*/ 0 h 280"/>
                <a:gd name="T8" fmla="*/ 89 w 215"/>
                <a:gd name="T9" fmla="*/ 151 h 280"/>
                <a:gd name="T10" fmla="*/ 88 w 215"/>
                <a:gd name="T11" fmla="*/ 0 h 280"/>
                <a:gd name="T12" fmla="*/ 54 w 215"/>
                <a:gd name="T13" fmla="*/ 3 h 280"/>
                <a:gd name="T14" fmla="*/ 29 w 215"/>
                <a:gd name="T15" fmla="*/ 26 h 280"/>
                <a:gd name="T16" fmla="*/ 12 w 215"/>
                <a:gd name="T17" fmla="*/ 280 h 280"/>
                <a:gd name="T18" fmla="*/ 190 w 215"/>
                <a:gd name="T19" fmla="*/ 280 h 280"/>
                <a:gd name="T20" fmla="*/ 193 w 215"/>
                <a:gd name="T21" fmla="*/ 178 h 280"/>
                <a:gd name="T22" fmla="*/ 213 w 215"/>
                <a:gd name="T23" fmla="*/ 30 h 280"/>
                <a:gd name="T24" fmla="*/ 195 w 215"/>
                <a:gd name="T25" fmla="*/ 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5" h="280">
                  <a:moveTo>
                    <a:pt x="195" y="5"/>
                  </a:moveTo>
                  <a:cubicBezTo>
                    <a:pt x="195" y="5"/>
                    <a:pt x="195" y="5"/>
                    <a:pt x="195" y="5"/>
                  </a:cubicBezTo>
                  <a:cubicBezTo>
                    <a:pt x="184" y="3"/>
                    <a:pt x="171" y="1"/>
                    <a:pt x="158" y="0"/>
                  </a:cubicBezTo>
                  <a:cubicBezTo>
                    <a:pt x="156" y="0"/>
                    <a:pt x="153" y="0"/>
                    <a:pt x="151" y="0"/>
                  </a:cubicBezTo>
                  <a:cubicBezTo>
                    <a:pt x="144" y="29"/>
                    <a:pt x="102" y="77"/>
                    <a:pt x="89" y="151"/>
                  </a:cubicBezTo>
                  <a:cubicBezTo>
                    <a:pt x="84" y="90"/>
                    <a:pt x="81" y="25"/>
                    <a:pt x="88" y="0"/>
                  </a:cubicBezTo>
                  <a:cubicBezTo>
                    <a:pt x="83" y="0"/>
                    <a:pt x="63" y="1"/>
                    <a:pt x="54" y="3"/>
                  </a:cubicBezTo>
                  <a:cubicBezTo>
                    <a:pt x="43" y="5"/>
                    <a:pt x="33" y="14"/>
                    <a:pt x="29" y="26"/>
                  </a:cubicBezTo>
                  <a:cubicBezTo>
                    <a:pt x="19" y="55"/>
                    <a:pt x="0" y="120"/>
                    <a:pt x="12" y="280"/>
                  </a:cubicBezTo>
                  <a:cubicBezTo>
                    <a:pt x="190" y="280"/>
                    <a:pt x="190" y="280"/>
                    <a:pt x="190" y="280"/>
                  </a:cubicBezTo>
                  <a:cubicBezTo>
                    <a:pt x="191" y="264"/>
                    <a:pt x="187" y="230"/>
                    <a:pt x="193" y="178"/>
                  </a:cubicBezTo>
                  <a:cubicBezTo>
                    <a:pt x="199" y="128"/>
                    <a:pt x="208" y="60"/>
                    <a:pt x="213" y="30"/>
                  </a:cubicBezTo>
                  <a:cubicBezTo>
                    <a:pt x="215" y="18"/>
                    <a:pt x="207" y="7"/>
                    <a:pt x="195" y="5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28">
              <a:extLst>
                <a:ext uri="{FF2B5EF4-FFF2-40B4-BE49-F238E27FC236}">
                  <a16:creationId xmlns:a16="http://schemas.microsoft.com/office/drawing/2014/main" id="{644CFD73-9BC7-4622-92B1-2DABBD5AE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3338" y="1993901"/>
              <a:ext cx="38100" cy="476250"/>
            </a:xfrm>
            <a:custGeom>
              <a:avLst/>
              <a:gdLst>
                <a:gd name="T0" fmla="*/ 8 w 9"/>
                <a:gd name="T1" fmla="*/ 0 h 112"/>
                <a:gd name="T2" fmla="*/ 7 w 9"/>
                <a:gd name="T3" fmla="*/ 1 h 112"/>
                <a:gd name="T4" fmla="*/ 3 w 9"/>
                <a:gd name="T5" fmla="*/ 111 h 112"/>
                <a:gd name="T6" fmla="*/ 4 w 9"/>
                <a:gd name="T7" fmla="*/ 112 h 112"/>
                <a:gd name="T8" fmla="*/ 4 w 9"/>
                <a:gd name="T9" fmla="*/ 112 h 112"/>
                <a:gd name="T10" fmla="*/ 5 w 9"/>
                <a:gd name="T11" fmla="*/ 111 h 112"/>
                <a:gd name="T12" fmla="*/ 9 w 9"/>
                <a:gd name="T13" fmla="*/ 1 h 112"/>
                <a:gd name="T14" fmla="*/ 8 w 9"/>
                <a:gd name="T15" fmla="*/ 0 h 112"/>
                <a:gd name="T16" fmla="*/ 8 w 9"/>
                <a:gd name="T17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12">
                  <a:moveTo>
                    <a:pt x="8" y="0"/>
                  </a:moveTo>
                  <a:cubicBezTo>
                    <a:pt x="7" y="0"/>
                    <a:pt x="7" y="1"/>
                    <a:pt x="7" y="1"/>
                  </a:cubicBezTo>
                  <a:cubicBezTo>
                    <a:pt x="7" y="2"/>
                    <a:pt x="0" y="66"/>
                    <a:pt x="3" y="111"/>
                  </a:cubicBezTo>
                  <a:cubicBezTo>
                    <a:pt x="3" y="112"/>
                    <a:pt x="4" y="112"/>
                    <a:pt x="4" y="112"/>
                  </a:cubicBezTo>
                  <a:cubicBezTo>
                    <a:pt x="4" y="112"/>
                    <a:pt x="4" y="112"/>
                    <a:pt x="4" y="112"/>
                  </a:cubicBezTo>
                  <a:cubicBezTo>
                    <a:pt x="5" y="112"/>
                    <a:pt x="6" y="112"/>
                    <a:pt x="5" y="111"/>
                  </a:cubicBezTo>
                  <a:cubicBezTo>
                    <a:pt x="2" y="66"/>
                    <a:pt x="9" y="2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515B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29">
              <a:extLst>
                <a:ext uri="{FF2B5EF4-FFF2-40B4-BE49-F238E27FC236}">
                  <a16:creationId xmlns:a16="http://schemas.microsoft.com/office/drawing/2014/main" id="{DDBAEDAD-7E34-452C-9C0E-F9FF37847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9588" y="1831976"/>
              <a:ext cx="30163" cy="238125"/>
            </a:xfrm>
            <a:custGeom>
              <a:avLst/>
              <a:gdLst>
                <a:gd name="T0" fmla="*/ 7 w 7"/>
                <a:gd name="T1" fmla="*/ 0 h 56"/>
                <a:gd name="T2" fmla="*/ 7 w 7"/>
                <a:gd name="T3" fmla="*/ 0 h 56"/>
                <a:gd name="T4" fmla="*/ 0 w 7"/>
                <a:gd name="T5" fmla="*/ 56 h 56"/>
                <a:gd name="T6" fmla="*/ 0 w 7"/>
                <a:gd name="T7" fmla="*/ 56 h 56"/>
                <a:gd name="T8" fmla="*/ 7 w 7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56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5" y="19"/>
                    <a:pt x="2" y="39"/>
                    <a:pt x="0" y="56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2" y="39"/>
                    <a:pt x="5" y="20"/>
                    <a:pt x="7" y="0"/>
                  </a:cubicBezTo>
                </a:path>
              </a:pathLst>
            </a:custGeom>
            <a:solidFill>
              <a:srgbClr val="3A5F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30">
              <a:extLst>
                <a:ext uri="{FF2B5EF4-FFF2-40B4-BE49-F238E27FC236}">
                  <a16:creationId xmlns:a16="http://schemas.microsoft.com/office/drawing/2014/main" id="{89D0B058-592F-47BB-B0D3-F8FF4B7D5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29750" y="1512888"/>
              <a:ext cx="46038" cy="319088"/>
            </a:xfrm>
            <a:custGeom>
              <a:avLst/>
              <a:gdLst>
                <a:gd name="T0" fmla="*/ 11 w 11"/>
                <a:gd name="T1" fmla="*/ 0 h 75"/>
                <a:gd name="T2" fmla="*/ 0 w 11"/>
                <a:gd name="T3" fmla="*/ 75 h 75"/>
                <a:gd name="T4" fmla="*/ 0 w 11"/>
                <a:gd name="T5" fmla="*/ 75 h 75"/>
                <a:gd name="T6" fmla="*/ 11 w 11"/>
                <a:gd name="T7" fmla="*/ 0 h 75"/>
                <a:gd name="T8" fmla="*/ 11 w 11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5">
                  <a:moveTo>
                    <a:pt x="11" y="0"/>
                  </a:moveTo>
                  <a:cubicBezTo>
                    <a:pt x="8" y="20"/>
                    <a:pt x="4" y="47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4" y="47"/>
                    <a:pt x="8" y="2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4767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31">
              <a:extLst>
                <a:ext uri="{FF2B5EF4-FFF2-40B4-BE49-F238E27FC236}">
                  <a16:creationId xmlns:a16="http://schemas.microsoft.com/office/drawing/2014/main" id="{1F8C5D0A-2137-4818-AD1D-5B45160D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6725" y="1503363"/>
              <a:ext cx="119063" cy="566738"/>
            </a:xfrm>
            <a:custGeom>
              <a:avLst/>
              <a:gdLst>
                <a:gd name="T0" fmla="*/ 22 w 28"/>
                <a:gd name="T1" fmla="*/ 0 h 133"/>
                <a:gd name="T2" fmla="*/ 6 w 28"/>
                <a:gd name="T3" fmla="*/ 24 h 133"/>
                <a:gd name="T4" fmla="*/ 10 w 28"/>
                <a:gd name="T5" fmla="*/ 133 h 133"/>
                <a:gd name="T6" fmla="*/ 17 w 28"/>
                <a:gd name="T7" fmla="*/ 77 h 133"/>
                <a:gd name="T8" fmla="*/ 28 w 28"/>
                <a:gd name="T9" fmla="*/ 2 h 133"/>
                <a:gd name="T10" fmla="*/ 22 w 28"/>
                <a:gd name="T11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33">
                  <a:moveTo>
                    <a:pt x="22" y="0"/>
                  </a:moveTo>
                  <a:cubicBezTo>
                    <a:pt x="16" y="0"/>
                    <a:pt x="10" y="6"/>
                    <a:pt x="6" y="24"/>
                  </a:cubicBezTo>
                  <a:cubicBezTo>
                    <a:pt x="0" y="54"/>
                    <a:pt x="3" y="95"/>
                    <a:pt x="10" y="133"/>
                  </a:cubicBezTo>
                  <a:cubicBezTo>
                    <a:pt x="12" y="116"/>
                    <a:pt x="15" y="96"/>
                    <a:pt x="17" y="77"/>
                  </a:cubicBezTo>
                  <a:cubicBezTo>
                    <a:pt x="21" y="49"/>
                    <a:pt x="25" y="22"/>
                    <a:pt x="28" y="2"/>
                  </a:cubicBezTo>
                  <a:cubicBezTo>
                    <a:pt x="26" y="0"/>
                    <a:pt x="24" y="0"/>
                    <a:pt x="22" y="0"/>
                  </a:cubicBezTo>
                </a:path>
              </a:pathLst>
            </a:custGeom>
            <a:solidFill>
              <a:srgbClr val="1B23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132">
              <a:extLst>
                <a:ext uri="{FF2B5EF4-FFF2-40B4-BE49-F238E27FC236}">
                  <a16:creationId xmlns:a16="http://schemas.microsoft.com/office/drawing/2014/main" id="{EA27A87C-5BB4-4B4E-9311-0085126AF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575" y="989013"/>
              <a:ext cx="331788" cy="430213"/>
            </a:xfrm>
            <a:custGeom>
              <a:avLst/>
              <a:gdLst>
                <a:gd name="T0" fmla="*/ 7 w 78"/>
                <a:gd name="T1" fmla="*/ 78 h 101"/>
                <a:gd name="T2" fmla="*/ 30 w 78"/>
                <a:gd name="T3" fmla="*/ 47 h 101"/>
                <a:gd name="T4" fmla="*/ 28 w 78"/>
                <a:gd name="T5" fmla="*/ 36 h 101"/>
                <a:gd name="T6" fmla="*/ 54 w 78"/>
                <a:gd name="T7" fmla="*/ 15 h 101"/>
                <a:gd name="T8" fmla="*/ 73 w 78"/>
                <a:gd name="T9" fmla="*/ 0 h 101"/>
                <a:gd name="T10" fmla="*/ 78 w 78"/>
                <a:gd name="T11" fmla="*/ 80 h 101"/>
                <a:gd name="T12" fmla="*/ 30 w 78"/>
                <a:gd name="T13" fmla="*/ 98 h 101"/>
                <a:gd name="T14" fmla="*/ 7 w 78"/>
                <a:gd name="T15" fmla="*/ 7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101">
                  <a:moveTo>
                    <a:pt x="7" y="78"/>
                  </a:moveTo>
                  <a:cubicBezTo>
                    <a:pt x="28" y="74"/>
                    <a:pt x="32" y="61"/>
                    <a:pt x="30" y="47"/>
                  </a:cubicBezTo>
                  <a:cubicBezTo>
                    <a:pt x="30" y="43"/>
                    <a:pt x="29" y="40"/>
                    <a:pt x="28" y="36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68" y="23"/>
                    <a:pt x="63" y="64"/>
                    <a:pt x="78" y="80"/>
                  </a:cubicBezTo>
                  <a:cubicBezTo>
                    <a:pt x="78" y="80"/>
                    <a:pt x="65" y="101"/>
                    <a:pt x="30" y="98"/>
                  </a:cubicBezTo>
                  <a:cubicBezTo>
                    <a:pt x="0" y="96"/>
                    <a:pt x="7" y="78"/>
                    <a:pt x="7" y="78"/>
                  </a:cubicBezTo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33">
              <a:extLst>
                <a:ext uri="{FF2B5EF4-FFF2-40B4-BE49-F238E27FC236}">
                  <a16:creationId xmlns:a16="http://schemas.microsoft.com/office/drawing/2014/main" id="{B368510E-F770-46E2-8FE6-88EE063B9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8275" y="1384301"/>
              <a:ext cx="77788" cy="55563"/>
            </a:xfrm>
            <a:custGeom>
              <a:avLst/>
              <a:gdLst>
                <a:gd name="T0" fmla="*/ 16 w 49"/>
                <a:gd name="T1" fmla="*/ 0 h 35"/>
                <a:gd name="T2" fmla="*/ 0 w 49"/>
                <a:gd name="T3" fmla="*/ 17 h 35"/>
                <a:gd name="T4" fmla="*/ 49 w 49"/>
                <a:gd name="T5" fmla="*/ 35 h 35"/>
                <a:gd name="T6" fmla="*/ 43 w 49"/>
                <a:gd name="T7" fmla="*/ 17 h 35"/>
                <a:gd name="T8" fmla="*/ 16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16" y="0"/>
                  </a:moveTo>
                  <a:lnTo>
                    <a:pt x="0" y="17"/>
                  </a:lnTo>
                  <a:lnTo>
                    <a:pt x="49" y="35"/>
                  </a:lnTo>
                  <a:lnTo>
                    <a:pt x="43" y="1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34">
              <a:extLst>
                <a:ext uri="{FF2B5EF4-FFF2-40B4-BE49-F238E27FC236}">
                  <a16:creationId xmlns:a16="http://schemas.microsoft.com/office/drawing/2014/main" id="{70FB1D03-F0A0-4E2A-B886-7630BED42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3675" y="1300163"/>
              <a:ext cx="212725" cy="177800"/>
            </a:xfrm>
            <a:custGeom>
              <a:avLst/>
              <a:gdLst>
                <a:gd name="T0" fmla="*/ 14 w 50"/>
                <a:gd name="T1" fmla="*/ 42 h 42"/>
                <a:gd name="T2" fmla="*/ 0 w 50"/>
                <a:gd name="T3" fmla="*/ 20 h 42"/>
                <a:gd name="T4" fmla="*/ 35 w 50"/>
                <a:gd name="T5" fmla="*/ 0 h 42"/>
                <a:gd name="T6" fmla="*/ 46 w 50"/>
                <a:gd name="T7" fmla="*/ 5 h 42"/>
                <a:gd name="T8" fmla="*/ 14 w 50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2">
                  <a:moveTo>
                    <a:pt x="14" y="42"/>
                  </a:moveTo>
                  <a:cubicBezTo>
                    <a:pt x="14" y="42"/>
                    <a:pt x="7" y="24"/>
                    <a:pt x="0" y="20"/>
                  </a:cubicBezTo>
                  <a:cubicBezTo>
                    <a:pt x="24" y="14"/>
                    <a:pt x="35" y="0"/>
                    <a:pt x="35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50" y="26"/>
                    <a:pt x="14" y="42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35">
              <a:extLst>
                <a:ext uri="{FF2B5EF4-FFF2-40B4-BE49-F238E27FC236}">
                  <a16:creationId xmlns:a16="http://schemas.microsoft.com/office/drawing/2014/main" id="{E51E4262-E4B4-4143-8BAF-AFBAF4A97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7313" y="1381126"/>
              <a:ext cx="80963" cy="33338"/>
            </a:xfrm>
            <a:custGeom>
              <a:avLst/>
              <a:gdLst>
                <a:gd name="T0" fmla="*/ 41 w 51"/>
                <a:gd name="T1" fmla="*/ 0 h 21"/>
                <a:gd name="T2" fmla="*/ 51 w 51"/>
                <a:gd name="T3" fmla="*/ 19 h 21"/>
                <a:gd name="T4" fmla="*/ 0 w 51"/>
                <a:gd name="T5" fmla="*/ 21 h 21"/>
                <a:gd name="T6" fmla="*/ 11 w 51"/>
                <a:gd name="T7" fmla="*/ 5 h 21"/>
                <a:gd name="T8" fmla="*/ 41 w 5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1">
                  <a:moveTo>
                    <a:pt x="41" y="0"/>
                  </a:moveTo>
                  <a:lnTo>
                    <a:pt x="51" y="19"/>
                  </a:lnTo>
                  <a:lnTo>
                    <a:pt x="0" y="21"/>
                  </a:lnTo>
                  <a:lnTo>
                    <a:pt x="11" y="5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36">
              <a:extLst>
                <a:ext uri="{FF2B5EF4-FFF2-40B4-BE49-F238E27FC236}">
                  <a16:creationId xmlns:a16="http://schemas.microsoft.com/office/drawing/2014/main" id="{1494A7B0-E554-46E0-A037-C5A526589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950" y="1304926"/>
              <a:ext cx="171450" cy="152400"/>
            </a:xfrm>
            <a:custGeom>
              <a:avLst/>
              <a:gdLst>
                <a:gd name="T0" fmla="*/ 15 w 40"/>
                <a:gd name="T1" fmla="*/ 36 h 36"/>
                <a:gd name="T2" fmla="*/ 40 w 40"/>
                <a:gd name="T3" fmla="*/ 18 h 36"/>
                <a:gd name="T4" fmla="*/ 29 w 40"/>
                <a:gd name="T5" fmla="*/ 0 h 36"/>
                <a:gd name="T6" fmla="*/ 18 w 40"/>
                <a:gd name="T7" fmla="*/ 2 h 36"/>
                <a:gd name="T8" fmla="*/ 15 w 40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6">
                  <a:moveTo>
                    <a:pt x="15" y="36"/>
                  </a:moveTo>
                  <a:cubicBezTo>
                    <a:pt x="15" y="36"/>
                    <a:pt x="25" y="25"/>
                    <a:pt x="40" y="18"/>
                  </a:cubicBezTo>
                  <a:cubicBezTo>
                    <a:pt x="29" y="15"/>
                    <a:pt x="29" y="0"/>
                    <a:pt x="29" y="0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0" y="20"/>
                    <a:pt x="15" y="36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37">
              <a:extLst>
                <a:ext uri="{FF2B5EF4-FFF2-40B4-BE49-F238E27FC236}">
                  <a16:creationId xmlns:a16="http://schemas.microsoft.com/office/drawing/2014/main" id="{35D147BA-3F04-476E-B31A-52FE57136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3200" y="1052513"/>
              <a:ext cx="55563" cy="47625"/>
            </a:xfrm>
            <a:custGeom>
              <a:avLst/>
              <a:gdLst>
                <a:gd name="T0" fmla="*/ 35 w 35"/>
                <a:gd name="T1" fmla="*/ 0 h 30"/>
                <a:gd name="T2" fmla="*/ 0 w 35"/>
                <a:gd name="T3" fmla="*/ 30 h 30"/>
                <a:gd name="T4" fmla="*/ 0 w 35"/>
                <a:gd name="T5" fmla="*/ 30 h 30"/>
                <a:gd name="T6" fmla="*/ 35 w 35"/>
                <a:gd name="T7" fmla="*/ 0 h 30"/>
                <a:gd name="T8" fmla="*/ 35 w 35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0">
                  <a:moveTo>
                    <a:pt x="35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35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426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38">
              <a:extLst>
                <a:ext uri="{FF2B5EF4-FFF2-40B4-BE49-F238E27FC236}">
                  <a16:creationId xmlns:a16="http://schemas.microsoft.com/office/drawing/2014/main" id="{81191DAD-855F-4E22-B68A-4C070662F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3200" y="1052513"/>
              <a:ext cx="55563" cy="47625"/>
            </a:xfrm>
            <a:custGeom>
              <a:avLst/>
              <a:gdLst>
                <a:gd name="T0" fmla="*/ 35 w 35"/>
                <a:gd name="T1" fmla="*/ 0 h 30"/>
                <a:gd name="T2" fmla="*/ 0 w 35"/>
                <a:gd name="T3" fmla="*/ 30 h 30"/>
                <a:gd name="T4" fmla="*/ 0 w 35"/>
                <a:gd name="T5" fmla="*/ 30 h 30"/>
                <a:gd name="T6" fmla="*/ 35 w 35"/>
                <a:gd name="T7" fmla="*/ 0 h 30"/>
                <a:gd name="T8" fmla="*/ 35 w 35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0">
                  <a:moveTo>
                    <a:pt x="35" y="0"/>
                  </a:moveTo>
                  <a:lnTo>
                    <a:pt x="0" y="30"/>
                  </a:lnTo>
                  <a:lnTo>
                    <a:pt x="0" y="30"/>
                  </a:lnTo>
                  <a:lnTo>
                    <a:pt x="35" y="0"/>
                  </a:lnTo>
                  <a:lnTo>
                    <a:pt x="3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139">
              <a:extLst>
                <a:ext uri="{FF2B5EF4-FFF2-40B4-BE49-F238E27FC236}">
                  <a16:creationId xmlns:a16="http://schemas.microsoft.com/office/drawing/2014/main" id="{2E08AEFD-CAC3-43BA-93C8-5E651C45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7638" y="1100138"/>
              <a:ext cx="55563" cy="42863"/>
            </a:xfrm>
            <a:custGeom>
              <a:avLst/>
              <a:gdLst>
                <a:gd name="T0" fmla="*/ 13 w 13"/>
                <a:gd name="T1" fmla="*/ 0 h 10"/>
                <a:gd name="T2" fmla="*/ 13 w 13"/>
                <a:gd name="T3" fmla="*/ 0 h 10"/>
                <a:gd name="T4" fmla="*/ 0 w 13"/>
                <a:gd name="T5" fmla="*/ 10 h 10"/>
                <a:gd name="T6" fmla="*/ 0 w 13"/>
                <a:gd name="T7" fmla="*/ 10 h 10"/>
                <a:gd name="T8" fmla="*/ 13 w 13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5176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40">
              <a:extLst>
                <a:ext uri="{FF2B5EF4-FFF2-40B4-BE49-F238E27FC236}">
                  <a16:creationId xmlns:a16="http://schemas.microsoft.com/office/drawing/2014/main" id="{4C69284F-DD21-4301-9906-93A42FD66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7638" y="1052513"/>
              <a:ext cx="114300" cy="136525"/>
            </a:xfrm>
            <a:custGeom>
              <a:avLst/>
              <a:gdLst>
                <a:gd name="T0" fmla="*/ 26 w 27"/>
                <a:gd name="T1" fmla="*/ 0 h 32"/>
                <a:gd name="T2" fmla="*/ 26 w 27"/>
                <a:gd name="T3" fmla="*/ 0 h 32"/>
                <a:gd name="T4" fmla="*/ 13 w 27"/>
                <a:gd name="T5" fmla="*/ 11 h 32"/>
                <a:gd name="T6" fmla="*/ 0 w 27"/>
                <a:gd name="T7" fmla="*/ 21 h 32"/>
                <a:gd name="T8" fmla="*/ 2 w 27"/>
                <a:gd name="T9" fmla="*/ 32 h 32"/>
                <a:gd name="T10" fmla="*/ 26 w 27"/>
                <a:gd name="T11" fmla="*/ 10 h 32"/>
                <a:gd name="T12" fmla="*/ 26 w 27"/>
                <a:gd name="T1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32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5"/>
                    <a:pt x="2" y="28"/>
                    <a:pt x="2" y="32"/>
                  </a:cubicBezTo>
                  <a:cubicBezTo>
                    <a:pt x="12" y="30"/>
                    <a:pt x="25" y="20"/>
                    <a:pt x="26" y="10"/>
                  </a:cubicBezTo>
                  <a:cubicBezTo>
                    <a:pt x="27" y="6"/>
                    <a:pt x="27" y="3"/>
                    <a:pt x="26" y="0"/>
                  </a:cubicBezTo>
                </a:path>
              </a:pathLst>
            </a:custGeom>
            <a:solidFill>
              <a:srgbClr val="CC9C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41">
              <a:extLst>
                <a:ext uri="{FF2B5EF4-FFF2-40B4-BE49-F238E27FC236}">
                  <a16:creationId xmlns:a16="http://schemas.microsoft.com/office/drawing/2014/main" id="{EDD2F64E-C36D-486D-AB40-9A1556446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7775" y="611188"/>
              <a:ext cx="169863" cy="314325"/>
            </a:xfrm>
            <a:custGeom>
              <a:avLst/>
              <a:gdLst>
                <a:gd name="T0" fmla="*/ 9 w 40"/>
                <a:gd name="T1" fmla="*/ 21 h 74"/>
                <a:gd name="T2" fmla="*/ 20 w 40"/>
                <a:gd name="T3" fmla="*/ 74 h 74"/>
                <a:gd name="T4" fmla="*/ 9 w 40"/>
                <a:gd name="T5" fmla="*/ 2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74">
                  <a:moveTo>
                    <a:pt x="9" y="21"/>
                  </a:moveTo>
                  <a:cubicBezTo>
                    <a:pt x="0" y="32"/>
                    <a:pt x="1" y="73"/>
                    <a:pt x="20" y="74"/>
                  </a:cubicBezTo>
                  <a:cubicBezTo>
                    <a:pt x="40" y="74"/>
                    <a:pt x="26" y="0"/>
                    <a:pt x="9" y="2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42">
              <a:extLst>
                <a:ext uri="{FF2B5EF4-FFF2-40B4-BE49-F238E27FC236}">
                  <a16:creationId xmlns:a16="http://schemas.microsoft.com/office/drawing/2014/main" id="{8F75D900-F062-4133-8E2F-3E50E4A7E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7775" y="593726"/>
              <a:ext cx="407988" cy="617538"/>
            </a:xfrm>
            <a:custGeom>
              <a:avLst/>
              <a:gdLst>
                <a:gd name="T0" fmla="*/ 94 w 96"/>
                <a:gd name="T1" fmla="*/ 55 h 145"/>
                <a:gd name="T2" fmla="*/ 76 w 96"/>
                <a:gd name="T3" fmla="*/ 120 h 145"/>
                <a:gd name="T4" fmla="*/ 7 w 96"/>
                <a:gd name="T5" fmla="*/ 100 h 145"/>
                <a:gd name="T6" fmla="*/ 35 w 96"/>
                <a:gd name="T7" fmla="*/ 13 h 145"/>
                <a:gd name="T8" fmla="*/ 94 w 96"/>
                <a:gd name="T9" fmla="*/ 5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145">
                  <a:moveTo>
                    <a:pt x="94" y="55"/>
                  </a:moveTo>
                  <a:cubicBezTo>
                    <a:pt x="92" y="86"/>
                    <a:pt x="92" y="104"/>
                    <a:pt x="76" y="120"/>
                  </a:cubicBezTo>
                  <a:cubicBezTo>
                    <a:pt x="53" y="145"/>
                    <a:pt x="14" y="131"/>
                    <a:pt x="7" y="100"/>
                  </a:cubicBezTo>
                  <a:cubicBezTo>
                    <a:pt x="0" y="72"/>
                    <a:pt x="5" y="25"/>
                    <a:pt x="35" y="13"/>
                  </a:cubicBezTo>
                  <a:cubicBezTo>
                    <a:pt x="65" y="0"/>
                    <a:pt x="96" y="23"/>
                    <a:pt x="94" y="55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43">
              <a:extLst>
                <a:ext uri="{FF2B5EF4-FFF2-40B4-BE49-F238E27FC236}">
                  <a16:creationId xmlns:a16="http://schemas.microsoft.com/office/drawing/2014/main" id="{459CEACF-1708-4133-BCDC-AB44C3E18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8600" y="682626"/>
              <a:ext cx="369888" cy="361950"/>
            </a:xfrm>
            <a:custGeom>
              <a:avLst/>
              <a:gdLst>
                <a:gd name="T0" fmla="*/ 19 w 87"/>
                <a:gd name="T1" fmla="*/ 8 h 85"/>
                <a:gd name="T2" fmla="*/ 15 w 87"/>
                <a:gd name="T3" fmla="*/ 52 h 85"/>
                <a:gd name="T4" fmla="*/ 27 w 87"/>
                <a:gd name="T5" fmla="*/ 69 h 85"/>
                <a:gd name="T6" fmla="*/ 27 w 87"/>
                <a:gd name="T7" fmla="*/ 85 h 85"/>
                <a:gd name="T8" fmla="*/ 44 w 87"/>
                <a:gd name="T9" fmla="*/ 0 h 85"/>
                <a:gd name="T10" fmla="*/ 19 w 87"/>
                <a:gd name="T11" fmla="*/ 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85">
                  <a:moveTo>
                    <a:pt x="19" y="8"/>
                  </a:moveTo>
                  <a:cubicBezTo>
                    <a:pt x="0" y="27"/>
                    <a:pt x="25" y="41"/>
                    <a:pt x="15" y="52"/>
                  </a:cubicBezTo>
                  <a:cubicBezTo>
                    <a:pt x="34" y="61"/>
                    <a:pt x="27" y="69"/>
                    <a:pt x="27" y="69"/>
                  </a:cubicBezTo>
                  <a:cubicBezTo>
                    <a:pt x="27" y="69"/>
                    <a:pt x="24" y="76"/>
                    <a:pt x="27" y="85"/>
                  </a:cubicBezTo>
                  <a:cubicBezTo>
                    <a:pt x="48" y="80"/>
                    <a:pt x="87" y="10"/>
                    <a:pt x="44" y="0"/>
                  </a:cubicBezTo>
                  <a:cubicBezTo>
                    <a:pt x="19" y="11"/>
                    <a:pt x="19" y="8"/>
                    <a:pt x="19" y="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44">
              <a:extLst>
                <a:ext uri="{FF2B5EF4-FFF2-40B4-BE49-F238E27FC236}">
                  <a16:creationId xmlns:a16="http://schemas.microsoft.com/office/drawing/2014/main" id="{0BA28551-C111-498C-A778-9BAF87E3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5075" y="538163"/>
              <a:ext cx="496888" cy="247650"/>
            </a:xfrm>
            <a:custGeom>
              <a:avLst/>
              <a:gdLst>
                <a:gd name="T0" fmla="*/ 89 w 117"/>
                <a:gd name="T1" fmla="*/ 56 h 58"/>
                <a:gd name="T2" fmla="*/ 33 w 117"/>
                <a:gd name="T3" fmla="*/ 42 h 58"/>
                <a:gd name="T4" fmla="*/ 21 w 117"/>
                <a:gd name="T5" fmla="*/ 53 h 58"/>
                <a:gd name="T6" fmla="*/ 3 w 117"/>
                <a:gd name="T7" fmla="*/ 30 h 58"/>
                <a:gd name="T8" fmla="*/ 54 w 117"/>
                <a:gd name="T9" fmla="*/ 13 h 58"/>
                <a:gd name="T10" fmla="*/ 107 w 117"/>
                <a:gd name="T11" fmla="*/ 21 h 58"/>
                <a:gd name="T12" fmla="*/ 89 w 117"/>
                <a:gd name="T13" fmla="*/ 5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58">
                  <a:moveTo>
                    <a:pt x="89" y="56"/>
                  </a:moveTo>
                  <a:cubicBezTo>
                    <a:pt x="71" y="58"/>
                    <a:pt x="47" y="50"/>
                    <a:pt x="33" y="42"/>
                  </a:cubicBezTo>
                  <a:cubicBezTo>
                    <a:pt x="18" y="35"/>
                    <a:pt x="16" y="49"/>
                    <a:pt x="21" y="53"/>
                  </a:cubicBezTo>
                  <a:cubicBezTo>
                    <a:pt x="12" y="53"/>
                    <a:pt x="0" y="46"/>
                    <a:pt x="3" y="30"/>
                  </a:cubicBezTo>
                  <a:cubicBezTo>
                    <a:pt x="6" y="15"/>
                    <a:pt x="26" y="0"/>
                    <a:pt x="54" y="13"/>
                  </a:cubicBezTo>
                  <a:cubicBezTo>
                    <a:pt x="73" y="22"/>
                    <a:pt x="98" y="10"/>
                    <a:pt x="107" y="21"/>
                  </a:cubicBezTo>
                  <a:cubicBezTo>
                    <a:pt x="117" y="31"/>
                    <a:pt x="102" y="54"/>
                    <a:pt x="89" y="5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45">
              <a:extLst>
                <a:ext uri="{FF2B5EF4-FFF2-40B4-BE49-F238E27FC236}">
                  <a16:creationId xmlns:a16="http://schemas.microsoft.com/office/drawing/2014/main" id="{AA9D8AA7-F55E-4424-9828-5D3D64C19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8463" y="588963"/>
              <a:ext cx="98425" cy="128588"/>
            </a:xfrm>
            <a:custGeom>
              <a:avLst/>
              <a:gdLst>
                <a:gd name="T0" fmla="*/ 0 w 23"/>
                <a:gd name="T1" fmla="*/ 23 h 30"/>
                <a:gd name="T2" fmla="*/ 9 w 23"/>
                <a:gd name="T3" fmla="*/ 0 h 30"/>
                <a:gd name="T4" fmla="*/ 9 w 23"/>
                <a:gd name="T5" fmla="*/ 30 h 30"/>
                <a:gd name="T6" fmla="*/ 0 w 23"/>
                <a:gd name="T7" fmla="*/ 2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0" y="23"/>
                  </a:moveTo>
                  <a:cubicBezTo>
                    <a:pt x="12" y="22"/>
                    <a:pt x="13" y="14"/>
                    <a:pt x="9" y="0"/>
                  </a:cubicBezTo>
                  <a:cubicBezTo>
                    <a:pt x="23" y="19"/>
                    <a:pt x="18" y="25"/>
                    <a:pt x="9" y="30"/>
                  </a:cubicBezTo>
                  <a:cubicBezTo>
                    <a:pt x="1" y="27"/>
                    <a:pt x="0" y="23"/>
                    <a:pt x="0" y="2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Freeform 146">
              <a:extLst>
                <a:ext uri="{FF2B5EF4-FFF2-40B4-BE49-F238E27FC236}">
                  <a16:creationId xmlns:a16="http://schemas.microsoft.com/office/drawing/2014/main" id="{04A36148-1D30-4B73-9614-42B3163CE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4800" y="857251"/>
              <a:ext cx="119063" cy="144463"/>
            </a:xfrm>
            <a:custGeom>
              <a:avLst/>
              <a:gdLst>
                <a:gd name="T0" fmla="*/ 25 w 28"/>
                <a:gd name="T1" fmla="*/ 17 h 34"/>
                <a:gd name="T2" fmla="*/ 11 w 28"/>
                <a:gd name="T3" fmla="*/ 30 h 34"/>
                <a:gd name="T4" fmla="*/ 2 w 28"/>
                <a:gd name="T5" fmla="*/ 18 h 34"/>
                <a:gd name="T6" fmla="*/ 18 w 28"/>
                <a:gd name="T7" fmla="*/ 0 h 34"/>
                <a:gd name="T8" fmla="*/ 25 w 28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4">
                  <a:moveTo>
                    <a:pt x="25" y="17"/>
                  </a:moveTo>
                  <a:cubicBezTo>
                    <a:pt x="22" y="23"/>
                    <a:pt x="17" y="28"/>
                    <a:pt x="11" y="30"/>
                  </a:cubicBezTo>
                  <a:cubicBezTo>
                    <a:pt x="4" y="34"/>
                    <a:pt x="0" y="27"/>
                    <a:pt x="2" y="18"/>
                  </a:cubicBezTo>
                  <a:cubicBezTo>
                    <a:pt x="4" y="11"/>
                    <a:pt x="10" y="0"/>
                    <a:pt x="18" y="0"/>
                  </a:cubicBezTo>
                  <a:cubicBezTo>
                    <a:pt x="25" y="0"/>
                    <a:pt x="28" y="9"/>
                    <a:pt x="25" y="17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8" name="Freeform 147">
              <a:extLst>
                <a:ext uri="{FF2B5EF4-FFF2-40B4-BE49-F238E27FC236}">
                  <a16:creationId xmlns:a16="http://schemas.microsoft.com/office/drawing/2014/main" id="{CFE01E42-F2E7-4FEA-A71C-5A13B6D70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2875" y="844551"/>
              <a:ext cx="25400" cy="42863"/>
            </a:xfrm>
            <a:custGeom>
              <a:avLst/>
              <a:gdLst>
                <a:gd name="T0" fmla="*/ 6 w 6"/>
                <a:gd name="T1" fmla="*/ 5 h 10"/>
                <a:gd name="T2" fmla="*/ 3 w 6"/>
                <a:gd name="T3" fmla="*/ 10 h 10"/>
                <a:gd name="T4" fmla="*/ 0 w 6"/>
                <a:gd name="T5" fmla="*/ 5 h 10"/>
                <a:gd name="T6" fmla="*/ 3 w 6"/>
                <a:gd name="T7" fmla="*/ 0 h 10"/>
                <a:gd name="T8" fmla="*/ 6 w 6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6" y="5"/>
                  </a:moveTo>
                  <a:cubicBezTo>
                    <a:pt x="6" y="8"/>
                    <a:pt x="4" y="10"/>
                    <a:pt x="3" y="10"/>
                  </a:cubicBezTo>
                  <a:cubicBezTo>
                    <a:pt x="1" y="10"/>
                    <a:pt x="0" y="8"/>
                    <a:pt x="0" y="5"/>
                  </a:cubicBezTo>
                  <a:cubicBezTo>
                    <a:pt x="0" y="3"/>
                    <a:pt x="1" y="0"/>
                    <a:pt x="3" y="0"/>
                  </a:cubicBezTo>
                  <a:cubicBezTo>
                    <a:pt x="5" y="0"/>
                    <a:pt x="6" y="2"/>
                    <a:pt x="6" y="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9" name="Oval 148">
              <a:extLst>
                <a:ext uri="{FF2B5EF4-FFF2-40B4-BE49-F238E27FC236}">
                  <a16:creationId xmlns:a16="http://schemas.microsoft.com/office/drawing/2014/main" id="{CCE68037-7668-4A4C-9395-B054EC5A4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638" y="849313"/>
              <a:ext cx="25400" cy="38100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Freeform 149">
              <a:extLst>
                <a:ext uri="{FF2B5EF4-FFF2-40B4-BE49-F238E27FC236}">
                  <a16:creationId xmlns:a16="http://schemas.microsoft.com/office/drawing/2014/main" id="{15720918-ABBC-4BEB-BF9C-F826772F1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1275" y="869951"/>
              <a:ext cx="50800" cy="111125"/>
            </a:xfrm>
            <a:custGeom>
              <a:avLst/>
              <a:gdLst>
                <a:gd name="T0" fmla="*/ 12 w 12"/>
                <a:gd name="T1" fmla="*/ 0 h 26"/>
                <a:gd name="T2" fmla="*/ 0 w 12"/>
                <a:gd name="T3" fmla="*/ 22 h 26"/>
                <a:gd name="T4" fmla="*/ 12 w 12"/>
                <a:gd name="T5" fmla="*/ 24 h 26"/>
                <a:gd name="T6" fmla="*/ 12 w 12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26">
                  <a:moveTo>
                    <a:pt x="12" y="0"/>
                  </a:moveTo>
                  <a:cubicBezTo>
                    <a:pt x="12" y="0"/>
                    <a:pt x="6" y="15"/>
                    <a:pt x="0" y="22"/>
                  </a:cubicBezTo>
                  <a:cubicBezTo>
                    <a:pt x="4" y="26"/>
                    <a:pt x="12" y="24"/>
                    <a:pt x="12" y="24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1" name="Freeform 150">
              <a:extLst>
                <a:ext uri="{FF2B5EF4-FFF2-40B4-BE49-F238E27FC236}">
                  <a16:creationId xmlns:a16="http://schemas.microsoft.com/office/drawing/2014/main" id="{5569D93B-F6E4-4FEF-875E-A78CFDA93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475" y="958851"/>
              <a:ext cx="80963" cy="42863"/>
            </a:xfrm>
            <a:custGeom>
              <a:avLst/>
              <a:gdLst>
                <a:gd name="T0" fmla="*/ 4 w 19"/>
                <a:gd name="T1" fmla="*/ 10 h 10"/>
                <a:gd name="T2" fmla="*/ 19 w 19"/>
                <a:gd name="T3" fmla="*/ 1 h 10"/>
                <a:gd name="T4" fmla="*/ 19 w 19"/>
                <a:gd name="T5" fmla="*/ 0 h 10"/>
                <a:gd name="T6" fmla="*/ 18 w 19"/>
                <a:gd name="T7" fmla="*/ 1 h 10"/>
                <a:gd name="T8" fmla="*/ 1 w 19"/>
                <a:gd name="T9" fmla="*/ 9 h 10"/>
                <a:gd name="T10" fmla="*/ 0 w 19"/>
                <a:gd name="T11" fmla="*/ 9 h 10"/>
                <a:gd name="T12" fmla="*/ 1 w 19"/>
                <a:gd name="T13" fmla="*/ 10 h 10"/>
                <a:gd name="T14" fmla="*/ 4 w 19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0">
                  <a:moveTo>
                    <a:pt x="4" y="10"/>
                  </a:moveTo>
                  <a:cubicBezTo>
                    <a:pt x="14" y="9"/>
                    <a:pt x="19" y="2"/>
                    <a:pt x="19" y="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7" y="1"/>
                    <a:pt x="12" y="9"/>
                    <a:pt x="1" y="9"/>
                  </a:cubicBezTo>
                  <a:cubicBezTo>
                    <a:pt x="1" y="9"/>
                    <a:pt x="0" y="9"/>
                    <a:pt x="0" y="9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2" y="10"/>
                    <a:pt x="3" y="10"/>
                    <a:pt x="4" y="1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2" name="Freeform 151">
              <a:extLst>
                <a:ext uri="{FF2B5EF4-FFF2-40B4-BE49-F238E27FC236}">
                  <a16:creationId xmlns:a16="http://schemas.microsoft.com/office/drawing/2014/main" id="{1CF12703-FD63-4D91-A5C4-30910911C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3038" y="785813"/>
              <a:ext cx="60325" cy="38100"/>
            </a:xfrm>
            <a:custGeom>
              <a:avLst/>
              <a:gdLst>
                <a:gd name="T0" fmla="*/ 13 w 14"/>
                <a:gd name="T1" fmla="*/ 9 h 9"/>
                <a:gd name="T2" fmla="*/ 13 w 14"/>
                <a:gd name="T3" fmla="*/ 9 h 9"/>
                <a:gd name="T4" fmla="*/ 14 w 14"/>
                <a:gd name="T5" fmla="*/ 7 h 9"/>
                <a:gd name="T6" fmla="*/ 2 w 14"/>
                <a:gd name="T7" fmla="*/ 0 h 9"/>
                <a:gd name="T8" fmla="*/ 0 w 14"/>
                <a:gd name="T9" fmla="*/ 2 h 9"/>
                <a:gd name="T10" fmla="*/ 2 w 14"/>
                <a:gd name="T11" fmla="*/ 3 h 9"/>
                <a:gd name="T12" fmla="*/ 11 w 14"/>
                <a:gd name="T13" fmla="*/ 8 h 9"/>
                <a:gd name="T14" fmla="*/ 13 w 14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13" y="9"/>
                  </a:moveTo>
                  <a:cubicBezTo>
                    <a:pt x="13" y="9"/>
                    <a:pt x="13" y="9"/>
                    <a:pt x="13" y="9"/>
                  </a:cubicBezTo>
                  <a:cubicBezTo>
                    <a:pt x="14" y="8"/>
                    <a:pt x="14" y="7"/>
                    <a:pt x="14" y="7"/>
                  </a:cubicBezTo>
                  <a:cubicBezTo>
                    <a:pt x="9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2" y="3"/>
                    <a:pt x="7" y="3"/>
                    <a:pt x="11" y="8"/>
                  </a:cubicBezTo>
                  <a:cubicBezTo>
                    <a:pt x="12" y="9"/>
                    <a:pt x="12" y="9"/>
                    <a:pt x="13" y="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152">
              <a:extLst>
                <a:ext uri="{FF2B5EF4-FFF2-40B4-BE49-F238E27FC236}">
                  <a16:creationId xmlns:a16="http://schemas.microsoft.com/office/drawing/2014/main" id="{626BB93A-A9B6-4DA5-AA20-72FC2BBBF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0475" y="781051"/>
              <a:ext cx="55563" cy="46038"/>
            </a:xfrm>
            <a:custGeom>
              <a:avLst/>
              <a:gdLst>
                <a:gd name="T0" fmla="*/ 2 w 13"/>
                <a:gd name="T1" fmla="*/ 11 h 11"/>
                <a:gd name="T2" fmla="*/ 3 w 13"/>
                <a:gd name="T3" fmla="*/ 10 h 11"/>
                <a:gd name="T4" fmla="*/ 11 w 13"/>
                <a:gd name="T5" fmla="*/ 3 h 11"/>
                <a:gd name="T6" fmla="*/ 12 w 13"/>
                <a:gd name="T7" fmla="*/ 2 h 11"/>
                <a:gd name="T8" fmla="*/ 11 w 13"/>
                <a:gd name="T9" fmla="*/ 0 h 11"/>
                <a:gd name="T10" fmla="*/ 11 w 13"/>
                <a:gd name="T11" fmla="*/ 0 h 11"/>
                <a:gd name="T12" fmla="*/ 0 w 13"/>
                <a:gd name="T13" fmla="*/ 9 h 11"/>
                <a:gd name="T14" fmla="*/ 1 w 13"/>
                <a:gd name="T15" fmla="*/ 11 h 11"/>
                <a:gd name="T16" fmla="*/ 2 w 13"/>
                <a:gd name="T1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11">
                  <a:moveTo>
                    <a:pt x="2" y="11"/>
                  </a:moveTo>
                  <a:cubicBezTo>
                    <a:pt x="2" y="11"/>
                    <a:pt x="3" y="11"/>
                    <a:pt x="3" y="10"/>
                  </a:cubicBezTo>
                  <a:cubicBezTo>
                    <a:pt x="6" y="4"/>
                    <a:pt x="11" y="3"/>
                    <a:pt x="11" y="3"/>
                  </a:cubicBezTo>
                  <a:cubicBezTo>
                    <a:pt x="12" y="3"/>
                    <a:pt x="13" y="3"/>
                    <a:pt x="12" y="2"/>
                  </a:cubicBezTo>
                  <a:cubicBezTo>
                    <a:pt x="12" y="1"/>
                    <a:pt x="12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1"/>
                    <a:pt x="4" y="2"/>
                    <a:pt x="0" y="9"/>
                  </a:cubicBezTo>
                  <a:cubicBezTo>
                    <a:pt x="0" y="10"/>
                    <a:pt x="0" y="11"/>
                    <a:pt x="1" y="11"/>
                  </a:cubicBezTo>
                  <a:lnTo>
                    <a:pt x="2" y="1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153">
              <a:extLst>
                <a:ext uri="{FF2B5EF4-FFF2-40B4-BE49-F238E27FC236}">
                  <a16:creationId xmlns:a16="http://schemas.microsoft.com/office/drawing/2014/main" id="{16872846-BA2B-4651-87E8-20BBED521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7025" y="1330326"/>
              <a:ext cx="479425" cy="1003300"/>
            </a:xfrm>
            <a:custGeom>
              <a:avLst/>
              <a:gdLst>
                <a:gd name="T0" fmla="*/ 68 w 113"/>
                <a:gd name="T1" fmla="*/ 20 h 236"/>
                <a:gd name="T2" fmla="*/ 81 w 113"/>
                <a:gd name="T3" fmla="*/ 50 h 236"/>
                <a:gd name="T4" fmla="*/ 92 w 113"/>
                <a:gd name="T5" fmla="*/ 80 h 236"/>
                <a:gd name="T6" fmla="*/ 109 w 113"/>
                <a:gd name="T7" fmla="*/ 144 h 236"/>
                <a:gd name="T8" fmla="*/ 112 w 113"/>
                <a:gd name="T9" fmla="*/ 160 h 236"/>
                <a:gd name="T10" fmla="*/ 112 w 113"/>
                <a:gd name="T11" fmla="*/ 165 h 236"/>
                <a:gd name="T12" fmla="*/ 112 w 113"/>
                <a:gd name="T13" fmla="*/ 167 h 236"/>
                <a:gd name="T14" fmla="*/ 113 w 113"/>
                <a:gd name="T15" fmla="*/ 168 h 236"/>
                <a:gd name="T16" fmla="*/ 113 w 113"/>
                <a:gd name="T17" fmla="*/ 169 h 236"/>
                <a:gd name="T18" fmla="*/ 113 w 113"/>
                <a:gd name="T19" fmla="*/ 182 h 236"/>
                <a:gd name="T20" fmla="*/ 104 w 113"/>
                <a:gd name="T21" fmla="*/ 207 h 236"/>
                <a:gd name="T22" fmla="*/ 85 w 113"/>
                <a:gd name="T23" fmla="*/ 224 h 236"/>
                <a:gd name="T24" fmla="*/ 66 w 113"/>
                <a:gd name="T25" fmla="*/ 232 h 236"/>
                <a:gd name="T26" fmla="*/ 48 w 113"/>
                <a:gd name="T27" fmla="*/ 236 h 236"/>
                <a:gd name="T28" fmla="*/ 30 w 113"/>
                <a:gd name="T29" fmla="*/ 236 h 236"/>
                <a:gd name="T30" fmla="*/ 13 w 113"/>
                <a:gd name="T31" fmla="*/ 234 h 236"/>
                <a:gd name="T32" fmla="*/ 1 w 113"/>
                <a:gd name="T33" fmla="*/ 218 h 236"/>
                <a:gd name="T34" fmla="*/ 12 w 113"/>
                <a:gd name="T35" fmla="*/ 207 h 236"/>
                <a:gd name="T36" fmla="*/ 13 w 113"/>
                <a:gd name="T37" fmla="*/ 207 h 236"/>
                <a:gd name="T38" fmla="*/ 27 w 113"/>
                <a:gd name="T39" fmla="*/ 204 h 236"/>
                <a:gd name="T40" fmla="*/ 40 w 113"/>
                <a:gd name="T41" fmla="*/ 199 h 236"/>
                <a:gd name="T42" fmla="*/ 61 w 113"/>
                <a:gd name="T43" fmla="*/ 188 h 236"/>
                <a:gd name="T44" fmla="*/ 64 w 113"/>
                <a:gd name="T45" fmla="*/ 183 h 236"/>
                <a:gd name="T46" fmla="*/ 64 w 113"/>
                <a:gd name="T47" fmla="*/ 179 h 236"/>
                <a:gd name="T48" fmla="*/ 63 w 113"/>
                <a:gd name="T49" fmla="*/ 175 h 236"/>
                <a:gd name="T50" fmla="*/ 62 w 113"/>
                <a:gd name="T51" fmla="*/ 169 h 236"/>
                <a:gd name="T52" fmla="*/ 59 w 113"/>
                <a:gd name="T53" fmla="*/ 155 h 236"/>
                <a:gd name="T54" fmla="*/ 50 w 113"/>
                <a:gd name="T55" fmla="*/ 127 h 236"/>
                <a:gd name="T56" fmla="*/ 40 w 113"/>
                <a:gd name="T57" fmla="*/ 99 h 236"/>
                <a:gd name="T58" fmla="*/ 29 w 113"/>
                <a:gd name="T59" fmla="*/ 70 h 236"/>
                <a:gd name="T60" fmla="*/ 18 w 113"/>
                <a:gd name="T61" fmla="*/ 43 h 236"/>
                <a:gd name="T62" fmla="*/ 18 w 113"/>
                <a:gd name="T63" fmla="*/ 42 h 236"/>
                <a:gd name="T64" fmla="*/ 32 w 113"/>
                <a:gd name="T65" fmla="*/ 6 h 236"/>
                <a:gd name="T66" fmla="*/ 68 w 113"/>
                <a:gd name="T67" fmla="*/ 2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3" h="236">
                  <a:moveTo>
                    <a:pt x="68" y="20"/>
                  </a:moveTo>
                  <a:cubicBezTo>
                    <a:pt x="73" y="30"/>
                    <a:pt x="77" y="40"/>
                    <a:pt x="81" y="50"/>
                  </a:cubicBezTo>
                  <a:cubicBezTo>
                    <a:pt x="85" y="60"/>
                    <a:pt x="89" y="70"/>
                    <a:pt x="92" y="80"/>
                  </a:cubicBezTo>
                  <a:cubicBezTo>
                    <a:pt x="99" y="101"/>
                    <a:pt x="105" y="122"/>
                    <a:pt x="109" y="144"/>
                  </a:cubicBezTo>
                  <a:cubicBezTo>
                    <a:pt x="110" y="149"/>
                    <a:pt x="111" y="155"/>
                    <a:pt x="112" y="160"/>
                  </a:cubicBezTo>
                  <a:cubicBezTo>
                    <a:pt x="112" y="165"/>
                    <a:pt x="112" y="165"/>
                    <a:pt x="112" y="165"/>
                  </a:cubicBezTo>
                  <a:cubicBezTo>
                    <a:pt x="112" y="167"/>
                    <a:pt x="112" y="167"/>
                    <a:pt x="112" y="167"/>
                  </a:cubicBezTo>
                  <a:cubicBezTo>
                    <a:pt x="113" y="168"/>
                    <a:pt x="113" y="168"/>
                    <a:pt x="113" y="168"/>
                  </a:cubicBezTo>
                  <a:cubicBezTo>
                    <a:pt x="113" y="169"/>
                    <a:pt x="113" y="169"/>
                    <a:pt x="113" y="169"/>
                  </a:cubicBezTo>
                  <a:cubicBezTo>
                    <a:pt x="113" y="173"/>
                    <a:pt x="113" y="177"/>
                    <a:pt x="113" y="182"/>
                  </a:cubicBezTo>
                  <a:cubicBezTo>
                    <a:pt x="112" y="190"/>
                    <a:pt x="109" y="200"/>
                    <a:pt x="104" y="207"/>
                  </a:cubicBezTo>
                  <a:cubicBezTo>
                    <a:pt x="99" y="215"/>
                    <a:pt x="92" y="220"/>
                    <a:pt x="85" y="224"/>
                  </a:cubicBezTo>
                  <a:cubicBezTo>
                    <a:pt x="79" y="228"/>
                    <a:pt x="72" y="231"/>
                    <a:pt x="66" y="232"/>
                  </a:cubicBezTo>
                  <a:cubicBezTo>
                    <a:pt x="60" y="234"/>
                    <a:pt x="54" y="235"/>
                    <a:pt x="48" y="236"/>
                  </a:cubicBezTo>
                  <a:cubicBezTo>
                    <a:pt x="42" y="236"/>
                    <a:pt x="36" y="236"/>
                    <a:pt x="30" y="236"/>
                  </a:cubicBezTo>
                  <a:cubicBezTo>
                    <a:pt x="24" y="236"/>
                    <a:pt x="19" y="235"/>
                    <a:pt x="13" y="234"/>
                  </a:cubicBezTo>
                  <a:cubicBezTo>
                    <a:pt x="5" y="233"/>
                    <a:pt x="0" y="226"/>
                    <a:pt x="1" y="218"/>
                  </a:cubicBezTo>
                  <a:cubicBezTo>
                    <a:pt x="2" y="213"/>
                    <a:pt x="7" y="208"/>
                    <a:pt x="12" y="207"/>
                  </a:cubicBezTo>
                  <a:cubicBezTo>
                    <a:pt x="13" y="207"/>
                    <a:pt x="13" y="207"/>
                    <a:pt x="13" y="207"/>
                  </a:cubicBezTo>
                  <a:cubicBezTo>
                    <a:pt x="17" y="206"/>
                    <a:pt x="23" y="205"/>
                    <a:pt x="27" y="204"/>
                  </a:cubicBezTo>
                  <a:cubicBezTo>
                    <a:pt x="32" y="202"/>
                    <a:pt x="36" y="201"/>
                    <a:pt x="40" y="199"/>
                  </a:cubicBezTo>
                  <a:cubicBezTo>
                    <a:pt x="49" y="196"/>
                    <a:pt x="56" y="192"/>
                    <a:pt x="61" y="188"/>
                  </a:cubicBezTo>
                  <a:cubicBezTo>
                    <a:pt x="63" y="186"/>
                    <a:pt x="64" y="184"/>
                    <a:pt x="64" y="183"/>
                  </a:cubicBezTo>
                  <a:cubicBezTo>
                    <a:pt x="64" y="182"/>
                    <a:pt x="64" y="180"/>
                    <a:pt x="64" y="179"/>
                  </a:cubicBezTo>
                  <a:cubicBezTo>
                    <a:pt x="64" y="178"/>
                    <a:pt x="64" y="177"/>
                    <a:pt x="63" y="175"/>
                  </a:cubicBezTo>
                  <a:cubicBezTo>
                    <a:pt x="62" y="169"/>
                    <a:pt x="62" y="169"/>
                    <a:pt x="62" y="169"/>
                  </a:cubicBezTo>
                  <a:cubicBezTo>
                    <a:pt x="61" y="164"/>
                    <a:pt x="60" y="160"/>
                    <a:pt x="59" y="155"/>
                  </a:cubicBezTo>
                  <a:cubicBezTo>
                    <a:pt x="56" y="146"/>
                    <a:pt x="53" y="136"/>
                    <a:pt x="50" y="127"/>
                  </a:cubicBezTo>
                  <a:cubicBezTo>
                    <a:pt x="47" y="117"/>
                    <a:pt x="44" y="108"/>
                    <a:pt x="40" y="99"/>
                  </a:cubicBezTo>
                  <a:cubicBezTo>
                    <a:pt x="37" y="89"/>
                    <a:pt x="33" y="80"/>
                    <a:pt x="29" y="70"/>
                  </a:cubicBezTo>
                  <a:cubicBezTo>
                    <a:pt x="25" y="61"/>
                    <a:pt x="22" y="52"/>
                    <a:pt x="18" y="43"/>
                  </a:cubicBezTo>
                  <a:cubicBezTo>
                    <a:pt x="18" y="42"/>
                    <a:pt x="18" y="42"/>
                    <a:pt x="18" y="42"/>
                  </a:cubicBezTo>
                  <a:cubicBezTo>
                    <a:pt x="12" y="28"/>
                    <a:pt x="18" y="12"/>
                    <a:pt x="32" y="6"/>
                  </a:cubicBezTo>
                  <a:cubicBezTo>
                    <a:pt x="46" y="0"/>
                    <a:pt x="62" y="6"/>
                    <a:pt x="68" y="2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154">
              <a:extLst>
                <a:ext uri="{FF2B5EF4-FFF2-40B4-BE49-F238E27FC236}">
                  <a16:creationId xmlns:a16="http://schemas.microsoft.com/office/drawing/2014/main" id="{7DE1061A-B477-4DC0-82C3-5C7B6E53E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9238" y="2244726"/>
              <a:ext cx="217488" cy="96838"/>
            </a:xfrm>
            <a:custGeom>
              <a:avLst/>
              <a:gdLst>
                <a:gd name="T0" fmla="*/ 18 w 51"/>
                <a:gd name="T1" fmla="*/ 4 h 23"/>
                <a:gd name="T2" fmla="*/ 0 w 51"/>
                <a:gd name="T3" fmla="*/ 12 h 23"/>
                <a:gd name="T4" fmla="*/ 31 w 51"/>
                <a:gd name="T5" fmla="*/ 23 h 23"/>
                <a:gd name="T6" fmla="*/ 41 w 51"/>
                <a:gd name="T7" fmla="*/ 5 h 23"/>
                <a:gd name="T8" fmla="*/ 36 w 51"/>
                <a:gd name="T9" fmla="*/ 3 h 23"/>
                <a:gd name="T10" fmla="*/ 18 w 51"/>
                <a:gd name="T11" fmla="*/ 4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23">
                  <a:moveTo>
                    <a:pt x="18" y="4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51" y="16"/>
                    <a:pt x="41" y="5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27" y="0"/>
                    <a:pt x="22" y="1"/>
                    <a:pt x="18" y="4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155">
              <a:extLst>
                <a:ext uri="{FF2B5EF4-FFF2-40B4-BE49-F238E27FC236}">
                  <a16:creationId xmlns:a16="http://schemas.microsoft.com/office/drawing/2014/main" id="{0A1AE5F0-7BBC-453A-974F-DEEFF973C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0663" y="2295526"/>
              <a:ext cx="160338" cy="106363"/>
            </a:xfrm>
            <a:custGeom>
              <a:avLst/>
              <a:gdLst>
                <a:gd name="T0" fmla="*/ 9 w 38"/>
                <a:gd name="T1" fmla="*/ 22 h 25"/>
                <a:gd name="T2" fmla="*/ 23 w 38"/>
                <a:gd name="T3" fmla="*/ 24 h 25"/>
                <a:gd name="T4" fmla="*/ 33 w 38"/>
                <a:gd name="T5" fmla="*/ 19 h 25"/>
                <a:gd name="T6" fmla="*/ 38 w 38"/>
                <a:gd name="T7" fmla="*/ 11 h 25"/>
                <a:gd name="T8" fmla="*/ 7 w 38"/>
                <a:gd name="T9" fmla="*/ 0 h 25"/>
                <a:gd name="T10" fmla="*/ 3 w 38"/>
                <a:gd name="T11" fmla="*/ 8 h 25"/>
                <a:gd name="T12" fmla="*/ 9 w 38"/>
                <a:gd name="T13" fmla="*/ 2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5">
                  <a:moveTo>
                    <a:pt x="9" y="22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7" y="25"/>
                    <a:pt x="31" y="23"/>
                    <a:pt x="33" y="19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0" y="14"/>
                    <a:pt x="3" y="20"/>
                    <a:pt x="9" y="22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522D129-816B-4FA8-9399-1DEEC8379173}"/>
              </a:ext>
            </a:extLst>
          </p:cNvPr>
          <p:cNvSpPr txBox="1"/>
          <p:nvPr/>
        </p:nvSpPr>
        <p:spPr>
          <a:xfrm>
            <a:off x="1104900" y="1333022"/>
            <a:ext cx="4563529" cy="101566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s-CL" sz="6000" dirty="0">
                <a:latin typeface="+mj-lt"/>
              </a:rPr>
              <a:t>Clase 08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C816C3-20B1-48BA-877D-160482FAF9AC}"/>
              </a:ext>
            </a:extLst>
          </p:cNvPr>
          <p:cNvSpPr txBox="1"/>
          <p:nvPr/>
        </p:nvSpPr>
        <p:spPr>
          <a:xfrm>
            <a:off x="1104900" y="929147"/>
            <a:ext cx="1193596" cy="301621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Programación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37F4EC2A-3FFD-4132-8142-BAB92037B1E4}"/>
              </a:ext>
            </a:extLst>
          </p:cNvPr>
          <p:cNvGrpSpPr/>
          <p:nvPr/>
        </p:nvGrpSpPr>
        <p:grpSpPr>
          <a:xfrm>
            <a:off x="1067655" y="3842795"/>
            <a:ext cx="3235325" cy="2163867"/>
            <a:chOff x="1067655" y="3842795"/>
            <a:chExt cx="3235325" cy="182675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4C74DA4-5CCB-4E44-991D-DAD3253CB00B}"/>
                </a:ext>
              </a:extLst>
            </p:cNvPr>
            <p:cNvSpPr/>
            <p:nvPr/>
          </p:nvSpPr>
          <p:spPr>
            <a:xfrm>
              <a:off x="1067655" y="3842795"/>
              <a:ext cx="3235325" cy="1826757"/>
            </a:xfrm>
            <a:prstGeom prst="roundRect">
              <a:avLst>
                <a:gd name="adj" fmla="val 12488"/>
              </a:avLst>
            </a:prstGeom>
            <a:solidFill>
              <a:schemeClr val="bg1"/>
            </a:solidFill>
            <a:ln>
              <a:noFill/>
            </a:ln>
            <a:effectLst>
              <a:outerShdw blurRad="254000" dist="127000" dir="5400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bIns="180000" rtlCol="0" anchor="b" anchorCtr="0"/>
            <a:lstStyle/>
            <a:p>
              <a:pPr>
                <a:lnSpc>
                  <a:spcPct val="120000"/>
                </a:lnSpc>
              </a:pPr>
              <a:r>
                <a:rPr lang="es-CL" sz="1600" dirty="0">
                  <a:solidFill>
                    <a:schemeClr val="tx1"/>
                  </a:solidFill>
                  <a:latin typeface="+mj-lt"/>
                </a:rPr>
                <a:t>Arreglos</a:t>
              </a:r>
            </a:p>
            <a:p>
              <a:pPr>
                <a:lnSpc>
                  <a:spcPct val="120000"/>
                </a:lnSpc>
              </a:pPr>
              <a:r>
                <a:rPr lang="es-CL" sz="1600" dirty="0">
                  <a:solidFill>
                    <a:schemeClr val="tx1"/>
                  </a:solidFill>
                  <a:latin typeface="+mj-lt"/>
                </a:rPr>
                <a:t>Algoritmos con listas</a:t>
              </a:r>
            </a:p>
          </p:txBody>
        </p:sp>
        <p:sp>
          <p:nvSpPr>
            <p:cNvPr id="187" name="TextBox 29">
              <a:extLst>
                <a:ext uri="{FF2B5EF4-FFF2-40B4-BE49-F238E27FC236}">
                  <a16:creationId xmlns:a16="http://schemas.microsoft.com/office/drawing/2014/main" id="{CFFCFB31-14BE-4A48-A5C6-43F99CAA4509}"/>
                </a:ext>
              </a:extLst>
            </p:cNvPr>
            <p:cNvSpPr txBox="1"/>
            <p:nvPr/>
          </p:nvSpPr>
          <p:spPr>
            <a:xfrm>
              <a:off x="1199957" y="3857269"/>
              <a:ext cx="1003481" cy="1013329"/>
            </a:xfrm>
            <a:prstGeom prst="rect">
              <a:avLst/>
            </a:prstGeom>
            <a:noFill/>
          </p:spPr>
          <p:txBody>
            <a:bodyPr wrap="none" lIns="0" tIns="0" rIns="0" bIns="9144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0">
                        <a:srgbClr val="00C0FF"/>
                      </a:gs>
                      <a:gs pos="93000">
                        <a:srgbClr val="5558FF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Poppins Bold"/>
                  <a:ea typeface="+mn-ea"/>
                  <a:cs typeface="+mn-cs"/>
                </a:rPr>
                <a:t>U4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41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Index</a:t>
            </a:r>
            <a:endParaRPr lang="es-CL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2440733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08: Algoritmos con listas</a:t>
            </a: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12989" y="1895803"/>
            <a:ext cx="5926314" cy="2305707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r>
              <a:rPr lang="en-US" sz="2000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indice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lista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B69C6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range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len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lista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)):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lista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0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: Rounded Corners 58">
            <a:extLst>
              <a:ext uri="{FF2B5EF4-FFF2-40B4-BE49-F238E27FC236}">
                <a16:creationId xmlns:a16="http://schemas.microsoft.com/office/drawing/2014/main" id="{D8D8F14E-57EC-3C8E-17CA-417205D429FE}"/>
              </a:ext>
            </a:extLst>
          </p:cNvPr>
          <p:cNvSpPr/>
          <p:nvPr/>
        </p:nvSpPr>
        <p:spPr>
          <a:xfrm>
            <a:off x="6469980" y="4497113"/>
            <a:ext cx="4559970" cy="1500351"/>
          </a:xfrm>
          <a:prstGeom prst="roundRect">
            <a:avLst>
              <a:gd name="adj" fmla="val 1731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x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lista</a:t>
            </a:r>
            <a:r>
              <a:rPr lang="es-CL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s-CL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index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elemento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x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Ordenamiento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2440733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08: Algoritmos con listas</a:t>
            </a: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04900" y="1895803"/>
            <a:ext cx="9749659" cy="2282059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Muchas veces vamos a necesitar ordenar los datos antes de procesarlos y/o mostrarlos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Vamos a empezar por el caso más simple: ordenar una lista de números enteros</a:t>
            </a:r>
          </a:p>
        </p:txBody>
      </p:sp>
    </p:spTree>
    <p:extLst>
      <p:ext uri="{BB962C8B-B14F-4D97-AF65-F5344CB8AC3E}">
        <p14:creationId xmlns:p14="http://schemas.microsoft.com/office/powerpoint/2010/main" val="208781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3009900" cy="682625"/>
          </a:xfrm>
        </p:spPr>
        <p:txBody>
          <a:bodyPr/>
          <a:lstStyle/>
          <a:p>
            <a:r>
              <a:rPr lang="es-ES" dirty="0"/>
              <a:t>Ordenando una lista</a:t>
            </a:r>
            <a:endParaRPr lang="es-CL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2440733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08: Algoritmos con listas</a:t>
            </a:r>
          </a:p>
        </p:txBody>
      </p:sp>
      <p:sp>
        <p:nvSpPr>
          <p:cNvPr id="8" name="Rectangle: Rounded Corners 58">
            <a:extLst>
              <a:ext uri="{FF2B5EF4-FFF2-40B4-BE49-F238E27FC236}">
                <a16:creationId xmlns:a16="http://schemas.microsoft.com/office/drawing/2014/main" id="{B0091331-BB92-BCF7-B159-CC8C5F666A99}"/>
              </a:ext>
            </a:extLst>
          </p:cNvPr>
          <p:cNvSpPr/>
          <p:nvPr/>
        </p:nvSpPr>
        <p:spPr>
          <a:xfrm>
            <a:off x="738352" y="2018774"/>
            <a:ext cx="6277304" cy="4169979"/>
          </a:xfrm>
          <a:prstGeom prst="roundRect">
            <a:avLst>
              <a:gd name="adj" fmla="val 634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lista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5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8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6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9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lista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s-CL" sz="2000" dirty="0" err="1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a </a:t>
            </a:r>
            <a:r>
              <a:rPr lang="es-CL" sz="2000" dirty="0">
                <a:solidFill>
                  <a:srgbClr val="4B69C6"/>
                </a:solidFill>
                <a:latin typeface="Consolas" panose="020B0609020204030204" pitchFamily="49" charset="0"/>
              </a:rPr>
              <a:t>in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range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len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lista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s-CL" sz="2000" dirty="0" err="1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b </a:t>
            </a:r>
            <a:r>
              <a:rPr lang="es-CL" sz="2000" dirty="0">
                <a:solidFill>
                  <a:srgbClr val="4B69C6"/>
                </a:solidFill>
                <a:latin typeface="Consolas" panose="020B0609020204030204" pitchFamily="49" charset="0"/>
              </a:rPr>
              <a:t>in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range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a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len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lista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)):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s-CL" sz="2000" dirty="0" err="1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lista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lista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b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]: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es-CL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aux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lista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lista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lista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b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lista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b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aux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s-CL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lista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FA004798-0245-2B9E-F9D0-FE45DD95334A}"/>
              </a:ext>
            </a:extLst>
          </p:cNvPr>
          <p:cNvSpPr/>
          <p:nvPr/>
        </p:nvSpPr>
        <p:spPr>
          <a:xfrm>
            <a:off x="7212724" y="669246"/>
            <a:ext cx="4635062" cy="5519507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18000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Fíjate que lo que estamos haciendo es comparar cada elemento contra los que vienen “después”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Y hay un </a:t>
            </a:r>
            <a:r>
              <a:rPr lang="es-ES" sz="2000" b="1" dirty="0" err="1">
                <a:solidFill>
                  <a:schemeClr val="accent1">
                    <a:alpha val="70000"/>
                  </a:schemeClr>
                </a:solidFill>
              </a:rPr>
              <a:t>if</a:t>
            </a: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 que permite determinar cuándo es necesario intercambiar los elementos.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En este caso, el orden es de menor a mayor, por lo que el </a:t>
            </a:r>
            <a:r>
              <a:rPr lang="es-ES" sz="2000" b="1" dirty="0" err="1">
                <a:solidFill>
                  <a:schemeClr val="accent1">
                    <a:alpha val="70000"/>
                  </a:schemeClr>
                </a:solidFill>
              </a:rPr>
              <a:t>if</a:t>
            </a: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 detecta cuando el primer elemento es mayor, y por lo tanto necesita intercambiarse</a:t>
            </a:r>
          </a:p>
        </p:txBody>
      </p:sp>
      <p:sp>
        <p:nvSpPr>
          <p:cNvPr id="5" name="Rectangle: Rounded Corners 58">
            <a:extLst>
              <a:ext uri="{FF2B5EF4-FFF2-40B4-BE49-F238E27FC236}">
                <a16:creationId xmlns:a16="http://schemas.microsoft.com/office/drawing/2014/main" id="{2FA1FE94-B088-B7D6-D16E-FA0CE951076D}"/>
              </a:ext>
            </a:extLst>
          </p:cNvPr>
          <p:cNvSpPr/>
          <p:nvPr/>
        </p:nvSpPr>
        <p:spPr>
          <a:xfrm>
            <a:off x="3553722" y="5574686"/>
            <a:ext cx="3160986" cy="1032641"/>
          </a:xfrm>
          <a:prstGeom prst="roundRect">
            <a:avLst>
              <a:gd name="adj" fmla="val 15077"/>
            </a:avLst>
          </a:prstGeom>
          <a:solidFill>
            <a:srgbClr val="FFFFFF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0" rIns="274320" bIns="0" rtlCol="0" anchor="ctr" anchorCtr="0"/>
          <a:lstStyle/>
          <a:p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5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8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6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9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5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6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8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9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7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Algunas consideraciones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2440733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08: Algoritmos con listas</a:t>
            </a: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04900" y="1895803"/>
            <a:ext cx="9749659" cy="2723494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El primer elemento se compara contra todos los otros elementos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Pero a medida que avanza el primer índice, la cantidad de comparaciones va disminuyendo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El segundo ciclo comienza en a+1, ya que los elementos que están antes de ese índice ya están ordenados!</a:t>
            </a:r>
          </a:p>
        </p:txBody>
      </p:sp>
    </p:spTree>
    <p:extLst>
      <p:ext uri="{BB962C8B-B14F-4D97-AF65-F5344CB8AC3E}">
        <p14:creationId xmlns:p14="http://schemas.microsoft.com/office/powerpoint/2010/main" val="133553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Algunas consideraciones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2440733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08: Algoritmos con listas</a:t>
            </a:r>
          </a:p>
        </p:txBody>
      </p:sp>
      <p:sp>
        <p:nvSpPr>
          <p:cNvPr id="5" name="Rectangle: Rounded Corners 58">
            <a:extLst>
              <a:ext uri="{FF2B5EF4-FFF2-40B4-BE49-F238E27FC236}">
                <a16:creationId xmlns:a16="http://schemas.microsoft.com/office/drawing/2014/main" id="{B33A270A-B3DF-E7FF-98FB-11A497341F7C}"/>
              </a:ext>
            </a:extLst>
          </p:cNvPr>
          <p:cNvSpPr/>
          <p:nvPr/>
        </p:nvSpPr>
        <p:spPr>
          <a:xfrm>
            <a:off x="738352" y="2018774"/>
            <a:ext cx="6277304" cy="4169979"/>
          </a:xfrm>
          <a:prstGeom prst="roundRect">
            <a:avLst>
              <a:gd name="adj" fmla="val 634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lista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5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8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6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9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lista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s-CL" sz="2000" dirty="0" err="1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a </a:t>
            </a:r>
            <a:r>
              <a:rPr lang="es-CL" sz="2000" dirty="0">
                <a:solidFill>
                  <a:srgbClr val="4B69C6"/>
                </a:solidFill>
                <a:latin typeface="Consolas" panose="020B0609020204030204" pitchFamily="49" charset="0"/>
              </a:rPr>
              <a:t>in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range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len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lista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s-CL" sz="2000" dirty="0" err="1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b </a:t>
            </a:r>
            <a:r>
              <a:rPr lang="es-CL" sz="2000" dirty="0">
                <a:solidFill>
                  <a:srgbClr val="4B69C6"/>
                </a:solidFill>
                <a:latin typeface="Consolas" panose="020B0609020204030204" pitchFamily="49" charset="0"/>
              </a:rPr>
              <a:t>in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range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a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len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lista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)):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s-CL" sz="2000" dirty="0" err="1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lista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lista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b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]: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es-CL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aux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lista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lista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lista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b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lista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b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aux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s-CL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lista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9265A56B-BFEA-DF56-44BD-A0837839341B}"/>
              </a:ext>
            </a:extLst>
          </p:cNvPr>
          <p:cNvSpPr/>
          <p:nvPr/>
        </p:nvSpPr>
        <p:spPr>
          <a:xfrm>
            <a:off x="7890641" y="3074276"/>
            <a:ext cx="3775842" cy="1806167"/>
          </a:xfrm>
          <a:prstGeom prst="roundRect">
            <a:avLst>
              <a:gd name="adj" fmla="val 13090"/>
            </a:avLst>
          </a:prstGeom>
          <a:solidFill>
            <a:schemeClr val="accent1"/>
          </a:solidFill>
          <a:ln>
            <a:noFill/>
          </a:ln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1600" dirty="0">
                <a:solidFill>
                  <a:schemeClr val="bg1"/>
                </a:solidFill>
              </a:rPr>
              <a:t>Debido a este </a:t>
            </a:r>
            <a:r>
              <a:rPr lang="es-ES" sz="1600" b="1" dirty="0" err="1">
                <a:solidFill>
                  <a:schemeClr val="bg1"/>
                </a:solidFill>
              </a:rPr>
              <a:t>if</a:t>
            </a:r>
            <a:r>
              <a:rPr lang="es-ES" sz="1600" dirty="0">
                <a:solidFill>
                  <a:schemeClr val="bg1"/>
                </a:solidFill>
              </a:rPr>
              <a:t>, ¿cómo se ordena la lista?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1600" dirty="0">
                <a:solidFill>
                  <a:schemeClr val="bg1"/>
                </a:solidFill>
              </a:rPr>
              <a:t>Si se quiere ordenar en otro sentido, ¿qué hay que hacer?</a:t>
            </a:r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id="{A65ED003-5BB8-4751-6ACD-5257976F4F1E}"/>
              </a:ext>
            </a:extLst>
          </p:cNvPr>
          <p:cNvGrpSpPr/>
          <p:nvPr/>
        </p:nvGrpSpPr>
        <p:grpSpPr>
          <a:xfrm rot="2689725">
            <a:off x="6881173" y="3846692"/>
            <a:ext cx="616590" cy="616058"/>
            <a:chOff x="6170613" y="1512888"/>
            <a:chExt cx="1838325" cy="1836738"/>
          </a:xfrm>
          <a:solidFill>
            <a:schemeClr val="accent1"/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DEA5F15D-EF8B-B4FC-0D14-BDC2A34CA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3825" y="1512888"/>
              <a:ext cx="1535113" cy="1535113"/>
            </a:xfrm>
            <a:custGeom>
              <a:avLst/>
              <a:gdLst>
                <a:gd name="T0" fmla="*/ 396 w 407"/>
                <a:gd name="T1" fmla="*/ 197 h 407"/>
                <a:gd name="T2" fmla="*/ 210 w 407"/>
                <a:gd name="T3" fmla="*/ 11 h 407"/>
                <a:gd name="T4" fmla="*/ 170 w 407"/>
                <a:gd name="T5" fmla="*/ 11 h 407"/>
                <a:gd name="T6" fmla="*/ 11 w 407"/>
                <a:gd name="T7" fmla="*/ 170 h 407"/>
                <a:gd name="T8" fmla="*/ 11 w 407"/>
                <a:gd name="T9" fmla="*/ 210 h 407"/>
                <a:gd name="T10" fmla="*/ 197 w 407"/>
                <a:gd name="T11" fmla="*/ 396 h 407"/>
                <a:gd name="T12" fmla="*/ 237 w 407"/>
                <a:gd name="T13" fmla="*/ 396 h 407"/>
                <a:gd name="T14" fmla="*/ 396 w 407"/>
                <a:gd name="T15" fmla="*/ 237 h 407"/>
                <a:gd name="T16" fmla="*/ 396 w 407"/>
                <a:gd name="T17" fmla="*/ 19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407">
                  <a:moveTo>
                    <a:pt x="396" y="197"/>
                  </a:moveTo>
                  <a:cubicBezTo>
                    <a:pt x="210" y="11"/>
                    <a:pt x="210" y="11"/>
                    <a:pt x="210" y="11"/>
                  </a:cubicBezTo>
                  <a:cubicBezTo>
                    <a:pt x="199" y="0"/>
                    <a:pt x="181" y="0"/>
                    <a:pt x="170" y="11"/>
                  </a:cubicBezTo>
                  <a:cubicBezTo>
                    <a:pt x="11" y="170"/>
                    <a:pt x="11" y="170"/>
                    <a:pt x="11" y="170"/>
                  </a:cubicBezTo>
                  <a:cubicBezTo>
                    <a:pt x="0" y="181"/>
                    <a:pt x="0" y="199"/>
                    <a:pt x="11" y="210"/>
                  </a:cubicBezTo>
                  <a:cubicBezTo>
                    <a:pt x="197" y="396"/>
                    <a:pt x="197" y="396"/>
                    <a:pt x="197" y="396"/>
                  </a:cubicBezTo>
                  <a:cubicBezTo>
                    <a:pt x="208" y="407"/>
                    <a:pt x="226" y="407"/>
                    <a:pt x="237" y="396"/>
                  </a:cubicBezTo>
                  <a:cubicBezTo>
                    <a:pt x="396" y="237"/>
                    <a:pt x="396" y="237"/>
                    <a:pt x="396" y="237"/>
                  </a:cubicBezTo>
                  <a:cubicBezTo>
                    <a:pt x="407" y="226"/>
                    <a:pt x="407" y="208"/>
                    <a:pt x="396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1961BC5-1FBE-E8F3-A72A-A37B44D9D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0613" y="1617663"/>
              <a:ext cx="1736725" cy="1731963"/>
            </a:xfrm>
            <a:custGeom>
              <a:avLst/>
              <a:gdLst>
                <a:gd name="T0" fmla="*/ 434 w 460"/>
                <a:gd name="T1" fmla="*/ 390 h 459"/>
                <a:gd name="T2" fmla="*/ 69 w 460"/>
                <a:gd name="T3" fmla="*/ 25 h 459"/>
                <a:gd name="T4" fmla="*/ 0 w 460"/>
                <a:gd name="T5" fmla="*/ 54 h 459"/>
                <a:gd name="T6" fmla="*/ 0 w 460"/>
                <a:gd name="T7" fmla="*/ 419 h 459"/>
                <a:gd name="T8" fmla="*/ 40 w 460"/>
                <a:gd name="T9" fmla="*/ 459 h 459"/>
                <a:gd name="T10" fmla="*/ 406 w 460"/>
                <a:gd name="T11" fmla="*/ 459 h 459"/>
                <a:gd name="T12" fmla="*/ 434 w 460"/>
                <a:gd name="T13" fmla="*/ 39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0" h="459">
                  <a:moveTo>
                    <a:pt x="434" y="390"/>
                  </a:moveTo>
                  <a:cubicBezTo>
                    <a:pt x="69" y="25"/>
                    <a:pt x="69" y="25"/>
                    <a:pt x="69" y="25"/>
                  </a:cubicBezTo>
                  <a:cubicBezTo>
                    <a:pt x="44" y="0"/>
                    <a:pt x="0" y="18"/>
                    <a:pt x="0" y="54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0" y="441"/>
                    <a:pt x="18" y="459"/>
                    <a:pt x="40" y="459"/>
                  </a:cubicBezTo>
                  <a:cubicBezTo>
                    <a:pt x="406" y="459"/>
                    <a:pt x="406" y="459"/>
                    <a:pt x="406" y="459"/>
                  </a:cubicBezTo>
                  <a:cubicBezTo>
                    <a:pt x="442" y="459"/>
                    <a:pt x="460" y="416"/>
                    <a:pt x="434" y="3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622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Dos listas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2440733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08: Algoritmos con listas</a:t>
            </a: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04900" y="1895802"/>
            <a:ext cx="9749659" cy="4173921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Muchas veces nos va a suceder que tenemos dos listas, y ambas están relacionadas.</a:t>
            </a:r>
          </a:p>
          <a:p>
            <a:pPr>
              <a:lnSpc>
                <a:spcPct val="12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Por ejemplo:</a:t>
            </a: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nombres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['</a:t>
            </a:r>
            <a:r>
              <a:rPr lang="es-CL" sz="2000" dirty="0">
                <a:solidFill>
                  <a:srgbClr val="448C27"/>
                </a:solidFill>
                <a:latin typeface="Consolas" panose="020B0609020204030204" pitchFamily="49" charset="0"/>
              </a:rPr>
              <a:t>Juan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s-CL" sz="2000" dirty="0">
                <a:solidFill>
                  <a:srgbClr val="448C27"/>
                </a:solidFill>
                <a:latin typeface="Consolas" panose="020B0609020204030204" pitchFamily="49" charset="0"/>
              </a:rPr>
              <a:t>Pedro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s-CL" sz="2000" dirty="0">
                <a:solidFill>
                  <a:srgbClr val="448C27"/>
                </a:solidFill>
                <a:latin typeface="Consolas" panose="020B0609020204030204" pitchFamily="49" charset="0"/>
              </a:rPr>
              <a:t>María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']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edades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15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11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19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</a:p>
          <a:p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¿Qué podemos hacer para escribir el nombre de las personas, pero ordenadas por edad de mayor a menor?</a:t>
            </a:r>
          </a:p>
        </p:txBody>
      </p:sp>
    </p:spTree>
    <p:extLst>
      <p:ext uri="{BB962C8B-B14F-4D97-AF65-F5344CB8AC3E}">
        <p14:creationId xmlns:p14="http://schemas.microsoft.com/office/powerpoint/2010/main" val="142311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Dos listas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2440733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08: Algoritmos con listas</a:t>
            </a: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12989" y="1901821"/>
            <a:ext cx="4499740" cy="4615357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Al momento de determinar que es necesario intercambiar los elementos (en el </a:t>
            </a:r>
            <a:r>
              <a:rPr lang="es-ES" sz="2000" b="1" dirty="0" err="1">
                <a:solidFill>
                  <a:schemeClr val="tx1">
                    <a:alpha val="70000"/>
                  </a:schemeClr>
                </a:solidFill>
              </a:rPr>
              <a:t>if</a:t>
            </a: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), si movemos una lista, hay que mover la otra también.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De esta forma se mantiene la estructura, y las listas siguen siendo paralelas</a:t>
            </a:r>
          </a:p>
        </p:txBody>
      </p:sp>
      <p:sp>
        <p:nvSpPr>
          <p:cNvPr id="5" name="Rectangle: Rounded Corners 58">
            <a:extLst>
              <a:ext uri="{FF2B5EF4-FFF2-40B4-BE49-F238E27FC236}">
                <a16:creationId xmlns:a16="http://schemas.microsoft.com/office/drawing/2014/main" id="{C8DB6D25-1E3D-3D60-6ECF-5189DBB8D3F0}"/>
              </a:ext>
            </a:extLst>
          </p:cNvPr>
          <p:cNvSpPr/>
          <p:nvPr/>
        </p:nvSpPr>
        <p:spPr>
          <a:xfrm>
            <a:off x="6096000" y="319252"/>
            <a:ext cx="5793827" cy="6219496"/>
          </a:xfrm>
          <a:prstGeom prst="roundRect">
            <a:avLst>
              <a:gd name="adj" fmla="val 3552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274320" bIns="0" rtlCol="0" anchor="ctr" anchorCtr="0"/>
          <a:lstStyle/>
          <a:p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nombres 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s-CL" dirty="0">
                <a:solidFill>
                  <a:srgbClr val="448C27"/>
                </a:solidFill>
                <a:latin typeface="Consolas" panose="020B0609020204030204" pitchFamily="49" charset="0"/>
              </a:rPr>
              <a:t>Juan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s-CL" dirty="0">
                <a:solidFill>
                  <a:srgbClr val="448C27"/>
                </a:solidFill>
                <a:latin typeface="Consolas" panose="020B0609020204030204" pitchFamily="49" charset="0"/>
              </a:rPr>
              <a:t>Pedro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s-CL" dirty="0">
                <a:solidFill>
                  <a:srgbClr val="448C27"/>
                </a:solidFill>
                <a:latin typeface="Consolas" panose="020B0609020204030204" pitchFamily="49" charset="0"/>
              </a:rPr>
              <a:t>María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es-CL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edades 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dirty="0">
                <a:solidFill>
                  <a:srgbClr val="9C5D27"/>
                </a:solidFill>
                <a:latin typeface="Consolas" panose="020B0609020204030204" pitchFamily="49" charset="0"/>
              </a:rPr>
              <a:t>15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dirty="0">
                <a:solidFill>
                  <a:srgbClr val="9C5D27"/>
                </a:solidFill>
                <a:latin typeface="Consolas" panose="020B0609020204030204" pitchFamily="49" charset="0"/>
              </a:rPr>
              <a:t>11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dirty="0">
                <a:solidFill>
                  <a:srgbClr val="9C5D27"/>
                </a:solidFill>
                <a:latin typeface="Consolas" panose="020B0609020204030204" pitchFamily="49" charset="0"/>
              </a:rPr>
              <a:t>19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es-CL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s-CL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b="1" dirty="0">
                <a:solidFill>
                  <a:srgbClr val="AA3731"/>
                </a:solidFill>
                <a:latin typeface="Consolas" panose="020B0609020204030204" pitchFamily="49" charset="0"/>
              </a:rPr>
              <a:t>imprimir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dirty="0">
                <a:solidFill>
                  <a:srgbClr val="7A3E9D"/>
                </a:solidFill>
                <a:latin typeface="Consolas" panose="020B0609020204030204" pitchFamily="49" charset="0"/>
              </a:rPr>
              <a:t>mensaje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dirty="0">
                <a:solidFill>
                  <a:srgbClr val="7A3E9D"/>
                </a:solidFill>
                <a:latin typeface="Consolas" panose="020B0609020204030204" pitchFamily="49" charset="0"/>
              </a:rPr>
              <a:t>lista1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dirty="0">
                <a:solidFill>
                  <a:srgbClr val="7A3E9D"/>
                </a:solidFill>
                <a:latin typeface="Consolas" panose="020B0609020204030204" pitchFamily="49" charset="0"/>
              </a:rPr>
              <a:t>lista2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s-CL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s-CL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mensaje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s-CL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s-CL" dirty="0" err="1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 i </a:t>
            </a:r>
            <a:r>
              <a:rPr lang="es-CL" dirty="0">
                <a:solidFill>
                  <a:srgbClr val="4B69C6"/>
                </a:solidFill>
                <a:latin typeface="Consolas" panose="020B0609020204030204" pitchFamily="49" charset="0"/>
              </a:rPr>
              <a:t>in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range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len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lista1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)):</a:t>
            </a:r>
            <a:endParaRPr lang="es-CL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s-CL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lista1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],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 lista2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])</a:t>
            </a:r>
            <a:endParaRPr lang="es-CL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imprimir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s-CL" dirty="0">
                <a:solidFill>
                  <a:srgbClr val="448C27"/>
                </a:solidFill>
                <a:latin typeface="Consolas" panose="020B0609020204030204" pitchFamily="49" charset="0"/>
              </a:rPr>
              <a:t>inicial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 nombres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 edades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s-CL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s-CL" dirty="0" err="1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 a </a:t>
            </a:r>
            <a:r>
              <a:rPr lang="es-CL" dirty="0">
                <a:solidFill>
                  <a:srgbClr val="4B69C6"/>
                </a:solidFill>
                <a:latin typeface="Consolas" panose="020B0609020204030204" pitchFamily="49" charset="0"/>
              </a:rPr>
              <a:t>in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range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len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edades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s-CL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s-CL" dirty="0" err="1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 b </a:t>
            </a:r>
            <a:r>
              <a:rPr lang="es-CL" dirty="0">
                <a:solidFill>
                  <a:srgbClr val="4B69C6"/>
                </a:solidFill>
                <a:latin typeface="Consolas" panose="020B0609020204030204" pitchFamily="49" charset="0"/>
              </a:rPr>
              <a:t>in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range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a 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len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edades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)):</a:t>
            </a:r>
            <a:endParaRPr lang="es-CL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s-CL" dirty="0" err="1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 edades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 edades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b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]:</a:t>
            </a:r>
            <a:endParaRPr lang="es-CL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es-CL" dirty="0" err="1">
                <a:solidFill>
                  <a:srgbClr val="333333"/>
                </a:solidFill>
                <a:latin typeface="Consolas" panose="020B0609020204030204" pitchFamily="49" charset="0"/>
              </a:rPr>
              <a:t>aux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 edades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es-CL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edades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 edades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b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es-CL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edades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b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dirty="0" err="1">
                <a:solidFill>
                  <a:srgbClr val="333333"/>
                </a:solidFill>
                <a:latin typeface="Consolas" panose="020B0609020204030204" pitchFamily="49" charset="0"/>
              </a:rPr>
              <a:t>aux</a:t>
            </a:r>
            <a:endParaRPr lang="es-CL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es-CL" dirty="0" err="1">
                <a:solidFill>
                  <a:srgbClr val="333333"/>
                </a:solidFill>
                <a:latin typeface="Consolas" panose="020B0609020204030204" pitchFamily="49" charset="0"/>
              </a:rPr>
              <a:t>aux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 nombres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es-CL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nombres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 nombres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b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es-CL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nombres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b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dirty="0" err="1">
                <a:solidFill>
                  <a:srgbClr val="333333"/>
                </a:solidFill>
                <a:latin typeface="Consolas" panose="020B0609020204030204" pitchFamily="49" charset="0"/>
              </a:rPr>
              <a:t>aux</a:t>
            </a:r>
            <a:endParaRPr lang="es-CL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imprimir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s-CL" dirty="0">
                <a:solidFill>
                  <a:srgbClr val="448C27"/>
                </a:solidFill>
                <a:latin typeface="Consolas" panose="020B0609020204030204" pitchFamily="49" charset="0"/>
              </a:rPr>
              <a:t>final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 nombres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dirty="0">
                <a:solidFill>
                  <a:srgbClr val="333333"/>
                </a:solidFill>
                <a:latin typeface="Consolas" panose="020B0609020204030204" pitchFamily="49" charset="0"/>
              </a:rPr>
              <a:t> edades</a:t>
            </a:r>
            <a:r>
              <a:rPr lang="es-CL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s-CL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60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Tres listas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2440733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08: Algoritmos con listas</a:t>
            </a: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12989" y="1901822"/>
            <a:ext cx="4081749" cy="2102620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En este caso, ¿qué criterio estamos usando para ordenar?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¡Podemos mejorar el </a:t>
            </a:r>
            <a:r>
              <a:rPr lang="es-ES" sz="2000" b="1" dirty="0" err="1">
                <a:solidFill>
                  <a:schemeClr val="tx1">
                    <a:alpha val="70000"/>
                  </a:schemeClr>
                </a:solidFill>
              </a:rPr>
              <a:t>if</a:t>
            </a: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!</a:t>
            </a:r>
          </a:p>
        </p:txBody>
      </p:sp>
      <p:sp>
        <p:nvSpPr>
          <p:cNvPr id="5" name="Rectangle: Rounded Corners 58">
            <a:extLst>
              <a:ext uri="{FF2B5EF4-FFF2-40B4-BE49-F238E27FC236}">
                <a16:creationId xmlns:a16="http://schemas.microsoft.com/office/drawing/2014/main" id="{C8DB6D25-1E3D-3D60-6ECF-5189DBB8D3F0}"/>
              </a:ext>
            </a:extLst>
          </p:cNvPr>
          <p:cNvSpPr/>
          <p:nvPr/>
        </p:nvSpPr>
        <p:spPr>
          <a:xfrm>
            <a:off x="5612729" y="319252"/>
            <a:ext cx="6277098" cy="6219496"/>
          </a:xfrm>
          <a:prstGeom prst="roundRect">
            <a:avLst>
              <a:gd name="adj" fmla="val 3552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274320" bIns="0" rtlCol="0" anchor="ctr" anchorCtr="0"/>
          <a:lstStyle/>
          <a:p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nombres 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s-CL" sz="1600" dirty="0">
                <a:solidFill>
                  <a:srgbClr val="448C27"/>
                </a:solidFill>
                <a:latin typeface="Consolas" panose="020B0609020204030204" pitchFamily="49" charset="0"/>
              </a:rPr>
              <a:t>Juan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s-CL" sz="1600" dirty="0">
                <a:solidFill>
                  <a:srgbClr val="448C27"/>
                </a:solidFill>
                <a:latin typeface="Consolas" panose="020B0609020204030204" pitchFamily="49" charset="0"/>
              </a:rPr>
              <a:t>Pedro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s-CL" sz="1600" dirty="0">
                <a:solidFill>
                  <a:srgbClr val="448C27"/>
                </a:solidFill>
                <a:latin typeface="Consolas" panose="020B0609020204030204" pitchFamily="49" charset="0"/>
              </a:rPr>
              <a:t>María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es-CL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edades 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9C5D27"/>
                </a:solidFill>
                <a:latin typeface="Consolas" panose="020B0609020204030204" pitchFamily="49" charset="0"/>
              </a:rPr>
              <a:t>15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9C5D27"/>
                </a:solidFill>
                <a:latin typeface="Consolas" panose="020B0609020204030204" pitchFamily="49" charset="0"/>
              </a:rPr>
              <a:t>11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9C5D27"/>
                </a:solidFill>
                <a:latin typeface="Consolas" panose="020B0609020204030204" pitchFamily="49" charset="0"/>
              </a:rPr>
              <a:t>19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es-CL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estatura 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9C5D27"/>
                </a:solidFill>
                <a:latin typeface="Consolas" panose="020B0609020204030204" pitchFamily="49" charset="0"/>
              </a:rPr>
              <a:t>170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9C5D27"/>
                </a:solidFill>
                <a:latin typeface="Consolas" panose="020B0609020204030204" pitchFamily="49" charset="0"/>
              </a:rPr>
              <a:t>150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9C5D27"/>
                </a:solidFill>
                <a:latin typeface="Consolas" panose="020B0609020204030204" pitchFamily="49" charset="0"/>
              </a:rPr>
              <a:t>165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es-CL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s-CL" sz="1600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imprimir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1600" dirty="0">
                <a:solidFill>
                  <a:srgbClr val="7A3E9D"/>
                </a:solidFill>
                <a:latin typeface="Consolas" panose="020B0609020204030204" pitchFamily="49" charset="0"/>
              </a:rPr>
              <a:t>mensaje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7A3E9D"/>
                </a:solidFill>
                <a:latin typeface="Consolas" panose="020B0609020204030204" pitchFamily="49" charset="0"/>
              </a:rPr>
              <a:t>lista1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7A3E9D"/>
                </a:solidFill>
                <a:latin typeface="Consolas" panose="020B0609020204030204" pitchFamily="49" charset="0"/>
              </a:rPr>
              <a:t>lista2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7A3E9D"/>
                </a:solidFill>
                <a:latin typeface="Consolas" panose="020B0609020204030204" pitchFamily="49" charset="0"/>
              </a:rPr>
              <a:t>lista3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s-CL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s-CL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mensaje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s-CL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s-CL" sz="1600" dirty="0" err="1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i </a:t>
            </a:r>
            <a:r>
              <a:rPr lang="es-CL" sz="1600" dirty="0">
                <a:solidFill>
                  <a:srgbClr val="4B69C6"/>
                </a:solidFill>
                <a:latin typeface="Consolas" panose="020B0609020204030204" pitchFamily="49" charset="0"/>
              </a:rPr>
              <a:t>in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range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len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lista1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)):</a:t>
            </a:r>
            <a:endParaRPr lang="es-CL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s-CL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lista1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],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lista2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],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lista3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])</a:t>
            </a:r>
          </a:p>
          <a:p>
            <a:b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imprimir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s-CL" sz="1600" dirty="0">
                <a:solidFill>
                  <a:srgbClr val="448C27"/>
                </a:solidFill>
                <a:latin typeface="Consolas" panose="020B0609020204030204" pitchFamily="49" charset="0"/>
              </a:rPr>
              <a:t>inicial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nombres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edades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estatura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b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s-CL" sz="1600" dirty="0" err="1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a </a:t>
            </a:r>
            <a:r>
              <a:rPr lang="es-CL" sz="1600" dirty="0">
                <a:solidFill>
                  <a:srgbClr val="4B69C6"/>
                </a:solidFill>
                <a:latin typeface="Consolas" panose="020B0609020204030204" pitchFamily="49" charset="0"/>
              </a:rPr>
              <a:t>in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range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len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estatura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s-CL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s-CL" sz="1600" dirty="0" err="1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b </a:t>
            </a:r>
            <a:r>
              <a:rPr lang="es-CL" sz="1600" dirty="0">
                <a:solidFill>
                  <a:srgbClr val="4B69C6"/>
                </a:solidFill>
                <a:latin typeface="Consolas" panose="020B0609020204030204" pitchFamily="49" charset="0"/>
              </a:rPr>
              <a:t>in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range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a 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len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estatura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)):</a:t>
            </a:r>
            <a:endParaRPr lang="es-CL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s-CL" sz="1600" dirty="0" err="1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estatura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estatura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b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]:</a:t>
            </a:r>
            <a:endParaRPr lang="es-CL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es-CL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aux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edades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es-CL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edades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edades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b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es-CL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edades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b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aux</a:t>
            </a:r>
            <a:b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es-CL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aux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nombres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es-CL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nombres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nombres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b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es-CL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nombres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b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aux</a:t>
            </a:r>
            <a:b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es-CL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aux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estatura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es-CL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estatura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estatura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b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es-CL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estatura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b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aux</a:t>
            </a:r>
            <a:b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imprimir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s-CL" sz="1600" dirty="0">
                <a:solidFill>
                  <a:srgbClr val="448C27"/>
                </a:solidFill>
                <a:latin typeface="Consolas" panose="020B0609020204030204" pitchFamily="49" charset="0"/>
              </a:rPr>
              <a:t>final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nombres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edades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estatura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s-CL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98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Tres listas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2440733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08: Algoritmos con listas</a:t>
            </a: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12989" y="1901822"/>
            <a:ext cx="4081749" cy="833495"/>
          </a:xfrm>
          <a:prstGeom prst="roundRect">
            <a:avLst>
              <a:gd name="adj" fmla="val 27714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¡Mucho más fácil de leer!</a:t>
            </a:r>
          </a:p>
        </p:txBody>
      </p:sp>
      <p:sp>
        <p:nvSpPr>
          <p:cNvPr id="5" name="Rectangle: Rounded Corners 58">
            <a:extLst>
              <a:ext uri="{FF2B5EF4-FFF2-40B4-BE49-F238E27FC236}">
                <a16:creationId xmlns:a16="http://schemas.microsoft.com/office/drawing/2014/main" id="{C8DB6D25-1E3D-3D60-6ECF-5189DBB8D3F0}"/>
              </a:ext>
            </a:extLst>
          </p:cNvPr>
          <p:cNvSpPr/>
          <p:nvPr/>
        </p:nvSpPr>
        <p:spPr>
          <a:xfrm>
            <a:off x="5612729" y="319252"/>
            <a:ext cx="6277098" cy="6219496"/>
          </a:xfrm>
          <a:prstGeom prst="roundRect">
            <a:avLst>
              <a:gd name="adj" fmla="val 3552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274320" bIns="0" rtlCol="0" anchor="ctr" anchorCtr="0"/>
          <a:lstStyle/>
          <a:p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nombres 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s-CL" sz="1600" dirty="0">
                <a:solidFill>
                  <a:srgbClr val="448C27"/>
                </a:solidFill>
                <a:latin typeface="Consolas" panose="020B0609020204030204" pitchFamily="49" charset="0"/>
              </a:rPr>
              <a:t>Juan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s-CL" sz="1600" dirty="0">
                <a:solidFill>
                  <a:srgbClr val="448C27"/>
                </a:solidFill>
                <a:latin typeface="Consolas" panose="020B0609020204030204" pitchFamily="49" charset="0"/>
              </a:rPr>
              <a:t>Pedro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s-CL" sz="1600" dirty="0">
                <a:solidFill>
                  <a:srgbClr val="448C27"/>
                </a:solidFill>
                <a:latin typeface="Consolas" panose="020B0609020204030204" pitchFamily="49" charset="0"/>
              </a:rPr>
              <a:t>María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es-CL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edades 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9C5D27"/>
                </a:solidFill>
                <a:latin typeface="Consolas" panose="020B0609020204030204" pitchFamily="49" charset="0"/>
              </a:rPr>
              <a:t>15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9C5D27"/>
                </a:solidFill>
                <a:latin typeface="Consolas" panose="020B0609020204030204" pitchFamily="49" charset="0"/>
              </a:rPr>
              <a:t>11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9C5D27"/>
                </a:solidFill>
                <a:latin typeface="Consolas" panose="020B0609020204030204" pitchFamily="49" charset="0"/>
              </a:rPr>
              <a:t>19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es-CL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estatura 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9C5D27"/>
                </a:solidFill>
                <a:latin typeface="Consolas" panose="020B0609020204030204" pitchFamily="49" charset="0"/>
              </a:rPr>
              <a:t>170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9C5D27"/>
                </a:solidFill>
                <a:latin typeface="Consolas" panose="020B0609020204030204" pitchFamily="49" charset="0"/>
              </a:rPr>
              <a:t>150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9C5D27"/>
                </a:solidFill>
                <a:latin typeface="Consolas" panose="020B0609020204030204" pitchFamily="49" charset="0"/>
              </a:rPr>
              <a:t>165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es-CL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s-CL" sz="1600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imprimir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1600" dirty="0">
                <a:solidFill>
                  <a:srgbClr val="7A3E9D"/>
                </a:solidFill>
                <a:latin typeface="Consolas" panose="020B0609020204030204" pitchFamily="49" charset="0"/>
              </a:rPr>
              <a:t>mensaje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7A3E9D"/>
                </a:solidFill>
                <a:latin typeface="Consolas" panose="020B0609020204030204" pitchFamily="49" charset="0"/>
              </a:rPr>
              <a:t>lista1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7A3E9D"/>
                </a:solidFill>
                <a:latin typeface="Consolas" panose="020B0609020204030204" pitchFamily="49" charset="0"/>
              </a:rPr>
              <a:t>lista2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7A3E9D"/>
                </a:solidFill>
                <a:latin typeface="Consolas" panose="020B0609020204030204" pitchFamily="49" charset="0"/>
              </a:rPr>
              <a:t>lista3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s-CL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s-CL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mensaje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s-CL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s-CL" sz="1600" dirty="0" err="1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i </a:t>
            </a:r>
            <a:r>
              <a:rPr lang="es-CL" sz="1600" dirty="0">
                <a:solidFill>
                  <a:srgbClr val="4B69C6"/>
                </a:solidFill>
                <a:latin typeface="Consolas" panose="020B0609020204030204" pitchFamily="49" charset="0"/>
              </a:rPr>
              <a:t>in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range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len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lista1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)):</a:t>
            </a:r>
            <a:endParaRPr lang="es-CL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s-CL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lista1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],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lista2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],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lista3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])</a:t>
            </a:r>
            <a:endParaRPr lang="es-CL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s-CL" sz="1600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intercambiar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1600" dirty="0">
                <a:solidFill>
                  <a:srgbClr val="7A3E9D"/>
                </a:solidFill>
                <a:latin typeface="Consolas" panose="020B0609020204030204" pitchFamily="49" charset="0"/>
              </a:rPr>
              <a:t>lista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7A3E9D"/>
                </a:solidFill>
                <a:latin typeface="Consolas" panose="020B0609020204030204" pitchFamily="49" charset="0"/>
              </a:rPr>
              <a:t>indice1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7A3E9D"/>
                </a:solidFill>
                <a:latin typeface="Consolas" panose="020B0609020204030204" pitchFamily="49" charset="0"/>
              </a:rPr>
              <a:t>indice2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s-CL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s-CL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aux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lista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indice1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es-CL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lista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indice1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lista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indice2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es-CL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lista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indice2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 err="1">
                <a:solidFill>
                  <a:srgbClr val="333333"/>
                </a:solidFill>
                <a:latin typeface="Consolas" panose="020B0609020204030204" pitchFamily="49" charset="0"/>
              </a:rPr>
              <a:t>aux</a:t>
            </a:r>
            <a:endParaRPr lang="es-CL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imprimir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s-CL" sz="1600" dirty="0">
                <a:solidFill>
                  <a:srgbClr val="448C27"/>
                </a:solidFill>
                <a:latin typeface="Consolas" panose="020B0609020204030204" pitchFamily="49" charset="0"/>
              </a:rPr>
              <a:t>inicial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nombres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edades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estatura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s-CL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s-CL" sz="1600" dirty="0" err="1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a </a:t>
            </a:r>
            <a:r>
              <a:rPr lang="es-CL" sz="1600" dirty="0">
                <a:solidFill>
                  <a:srgbClr val="4B69C6"/>
                </a:solidFill>
                <a:latin typeface="Consolas" panose="020B0609020204030204" pitchFamily="49" charset="0"/>
              </a:rPr>
              <a:t>in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range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len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estatura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s-CL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s-CL" sz="1600" dirty="0" err="1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b </a:t>
            </a:r>
            <a:r>
              <a:rPr lang="es-CL" sz="1600" dirty="0">
                <a:solidFill>
                  <a:srgbClr val="4B69C6"/>
                </a:solidFill>
                <a:latin typeface="Consolas" panose="020B0609020204030204" pitchFamily="49" charset="0"/>
              </a:rPr>
              <a:t>in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range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a 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len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estatura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)):</a:t>
            </a:r>
            <a:endParaRPr lang="es-CL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s-CL" sz="1600" dirty="0" err="1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estatura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estatura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b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]:</a:t>
            </a:r>
            <a:endParaRPr lang="es-CL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intercambiar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edades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a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b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s-CL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intercambiar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nombres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a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b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s-CL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intercambiar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estatura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a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b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s-CL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</a:p>
          <a:p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imprimir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s-CL" sz="1600" dirty="0">
                <a:solidFill>
                  <a:srgbClr val="448C27"/>
                </a:solidFill>
                <a:latin typeface="Consolas" panose="020B0609020204030204" pitchFamily="49" charset="0"/>
              </a:rPr>
              <a:t>final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nombres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edades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1600" dirty="0">
                <a:solidFill>
                  <a:srgbClr val="333333"/>
                </a:solidFill>
                <a:latin typeface="Consolas" panose="020B0609020204030204" pitchFamily="49" charset="0"/>
              </a:rPr>
              <a:t> estatura</a:t>
            </a:r>
            <a:r>
              <a:rPr lang="es-CL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s-CL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28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Ordenamiento multicriterio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2440733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08: Algoritmos con listas</a:t>
            </a: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04900" y="1895802"/>
            <a:ext cx="9749659" cy="4173921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274320" bIns="0" rtlCol="0" anchor="ctr" anchorCtr="0"/>
          <a:lstStyle/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nombres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['</a:t>
            </a:r>
            <a:r>
              <a:rPr lang="es-CL" sz="2000" dirty="0">
                <a:solidFill>
                  <a:srgbClr val="448C27"/>
                </a:solidFill>
                <a:latin typeface="Consolas" panose="020B0609020204030204" pitchFamily="49" charset="0"/>
              </a:rPr>
              <a:t>Juanita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s-CL" sz="2000" dirty="0">
                <a:solidFill>
                  <a:srgbClr val="448C27"/>
                </a:solidFill>
                <a:latin typeface="Consolas" panose="020B0609020204030204" pitchFamily="49" charset="0"/>
              </a:rPr>
              <a:t>Pedro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s-CL" sz="2000" dirty="0">
                <a:solidFill>
                  <a:srgbClr val="448C27"/>
                </a:solidFill>
                <a:latin typeface="Consolas" panose="020B0609020204030204" pitchFamily="49" charset="0"/>
              </a:rPr>
              <a:t>María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s-CL" sz="2000" dirty="0">
                <a:solidFill>
                  <a:srgbClr val="448C27"/>
                </a:solidFill>
                <a:latin typeface="Consolas" panose="020B0609020204030204" pitchFamily="49" charset="0"/>
              </a:rPr>
              <a:t>José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',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s-CL" sz="2000" dirty="0">
                <a:solidFill>
                  <a:srgbClr val="448C27"/>
                </a:solidFill>
                <a:latin typeface="Consolas" panose="020B0609020204030204" pitchFamily="49" charset="0"/>
              </a:rPr>
              <a:t>Ximena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']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edades 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[   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40   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25  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25  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25 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   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30  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</a:p>
          <a:p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Ahora queremos escribir por pantalla a las personas, ordenadas por su edad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Fíjate que hay personas que tienen la misma edad. En ese caso queremos escribir los nombres ordenados de forma alfabética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¿Cómo hacemos para que esto suceda?</a:t>
            </a:r>
          </a:p>
        </p:txBody>
      </p:sp>
      <p:sp>
        <p:nvSpPr>
          <p:cNvPr id="5" name="Rectangle: Rounded Corners 8">
            <a:extLst>
              <a:ext uri="{FF2B5EF4-FFF2-40B4-BE49-F238E27FC236}">
                <a16:creationId xmlns:a16="http://schemas.microsoft.com/office/drawing/2014/main" id="{90648FDE-E1C8-AF9A-CF94-0A787AE48657}"/>
              </a:ext>
            </a:extLst>
          </p:cNvPr>
          <p:cNvSpPr/>
          <p:nvPr/>
        </p:nvSpPr>
        <p:spPr>
          <a:xfrm>
            <a:off x="9766737" y="4114800"/>
            <a:ext cx="1891862" cy="2500803"/>
          </a:xfrm>
          <a:prstGeom prst="roundRect">
            <a:avLst>
              <a:gd name="adj" fmla="val 13090"/>
            </a:avLst>
          </a:prstGeom>
          <a:solidFill>
            <a:schemeClr val="accent1"/>
          </a:solidFill>
          <a:ln>
            <a:noFill/>
          </a:ln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1600" dirty="0">
                <a:solidFill>
                  <a:schemeClr val="bg1"/>
                </a:solidFill>
              </a:rPr>
              <a:t>José 25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1600" dirty="0">
                <a:solidFill>
                  <a:schemeClr val="bg1"/>
                </a:solidFill>
              </a:rPr>
              <a:t>María 25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1600" dirty="0">
                <a:solidFill>
                  <a:schemeClr val="bg1"/>
                </a:solidFill>
              </a:rPr>
              <a:t>Pedro 25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1600" dirty="0">
                <a:solidFill>
                  <a:schemeClr val="bg1"/>
                </a:solidFill>
              </a:rPr>
              <a:t>Ximena 30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1600" dirty="0">
                <a:solidFill>
                  <a:schemeClr val="bg1"/>
                </a:solidFill>
              </a:rPr>
              <a:t>Juanita 40</a:t>
            </a:r>
          </a:p>
        </p:txBody>
      </p:sp>
    </p:spTree>
    <p:extLst>
      <p:ext uri="{BB962C8B-B14F-4D97-AF65-F5344CB8AC3E}">
        <p14:creationId xmlns:p14="http://schemas.microsoft.com/office/powerpoint/2010/main" val="238606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Máximo en una lista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2440733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08: Algoritmos con listas</a:t>
            </a: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12989" y="1895803"/>
            <a:ext cx="9982202" cy="4481349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¿Cómo calculamos el máximo normalmente?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¿Y como sería una función que hiciera eso en una lista?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s-ES" sz="2000" dirty="0">
              <a:solidFill>
                <a:schemeClr val="tx1">
                  <a:alpha val="70000"/>
                </a:schemeClr>
              </a:solidFill>
            </a:endParaRPr>
          </a:p>
          <a:p>
            <a:r>
              <a:rPr lang="es-CL" sz="2000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maximo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2000" dirty="0">
                <a:solidFill>
                  <a:srgbClr val="7A3E9D"/>
                </a:solidFill>
                <a:latin typeface="Consolas" panose="020B0609020204030204" pitchFamily="49" charset="0"/>
              </a:rPr>
              <a:t>lista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s-CL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max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_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s-CL" sz="2000" dirty="0" err="1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i </a:t>
            </a:r>
            <a:r>
              <a:rPr lang="es-CL" sz="2000" dirty="0">
                <a:solidFill>
                  <a:srgbClr val="4B69C6"/>
                </a:solidFill>
                <a:latin typeface="Consolas" panose="020B0609020204030204" pitchFamily="49" charset="0"/>
              </a:rPr>
              <a:t>in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lista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s-CL" sz="2000" dirty="0" err="1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i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max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_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es-CL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max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_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i</a:t>
            </a: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s-CL" sz="2000" dirty="0" err="1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max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_</a:t>
            </a:r>
          </a:p>
          <a:p>
            <a:b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s-CL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milista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20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20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50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70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50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30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50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42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42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50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maximo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milista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endParaRPr lang="es-ES" sz="2000" dirty="0">
              <a:solidFill>
                <a:schemeClr val="tx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53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3009900" cy="682625"/>
          </a:xfrm>
        </p:spPr>
        <p:txBody>
          <a:bodyPr/>
          <a:lstStyle/>
          <a:p>
            <a:r>
              <a:rPr lang="es-CL" dirty="0"/>
              <a:t>Ordenamiento multicriterio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2442335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08: Algoritmos con listas</a:t>
            </a:r>
          </a:p>
        </p:txBody>
      </p:sp>
      <p:sp>
        <p:nvSpPr>
          <p:cNvPr id="5" name="Rectangle: Rounded Corners 58">
            <a:extLst>
              <a:ext uri="{FF2B5EF4-FFF2-40B4-BE49-F238E27FC236}">
                <a16:creationId xmlns:a16="http://schemas.microsoft.com/office/drawing/2014/main" id="{2FA1FE94-B088-B7D6-D16E-FA0CE951076D}"/>
              </a:ext>
            </a:extLst>
          </p:cNvPr>
          <p:cNvSpPr/>
          <p:nvPr/>
        </p:nvSpPr>
        <p:spPr>
          <a:xfrm>
            <a:off x="1112989" y="1901820"/>
            <a:ext cx="6982604" cy="3671289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tIns="0" rIns="252000" bIns="0" rtlCol="0" anchor="ctr" anchorCtr="0"/>
          <a:lstStyle/>
          <a:p>
            <a:r>
              <a:rPr lang="es-CL" sz="2000" dirty="0" err="1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a </a:t>
            </a:r>
            <a:r>
              <a:rPr lang="es-CL" sz="2000" dirty="0">
                <a:solidFill>
                  <a:srgbClr val="4B69C6"/>
                </a:solidFill>
                <a:latin typeface="Consolas" panose="020B0609020204030204" pitchFamily="49" charset="0"/>
              </a:rPr>
              <a:t>in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range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len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nombres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s-CL" sz="2000" dirty="0" err="1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b </a:t>
            </a:r>
            <a:r>
              <a:rPr lang="es-CL" sz="2000" dirty="0">
                <a:solidFill>
                  <a:srgbClr val="4B69C6"/>
                </a:solidFill>
                <a:latin typeface="Consolas" panose="020B0609020204030204" pitchFamily="49" charset="0"/>
              </a:rPr>
              <a:t>in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range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a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len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nombres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)):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s-CL" sz="2000" dirty="0" err="1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edades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edades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b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]: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intercambiar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edades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b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intercambiar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nombres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b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s-CL" sz="2000" dirty="0" err="1">
                <a:solidFill>
                  <a:srgbClr val="4B69C6"/>
                </a:solidFill>
                <a:latin typeface="Consolas" panose="020B0609020204030204" pitchFamily="49" charset="0"/>
              </a:rPr>
              <a:t>elif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edades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edades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b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es-CL" sz="2000" dirty="0" err="1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nombres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nombres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b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]: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    intercambiar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edades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b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    intercambiar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nombres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b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: Rounded Corners 8">
            <a:extLst>
              <a:ext uri="{FF2B5EF4-FFF2-40B4-BE49-F238E27FC236}">
                <a16:creationId xmlns:a16="http://schemas.microsoft.com/office/drawing/2014/main" id="{3698EEEE-BDE4-8144-8C38-48992B0D2189}"/>
              </a:ext>
            </a:extLst>
          </p:cNvPr>
          <p:cNvSpPr/>
          <p:nvPr/>
        </p:nvSpPr>
        <p:spPr>
          <a:xfrm>
            <a:off x="8316311" y="2122536"/>
            <a:ext cx="3358054" cy="3229856"/>
          </a:xfrm>
          <a:prstGeom prst="roundRect">
            <a:avLst>
              <a:gd name="adj" fmla="val 13090"/>
            </a:avLst>
          </a:prstGeom>
          <a:solidFill>
            <a:schemeClr val="accent1"/>
          </a:solidFill>
          <a:ln>
            <a:noFill/>
          </a:ln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1600" dirty="0">
                <a:solidFill>
                  <a:schemeClr val="bg1"/>
                </a:solidFill>
              </a:rPr>
              <a:t>Fíjate que en este caso, si al comparar dos elementos, éstos tienen la misma edad, pasamos a comparar por el siguiente criterio para ver si requiere que los elementos se intercambien</a:t>
            </a:r>
          </a:p>
        </p:txBody>
      </p:sp>
      <p:grpSp>
        <p:nvGrpSpPr>
          <p:cNvPr id="9" name="Group 11">
            <a:extLst>
              <a:ext uri="{FF2B5EF4-FFF2-40B4-BE49-F238E27FC236}">
                <a16:creationId xmlns:a16="http://schemas.microsoft.com/office/drawing/2014/main" id="{31F60D11-AB8B-2B1B-B184-89110663C082}"/>
              </a:ext>
            </a:extLst>
          </p:cNvPr>
          <p:cNvGrpSpPr/>
          <p:nvPr/>
        </p:nvGrpSpPr>
        <p:grpSpPr>
          <a:xfrm rot="2689725">
            <a:off x="7461851" y="4083175"/>
            <a:ext cx="616590" cy="616058"/>
            <a:chOff x="6170613" y="1512888"/>
            <a:chExt cx="1838325" cy="1836738"/>
          </a:xfrm>
          <a:solidFill>
            <a:schemeClr val="accent1"/>
          </a:solidFill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CD9CC8-95C7-C02A-11C8-F77CAB9B7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3825" y="1512888"/>
              <a:ext cx="1535113" cy="1535113"/>
            </a:xfrm>
            <a:custGeom>
              <a:avLst/>
              <a:gdLst>
                <a:gd name="T0" fmla="*/ 396 w 407"/>
                <a:gd name="T1" fmla="*/ 197 h 407"/>
                <a:gd name="T2" fmla="*/ 210 w 407"/>
                <a:gd name="T3" fmla="*/ 11 h 407"/>
                <a:gd name="T4" fmla="*/ 170 w 407"/>
                <a:gd name="T5" fmla="*/ 11 h 407"/>
                <a:gd name="T6" fmla="*/ 11 w 407"/>
                <a:gd name="T7" fmla="*/ 170 h 407"/>
                <a:gd name="T8" fmla="*/ 11 w 407"/>
                <a:gd name="T9" fmla="*/ 210 h 407"/>
                <a:gd name="T10" fmla="*/ 197 w 407"/>
                <a:gd name="T11" fmla="*/ 396 h 407"/>
                <a:gd name="T12" fmla="*/ 237 w 407"/>
                <a:gd name="T13" fmla="*/ 396 h 407"/>
                <a:gd name="T14" fmla="*/ 396 w 407"/>
                <a:gd name="T15" fmla="*/ 237 h 407"/>
                <a:gd name="T16" fmla="*/ 396 w 407"/>
                <a:gd name="T17" fmla="*/ 197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7" h="407">
                  <a:moveTo>
                    <a:pt x="396" y="197"/>
                  </a:moveTo>
                  <a:cubicBezTo>
                    <a:pt x="210" y="11"/>
                    <a:pt x="210" y="11"/>
                    <a:pt x="210" y="11"/>
                  </a:cubicBezTo>
                  <a:cubicBezTo>
                    <a:pt x="199" y="0"/>
                    <a:pt x="181" y="0"/>
                    <a:pt x="170" y="11"/>
                  </a:cubicBezTo>
                  <a:cubicBezTo>
                    <a:pt x="11" y="170"/>
                    <a:pt x="11" y="170"/>
                    <a:pt x="11" y="170"/>
                  </a:cubicBezTo>
                  <a:cubicBezTo>
                    <a:pt x="0" y="181"/>
                    <a:pt x="0" y="199"/>
                    <a:pt x="11" y="210"/>
                  </a:cubicBezTo>
                  <a:cubicBezTo>
                    <a:pt x="197" y="396"/>
                    <a:pt x="197" y="396"/>
                    <a:pt x="197" y="396"/>
                  </a:cubicBezTo>
                  <a:cubicBezTo>
                    <a:pt x="208" y="407"/>
                    <a:pt x="226" y="407"/>
                    <a:pt x="237" y="396"/>
                  </a:cubicBezTo>
                  <a:cubicBezTo>
                    <a:pt x="396" y="237"/>
                    <a:pt x="396" y="237"/>
                    <a:pt x="396" y="237"/>
                  </a:cubicBezTo>
                  <a:cubicBezTo>
                    <a:pt x="407" y="226"/>
                    <a:pt x="407" y="208"/>
                    <a:pt x="396" y="1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FB9C4512-672D-02F8-D3D1-7B6BA24BA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0613" y="1617663"/>
              <a:ext cx="1736725" cy="1731963"/>
            </a:xfrm>
            <a:custGeom>
              <a:avLst/>
              <a:gdLst>
                <a:gd name="T0" fmla="*/ 434 w 460"/>
                <a:gd name="T1" fmla="*/ 390 h 459"/>
                <a:gd name="T2" fmla="*/ 69 w 460"/>
                <a:gd name="T3" fmla="*/ 25 h 459"/>
                <a:gd name="T4" fmla="*/ 0 w 460"/>
                <a:gd name="T5" fmla="*/ 54 h 459"/>
                <a:gd name="T6" fmla="*/ 0 w 460"/>
                <a:gd name="T7" fmla="*/ 419 h 459"/>
                <a:gd name="T8" fmla="*/ 40 w 460"/>
                <a:gd name="T9" fmla="*/ 459 h 459"/>
                <a:gd name="T10" fmla="*/ 406 w 460"/>
                <a:gd name="T11" fmla="*/ 459 h 459"/>
                <a:gd name="T12" fmla="*/ 434 w 460"/>
                <a:gd name="T13" fmla="*/ 39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0" h="459">
                  <a:moveTo>
                    <a:pt x="434" y="390"/>
                  </a:moveTo>
                  <a:cubicBezTo>
                    <a:pt x="69" y="25"/>
                    <a:pt x="69" y="25"/>
                    <a:pt x="69" y="25"/>
                  </a:cubicBezTo>
                  <a:cubicBezTo>
                    <a:pt x="44" y="0"/>
                    <a:pt x="0" y="18"/>
                    <a:pt x="0" y="54"/>
                  </a:cubicBezTo>
                  <a:cubicBezTo>
                    <a:pt x="0" y="419"/>
                    <a:pt x="0" y="419"/>
                    <a:pt x="0" y="419"/>
                  </a:cubicBezTo>
                  <a:cubicBezTo>
                    <a:pt x="0" y="441"/>
                    <a:pt x="18" y="459"/>
                    <a:pt x="40" y="459"/>
                  </a:cubicBezTo>
                  <a:cubicBezTo>
                    <a:pt x="406" y="459"/>
                    <a:pt x="406" y="459"/>
                    <a:pt x="406" y="459"/>
                  </a:cubicBezTo>
                  <a:cubicBezTo>
                    <a:pt x="442" y="459"/>
                    <a:pt x="460" y="416"/>
                    <a:pt x="434" y="3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741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Trabajo autónomo mínimo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2442335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08: Algoritmos con listas</a:t>
            </a: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04899" y="1702676"/>
            <a:ext cx="9982202" cy="1418029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400" dirty="0">
                <a:solidFill>
                  <a:schemeClr val="tx1">
                    <a:alpha val="70000"/>
                  </a:schemeClr>
                </a:solidFill>
              </a:rPr>
              <a:t>Revisar capítulo 9(1) libro guía.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400" dirty="0">
                <a:solidFill>
                  <a:schemeClr val="tx1">
                    <a:alpha val="70000"/>
                  </a:schemeClr>
                </a:solidFill>
              </a:rPr>
              <a:t>Resolver ejercicios 1, 2, 3 .</a:t>
            </a:r>
          </a:p>
        </p:txBody>
      </p:sp>
    </p:spTree>
    <p:extLst>
      <p:ext uri="{BB962C8B-B14F-4D97-AF65-F5344CB8AC3E}">
        <p14:creationId xmlns:p14="http://schemas.microsoft.com/office/powerpoint/2010/main" val="73208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Los dos máximos de una lista</a:t>
            </a:r>
            <a:endParaRPr lang="es-CL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2440733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08: Algoritmos con listas</a:t>
            </a: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12989" y="1895804"/>
            <a:ext cx="9982202" cy="3204342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¿Qué pasa si queremos saber cuales son los dos valores máximos de una lista?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¿Cómo lo podríamos hacer?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Encontrando el mayor y luego encontrando un valor que sea el segundo mayor comparándolo con el mayor ya encontrado.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¿Qué pasa si ambos máximos son iguales?</a:t>
            </a:r>
          </a:p>
        </p:txBody>
      </p:sp>
    </p:spTree>
    <p:extLst>
      <p:ext uri="{BB962C8B-B14F-4D97-AF65-F5344CB8AC3E}">
        <p14:creationId xmlns:p14="http://schemas.microsoft.com/office/powerpoint/2010/main" val="99718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917575"/>
            <a:ext cx="3009900" cy="682625"/>
          </a:xfrm>
        </p:spPr>
        <p:txBody>
          <a:bodyPr/>
          <a:lstStyle/>
          <a:p>
            <a:r>
              <a:rPr lang="es-ES" dirty="0"/>
              <a:t>Los dos máximos de una lista</a:t>
            </a:r>
            <a:endParaRPr lang="es-CL" dirty="0"/>
          </a:p>
        </p:txBody>
      </p:sp>
      <p:sp>
        <p:nvSpPr>
          <p:cNvPr id="5" name="Rectangle: Rounded Corners 58">
            <a:extLst>
              <a:ext uri="{FF2B5EF4-FFF2-40B4-BE49-F238E27FC236}">
                <a16:creationId xmlns:a16="http://schemas.microsoft.com/office/drawing/2014/main" id="{2FA1FE94-B088-B7D6-D16E-FA0CE951076D}"/>
              </a:ext>
            </a:extLst>
          </p:cNvPr>
          <p:cNvSpPr/>
          <p:nvPr/>
        </p:nvSpPr>
        <p:spPr>
          <a:xfrm>
            <a:off x="7272242" y="1600200"/>
            <a:ext cx="4425771" cy="2073166"/>
          </a:xfrm>
          <a:prstGeom prst="roundRect">
            <a:avLst>
              <a:gd name="adj" fmla="val 15077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0" rIns="144000" bIns="0" rtlCol="0" anchor="ctr" anchorCtr="0"/>
          <a:lstStyle/>
          <a:p>
            <a:r>
              <a:rPr lang="es-CL" sz="2000" b="1" dirty="0">
                <a:solidFill>
                  <a:schemeClr val="tx1"/>
                </a:solidFill>
              </a:rPr>
              <a:t>Salida</a:t>
            </a:r>
          </a:p>
          <a:p>
            <a:endParaRPr lang="es-CL" sz="2000" dirty="0">
              <a:solidFill>
                <a:srgbClr val="9C5D27"/>
              </a:solidFill>
              <a:latin typeface="Consolas" panose="020B0609020204030204" pitchFamily="49" charset="0"/>
            </a:endParaRPr>
          </a:p>
          <a:p>
            <a:r>
              <a:rPr lang="es-CL" sz="2800" dirty="0">
                <a:solidFill>
                  <a:srgbClr val="9C5D27"/>
                </a:solidFill>
                <a:latin typeface="Consolas" panose="020B0609020204030204" pitchFamily="49" charset="0"/>
              </a:rPr>
              <a:t>70</a:t>
            </a:r>
            <a:r>
              <a:rPr lang="es-CL" sz="2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800" dirty="0">
                <a:solidFill>
                  <a:srgbClr val="9C5D27"/>
                </a:solidFill>
                <a:latin typeface="Consolas" panose="020B0609020204030204" pitchFamily="49" charset="0"/>
              </a:rPr>
              <a:t>70</a:t>
            </a:r>
            <a:endParaRPr lang="es-CL" sz="2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20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20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50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50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30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70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42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42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50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: Rounded Corners 58">
            <a:extLst>
              <a:ext uri="{FF2B5EF4-FFF2-40B4-BE49-F238E27FC236}">
                <a16:creationId xmlns:a16="http://schemas.microsoft.com/office/drawing/2014/main" id="{B0091331-BB92-BCF7-B159-CC8C5F666A99}"/>
              </a:ext>
            </a:extLst>
          </p:cNvPr>
          <p:cNvSpPr/>
          <p:nvPr/>
        </p:nvSpPr>
        <p:spPr>
          <a:xfrm>
            <a:off x="834876" y="1600200"/>
            <a:ext cx="6271669" cy="4830543"/>
          </a:xfrm>
          <a:prstGeom prst="roundRect">
            <a:avLst>
              <a:gd name="adj" fmla="val 634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rtlCol="0" anchor="ctr" anchorCtr="0"/>
          <a:lstStyle/>
          <a:p>
            <a:r>
              <a:rPr lang="es-CL" sz="2000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maximo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2000" dirty="0">
                <a:solidFill>
                  <a:srgbClr val="7A3E9D"/>
                </a:solidFill>
                <a:latin typeface="Consolas" panose="020B0609020204030204" pitchFamily="49" charset="0"/>
              </a:rPr>
              <a:t>lista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s-CL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max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_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s-CL" sz="2000" dirty="0" err="1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i </a:t>
            </a:r>
            <a:r>
              <a:rPr lang="es-CL" sz="2000" dirty="0">
                <a:solidFill>
                  <a:srgbClr val="4B69C6"/>
                </a:solidFill>
                <a:latin typeface="Consolas" panose="020B0609020204030204" pitchFamily="49" charset="0"/>
              </a:rPr>
              <a:t>in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lista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s-CL" sz="2000" dirty="0" err="1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i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max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_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es-CL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max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_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i</a:t>
            </a: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s-CL" sz="2000" dirty="0" err="1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max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_</a:t>
            </a:r>
          </a:p>
          <a:p>
            <a:b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s-CL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milista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20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20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50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70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50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30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70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42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42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50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i="1" dirty="0">
                <a:solidFill>
                  <a:srgbClr val="AAAAAA"/>
                </a:solidFill>
                <a:latin typeface="Consolas" panose="020B0609020204030204" pitchFamily="49" charset="0"/>
              </a:rPr>
              <a:t># Encontrando el primer mayor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maximo_1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maximo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milista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milista</a:t>
            </a:r>
            <a:r>
              <a:rPr lang="es-CL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s-CL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remove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maximo_1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i="1" dirty="0">
                <a:solidFill>
                  <a:srgbClr val="AAAAAA"/>
                </a:solidFill>
                <a:latin typeface="Consolas" panose="020B0609020204030204" pitchFamily="49" charset="0"/>
              </a:rPr>
              <a:t># Encontrando el segundo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maximo_2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maximo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milista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: Rounded Corners 8">
            <a:extLst>
              <a:ext uri="{FF2B5EF4-FFF2-40B4-BE49-F238E27FC236}">
                <a16:creationId xmlns:a16="http://schemas.microsoft.com/office/drawing/2014/main" id="{89B36443-BF4F-95F2-9EE6-DC540DB5ECB2}"/>
              </a:ext>
            </a:extLst>
          </p:cNvPr>
          <p:cNvSpPr/>
          <p:nvPr/>
        </p:nvSpPr>
        <p:spPr>
          <a:xfrm>
            <a:off x="7272242" y="4979299"/>
            <a:ext cx="2433444" cy="1451444"/>
          </a:xfrm>
          <a:prstGeom prst="roundRect">
            <a:avLst>
              <a:gd name="adj" fmla="val 13090"/>
            </a:avLst>
          </a:prstGeom>
          <a:solidFill>
            <a:schemeClr val="accent1"/>
          </a:solidFill>
          <a:ln>
            <a:noFill/>
          </a:ln>
          <a:effectLst>
            <a:outerShdw blurRad="381000" dist="1270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1600" dirty="0">
                <a:solidFill>
                  <a:schemeClr val="bg1"/>
                </a:solidFill>
              </a:rPr>
              <a:t>No es la única forma de encontrar los dos mayores</a:t>
            </a:r>
          </a:p>
        </p:txBody>
      </p:sp>
      <p:sp>
        <p:nvSpPr>
          <p:cNvPr id="2" name="TextBox 57">
            <a:extLst>
              <a:ext uri="{FF2B5EF4-FFF2-40B4-BE49-F238E27FC236}">
                <a16:creationId xmlns:a16="http://schemas.microsoft.com/office/drawing/2014/main" id="{A5DF88F9-0712-C857-3F23-A710964C29F0}"/>
              </a:ext>
            </a:extLst>
          </p:cNvPr>
          <p:cNvSpPr txBox="1"/>
          <p:nvPr/>
        </p:nvSpPr>
        <p:spPr>
          <a:xfrm>
            <a:off x="1112989" y="615954"/>
            <a:ext cx="2440733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08: Algoritmos con listas</a:t>
            </a:r>
          </a:p>
        </p:txBody>
      </p:sp>
    </p:spTree>
    <p:extLst>
      <p:ext uri="{BB962C8B-B14F-4D97-AF65-F5344CB8AC3E}">
        <p14:creationId xmlns:p14="http://schemas.microsoft.com/office/powerpoint/2010/main" val="323301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Existencia e Índice</a:t>
            </a: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12989" y="1895803"/>
            <a:ext cx="9982202" cy="2155935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Muchas veces tenemos listas que tienen tantos elementos, que no sabemos si algún elemento existe en una lista e incluso en qué posición de la lista se encuentra.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¿Cómo podríamos hacerlo?</a:t>
            </a:r>
          </a:p>
        </p:txBody>
      </p:sp>
      <p:sp>
        <p:nvSpPr>
          <p:cNvPr id="2" name="TextBox 57">
            <a:extLst>
              <a:ext uri="{FF2B5EF4-FFF2-40B4-BE49-F238E27FC236}">
                <a16:creationId xmlns:a16="http://schemas.microsoft.com/office/drawing/2014/main" id="{66A81280-1037-1D29-2395-456D4D0EFA81}"/>
              </a:ext>
            </a:extLst>
          </p:cNvPr>
          <p:cNvSpPr txBox="1"/>
          <p:nvPr/>
        </p:nvSpPr>
        <p:spPr>
          <a:xfrm>
            <a:off x="1112989" y="615954"/>
            <a:ext cx="2440733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08: Algoritmos con listas</a:t>
            </a:r>
          </a:p>
        </p:txBody>
      </p:sp>
    </p:spTree>
    <p:extLst>
      <p:ext uri="{BB962C8B-B14F-4D97-AF65-F5344CB8AC3E}">
        <p14:creationId xmlns:p14="http://schemas.microsoft.com/office/powerpoint/2010/main" val="381365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Existencia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2440733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08: Algoritmos con listas</a:t>
            </a: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04900" y="1895803"/>
            <a:ext cx="3080639" cy="2526425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Podríamos revisar la lista completa y compararla con el valor.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¿Cómo se haría?</a:t>
            </a:r>
          </a:p>
        </p:txBody>
      </p:sp>
      <p:sp>
        <p:nvSpPr>
          <p:cNvPr id="5" name="Rectangle: Rounded Corners 58">
            <a:extLst>
              <a:ext uri="{FF2B5EF4-FFF2-40B4-BE49-F238E27FC236}">
                <a16:creationId xmlns:a16="http://schemas.microsoft.com/office/drawing/2014/main" id="{3585E299-9D27-212D-C0BE-52A070F9C944}"/>
              </a:ext>
            </a:extLst>
          </p:cNvPr>
          <p:cNvSpPr/>
          <p:nvPr/>
        </p:nvSpPr>
        <p:spPr>
          <a:xfrm>
            <a:off x="4461642" y="1895803"/>
            <a:ext cx="6834352" cy="3669426"/>
          </a:xfrm>
          <a:prstGeom prst="roundRect">
            <a:avLst>
              <a:gd name="adj" fmla="val 634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r>
              <a:rPr lang="es-CL" sz="2000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existe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2000" dirty="0">
                <a:solidFill>
                  <a:srgbClr val="7A3E9D"/>
                </a:solidFill>
                <a:latin typeface="Consolas" panose="020B0609020204030204" pitchFamily="49" charset="0"/>
              </a:rPr>
              <a:t>lista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7A3E9D"/>
                </a:solidFill>
                <a:latin typeface="Consolas" panose="020B0609020204030204" pitchFamily="49" charset="0"/>
              </a:rPr>
              <a:t>valor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existe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False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s-CL" sz="2000" dirty="0" err="1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i </a:t>
            </a:r>
            <a:r>
              <a:rPr lang="es-CL" sz="2000" dirty="0">
                <a:solidFill>
                  <a:srgbClr val="4B69C6"/>
                </a:solidFill>
                <a:latin typeface="Consolas" panose="020B0609020204030204" pitchFamily="49" charset="0"/>
              </a:rPr>
              <a:t>in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lista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s-CL" sz="2000" dirty="0" err="1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i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valor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existe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True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s-CL" sz="2000" dirty="0" err="1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existe</a:t>
            </a: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s-CL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milista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20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20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50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70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50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30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70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42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42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50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existe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milista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43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existe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milista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50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87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Existencia mejorado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2440733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08: Algoritmos con listas</a:t>
            </a:r>
          </a:p>
        </p:txBody>
      </p:sp>
      <p:sp>
        <p:nvSpPr>
          <p:cNvPr id="5" name="Rectangle: Rounded Corners 58">
            <a:extLst>
              <a:ext uri="{FF2B5EF4-FFF2-40B4-BE49-F238E27FC236}">
                <a16:creationId xmlns:a16="http://schemas.microsoft.com/office/drawing/2014/main" id="{3585E299-9D27-212D-C0BE-52A070F9C944}"/>
              </a:ext>
            </a:extLst>
          </p:cNvPr>
          <p:cNvSpPr/>
          <p:nvPr/>
        </p:nvSpPr>
        <p:spPr>
          <a:xfrm>
            <a:off x="2650249" y="2132285"/>
            <a:ext cx="6834352" cy="3669426"/>
          </a:xfrm>
          <a:prstGeom prst="roundRect">
            <a:avLst>
              <a:gd name="adj" fmla="val 6341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r>
              <a:rPr lang="es-CL" sz="2000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existemejor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2000" dirty="0">
                <a:solidFill>
                  <a:srgbClr val="7A3E9D"/>
                </a:solidFill>
                <a:latin typeface="Consolas" panose="020B0609020204030204" pitchFamily="49" charset="0"/>
              </a:rPr>
              <a:t>lista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7A3E9D"/>
                </a:solidFill>
                <a:latin typeface="Consolas" panose="020B0609020204030204" pitchFamily="49" charset="0"/>
              </a:rPr>
              <a:t>valor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s-CL" sz="2000" dirty="0" err="1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valor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in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lista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s-CL" sz="2000" dirty="0" err="1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True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s-CL" sz="2000" dirty="0" err="1">
                <a:solidFill>
                  <a:srgbClr val="4B69C6"/>
                </a:solidFill>
                <a:latin typeface="Consolas" panose="020B0609020204030204" pitchFamily="49" charset="0"/>
              </a:rPr>
              <a:t>else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: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s-CL" sz="2000" dirty="0" err="1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False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b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s-CL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milista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20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20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50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70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50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30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70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42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42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50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existe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milista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43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s-CL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existe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s-CL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milista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s-CL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s-CL" sz="2000" dirty="0">
                <a:solidFill>
                  <a:srgbClr val="9C5D27"/>
                </a:solidFill>
                <a:latin typeface="Consolas" panose="020B0609020204030204" pitchFamily="49" charset="0"/>
              </a:rPr>
              <a:t>50</a:t>
            </a:r>
            <a:r>
              <a:rPr lang="es-CL" sz="20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endParaRPr lang="es-CL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17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Existencia super mejorado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2440733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08: Algoritmos con listas</a:t>
            </a:r>
          </a:p>
        </p:txBody>
      </p:sp>
      <p:sp>
        <p:nvSpPr>
          <p:cNvPr id="5" name="Rectangle: Rounded Corners 58">
            <a:extLst>
              <a:ext uri="{FF2B5EF4-FFF2-40B4-BE49-F238E27FC236}">
                <a16:creationId xmlns:a16="http://schemas.microsoft.com/office/drawing/2014/main" id="{3585E299-9D27-212D-C0BE-52A070F9C944}"/>
              </a:ext>
            </a:extLst>
          </p:cNvPr>
          <p:cNvSpPr/>
          <p:nvPr/>
        </p:nvSpPr>
        <p:spPr>
          <a:xfrm>
            <a:off x="2650249" y="2132285"/>
            <a:ext cx="6834352" cy="1564729"/>
          </a:xfrm>
          <a:prstGeom prst="roundRect">
            <a:avLst>
              <a:gd name="adj" fmla="val 17928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r>
              <a:rPr lang="it-IT" sz="2000" dirty="0">
                <a:solidFill>
                  <a:srgbClr val="333333"/>
                </a:solidFill>
                <a:latin typeface="Consolas" panose="020B0609020204030204" pitchFamily="49" charset="0"/>
              </a:rPr>
              <a:t>milista </a:t>
            </a:r>
            <a:r>
              <a:rPr lang="it-IT" sz="20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it-IT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it-IT" sz="2000" dirty="0">
                <a:solidFill>
                  <a:srgbClr val="9C5D27"/>
                </a:solidFill>
                <a:latin typeface="Consolas" panose="020B0609020204030204" pitchFamily="49" charset="0"/>
              </a:rPr>
              <a:t>20</a:t>
            </a:r>
            <a:r>
              <a:rPr lang="it-IT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it-IT" sz="2000" dirty="0">
                <a:solidFill>
                  <a:srgbClr val="9C5D27"/>
                </a:solidFill>
                <a:latin typeface="Consolas" panose="020B0609020204030204" pitchFamily="49" charset="0"/>
              </a:rPr>
              <a:t>20</a:t>
            </a:r>
            <a:r>
              <a:rPr lang="it-IT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it-IT" sz="2000" dirty="0">
                <a:solidFill>
                  <a:srgbClr val="9C5D27"/>
                </a:solidFill>
                <a:latin typeface="Consolas" panose="020B0609020204030204" pitchFamily="49" charset="0"/>
              </a:rPr>
              <a:t>50</a:t>
            </a:r>
            <a:r>
              <a:rPr lang="it-IT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it-IT" sz="2000" dirty="0">
                <a:solidFill>
                  <a:srgbClr val="9C5D27"/>
                </a:solidFill>
                <a:latin typeface="Consolas" panose="020B0609020204030204" pitchFamily="49" charset="0"/>
              </a:rPr>
              <a:t>70</a:t>
            </a:r>
            <a:r>
              <a:rPr lang="it-IT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it-IT" sz="2000" dirty="0">
                <a:solidFill>
                  <a:srgbClr val="9C5D27"/>
                </a:solidFill>
                <a:latin typeface="Consolas" panose="020B0609020204030204" pitchFamily="49" charset="0"/>
              </a:rPr>
              <a:t>50</a:t>
            </a:r>
            <a:r>
              <a:rPr lang="it-IT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it-IT" sz="2000" dirty="0">
                <a:solidFill>
                  <a:srgbClr val="9C5D27"/>
                </a:solidFill>
                <a:latin typeface="Consolas" panose="020B0609020204030204" pitchFamily="49" charset="0"/>
              </a:rPr>
              <a:t>30</a:t>
            </a:r>
            <a:r>
              <a:rPr lang="it-IT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it-IT" sz="2000" dirty="0">
                <a:solidFill>
                  <a:srgbClr val="9C5D27"/>
                </a:solidFill>
                <a:latin typeface="Consolas" panose="020B0609020204030204" pitchFamily="49" charset="0"/>
              </a:rPr>
              <a:t>70</a:t>
            </a:r>
            <a:r>
              <a:rPr lang="it-IT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it-IT" sz="2000" dirty="0">
                <a:solidFill>
                  <a:srgbClr val="9C5D27"/>
                </a:solidFill>
                <a:latin typeface="Consolas" panose="020B0609020204030204" pitchFamily="49" charset="0"/>
              </a:rPr>
              <a:t>42</a:t>
            </a:r>
            <a:r>
              <a:rPr lang="it-IT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it-IT" sz="2000" dirty="0">
                <a:solidFill>
                  <a:srgbClr val="9C5D27"/>
                </a:solidFill>
                <a:latin typeface="Consolas" panose="020B0609020204030204" pitchFamily="49" charset="0"/>
              </a:rPr>
              <a:t>42</a:t>
            </a:r>
            <a:r>
              <a:rPr lang="it-IT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it-IT" sz="2000" dirty="0">
                <a:solidFill>
                  <a:srgbClr val="9C5D27"/>
                </a:solidFill>
                <a:latin typeface="Consolas" panose="020B0609020204030204" pitchFamily="49" charset="0"/>
              </a:rPr>
              <a:t>50</a:t>
            </a:r>
            <a:r>
              <a:rPr lang="it-IT" sz="20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it-IT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it-IT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it-IT" sz="2000" dirty="0">
                <a:solidFill>
                  <a:srgbClr val="9C5D27"/>
                </a:solidFill>
                <a:latin typeface="Consolas" panose="020B0609020204030204" pitchFamily="49" charset="0"/>
              </a:rPr>
              <a:t>43</a:t>
            </a:r>
            <a:r>
              <a:rPr lang="it-IT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>
                <a:solidFill>
                  <a:srgbClr val="4B69C6"/>
                </a:solidFill>
                <a:latin typeface="Consolas" panose="020B0609020204030204" pitchFamily="49" charset="0"/>
              </a:rPr>
              <a:t>in</a:t>
            </a:r>
            <a:r>
              <a:rPr lang="it-IT" sz="2000" dirty="0">
                <a:solidFill>
                  <a:srgbClr val="333333"/>
                </a:solidFill>
                <a:latin typeface="Consolas" panose="020B0609020204030204" pitchFamily="49" charset="0"/>
              </a:rPr>
              <a:t> milista</a:t>
            </a:r>
            <a:r>
              <a:rPr lang="it-IT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it-IT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it-IT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print</a:t>
            </a:r>
            <a:r>
              <a:rPr lang="it-IT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it-IT" sz="2000" dirty="0">
                <a:solidFill>
                  <a:srgbClr val="9C5D27"/>
                </a:solidFill>
                <a:latin typeface="Consolas" panose="020B0609020204030204" pitchFamily="49" charset="0"/>
              </a:rPr>
              <a:t>50</a:t>
            </a:r>
            <a:r>
              <a:rPr lang="it-IT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>
                <a:solidFill>
                  <a:srgbClr val="4B69C6"/>
                </a:solidFill>
                <a:latin typeface="Consolas" panose="020B0609020204030204" pitchFamily="49" charset="0"/>
              </a:rPr>
              <a:t>in</a:t>
            </a:r>
            <a:r>
              <a:rPr lang="it-IT" sz="2000" dirty="0">
                <a:solidFill>
                  <a:srgbClr val="333333"/>
                </a:solidFill>
                <a:latin typeface="Consolas" panose="020B0609020204030204" pitchFamily="49" charset="0"/>
              </a:rPr>
              <a:t> milista</a:t>
            </a:r>
            <a:r>
              <a:rPr lang="it-IT" sz="20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it-IT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9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ACAD3D-6F09-4D90-A5CF-7C56DC97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Índice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70AFA0-83F3-4A79-B770-1A9B44B042F4}"/>
              </a:ext>
            </a:extLst>
          </p:cNvPr>
          <p:cNvSpPr txBox="1"/>
          <p:nvPr/>
        </p:nvSpPr>
        <p:spPr>
          <a:xfrm>
            <a:off x="1112989" y="615954"/>
            <a:ext cx="2440733" cy="3139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CL" sz="1200" dirty="0">
                <a:solidFill>
                  <a:schemeClr val="accent1"/>
                </a:solidFill>
              </a:rPr>
              <a:t>Clase 08: Algoritmos con listas</a:t>
            </a:r>
          </a:p>
        </p:txBody>
      </p:sp>
      <p:sp>
        <p:nvSpPr>
          <p:cNvPr id="9" name="Rectangle: Rounded Corners 58">
            <a:extLst>
              <a:ext uri="{FF2B5EF4-FFF2-40B4-BE49-F238E27FC236}">
                <a16:creationId xmlns:a16="http://schemas.microsoft.com/office/drawing/2014/main" id="{3817ADEE-A817-4D56-89B7-442952613BC8}"/>
              </a:ext>
            </a:extLst>
          </p:cNvPr>
          <p:cNvSpPr/>
          <p:nvPr/>
        </p:nvSpPr>
        <p:spPr>
          <a:xfrm>
            <a:off x="1112989" y="1895803"/>
            <a:ext cx="9982202" cy="4481349"/>
          </a:xfrm>
          <a:prstGeom prst="roundRect">
            <a:avLst>
              <a:gd name="adj" fmla="val 785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tIns="0" rIns="274320" bIns="0" rtlCol="0" anchor="ctr" anchorCtr="0"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¿Cómo podemos saber en qué posición se encuentra un elemento en la lista?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s-ES" sz="2000" dirty="0">
                <a:solidFill>
                  <a:schemeClr val="tx1">
                    <a:alpha val="70000"/>
                  </a:schemeClr>
                </a:solidFill>
              </a:rPr>
              <a:t>¿Qué pasa si el elemento está más de una vez?</a:t>
            </a:r>
          </a:p>
          <a:p>
            <a:pPr>
              <a:lnSpc>
                <a:spcPct val="120000"/>
              </a:lnSpc>
              <a:spcBef>
                <a:spcPts val="1000"/>
              </a:spcBef>
            </a:pPr>
            <a:endParaRPr lang="es-ES" sz="2000" dirty="0">
              <a:solidFill>
                <a:schemeClr val="tx1">
                  <a:alpha val="70000"/>
                </a:schemeClr>
              </a:solidFill>
            </a:endParaRPr>
          </a:p>
          <a:p>
            <a:r>
              <a:rPr lang="en-US" sz="2000" dirty="0">
                <a:solidFill>
                  <a:srgbClr val="7A3E9D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indice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lista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):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B69C6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range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len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lista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)):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s 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lista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0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endParaRPr 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86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STARTUP">
      <a:dk1>
        <a:sysClr val="windowText" lastClr="000000"/>
      </a:dk1>
      <a:lt1>
        <a:sysClr val="window" lastClr="FFFFFF"/>
      </a:lt1>
      <a:dk2>
        <a:srgbClr val="2C2C2C"/>
      </a:dk2>
      <a:lt2>
        <a:srgbClr val="E7E7E9"/>
      </a:lt2>
      <a:accent1>
        <a:srgbClr val="005FF9"/>
      </a:accent1>
      <a:accent2>
        <a:srgbClr val="FC2C38"/>
      </a:accent2>
      <a:accent3>
        <a:srgbClr val="FF9E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rtup">
      <a:majorFont>
        <a:latin typeface="Poppins 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6803</TotalTime>
  <Words>1924</Words>
  <Application>Microsoft Office PowerPoint</Application>
  <PresentationFormat>Panorámica</PresentationFormat>
  <Paragraphs>235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Poppins</vt:lpstr>
      <vt:lpstr>Poppins Bold</vt:lpstr>
      <vt:lpstr>Office Theme</vt:lpstr>
      <vt:lpstr>Presentación de PowerPoint</vt:lpstr>
      <vt:lpstr>Máximo en una lista</vt:lpstr>
      <vt:lpstr>Los dos máximos de una lista</vt:lpstr>
      <vt:lpstr>Los dos máximos de una lista</vt:lpstr>
      <vt:lpstr>Existencia e Índice</vt:lpstr>
      <vt:lpstr>Existencia</vt:lpstr>
      <vt:lpstr>Existencia mejorado</vt:lpstr>
      <vt:lpstr>Existencia super mejorado</vt:lpstr>
      <vt:lpstr>Índice</vt:lpstr>
      <vt:lpstr>Index</vt:lpstr>
      <vt:lpstr>Ordenamiento</vt:lpstr>
      <vt:lpstr>Ordenando una lista</vt:lpstr>
      <vt:lpstr>Algunas consideraciones</vt:lpstr>
      <vt:lpstr>Algunas consideraciones</vt:lpstr>
      <vt:lpstr>Dos listas</vt:lpstr>
      <vt:lpstr>Dos listas</vt:lpstr>
      <vt:lpstr>Tres listas</vt:lpstr>
      <vt:lpstr>Tres listas</vt:lpstr>
      <vt:lpstr>Ordenamiento multicriterio</vt:lpstr>
      <vt:lpstr>Ordenamiento multicriterio</vt:lpstr>
      <vt:lpstr>Trabajo autónomo mínimo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Munkhuu</dc:creator>
  <cp:lastModifiedBy>Alejandro Paolini Godoy</cp:lastModifiedBy>
  <cp:revision>717</cp:revision>
  <dcterms:created xsi:type="dcterms:W3CDTF">2020-12-19T16:12:24Z</dcterms:created>
  <dcterms:modified xsi:type="dcterms:W3CDTF">2022-11-07T05:59:05Z</dcterms:modified>
</cp:coreProperties>
</file>