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479" r:id="rId2"/>
    <p:sldId id="481" r:id="rId3"/>
    <p:sldId id="494" r:id="rId4"/>
    <p:sldId id="495" r:id="rId5"/>
    <p:sldId id="496" r:id="rId6"/>
    <p:sldId id="497" r:id="rId7"/>
    <p:sldId id="498" r:id="rId8"/>
    <p:sldId id="499" r:id="rId9"/>
    <p:sldId id="500" r:id="rId10"/>
    <p:sldId id="501" r:id="rId11"/>
    <p:sldId id="503" r:id="rId12"/>
    <p:sldId id="504" r:id="rId13"/>
    <p:sldId id="5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BA"/>
    <a:srgbClr val="005FF9"/>
    <a:srgbClr val="004DCE"/>
    <a:srgbClr val="FFFFFF"/>
    <a:srgbClr val="000000"/>
    <a:srgbClr val="A0AEFB"/>
    <a:srgbClr val="FFC8D1"/>
    <a:srgbClr val="FFF6F7"/>
    <a:srgbClr val="FD3A84"/>
    <a:srgbClr val="FFE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67B512-8A20-43F7-8B96-5713BB53F101}" v="3" dt="2022-05-09T06:56:59.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6416" autoAdjust="0"/>
  </p:normalViewPr>
  <p:slideViewPr>
    <p:cSldViewPr snapToGrid="0">
      <p:cViewPr varScale="1">
        <p:scale>
          <a:sx n="109" d="100"/>
          <a:sy n="109" d="100"/>
        </p:scale>
        <p:origin x="14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E467B512-8A20-43F7-8B96-5713BB53F101}"/>
    <pc:docChg chg="undo custSel addSld delSld modSld sldOrd">
      <pc:chgData name="Alejandro Paolini Godoy" userId="c3a6e11a-e51d-46b0-a788-b09d2b3af6f8" providerId="ADAL" clId="{E467B512-8A20-43F7-8B96-5713BB53F101}" dt="2022-05-09T06:57:06.192" v="248" actId="1076"/>
      <pc:docMkLst>
        <pc:docMk/>
      </pc:docMkLst>
      <pc:sldChg chg="modSp mod">
        <pc:chgData name="Alejandro Paolini Godoy" userId="c3a6e11a-e51d-46b0-a788-b09d2b3af6f8" providerId="ADAL" clId="{E467B512-8A20-43F7-8B96-5713BB53F101}" dt="2022-05-09T06:40:22.013" v="1" actId="20577"/>
        <pc:sldMkLst>
          <pc:docMk/>
          <pc:sldMk cId="1216792060" sldId="479"/>
        </pc:sldMkLst>
        <pc:spChg chg="mod">
          <ac:chgData name="Alejandro Paolini Godoy" userId="c3a6e11a-e51d-46b0-a788-b09d2b3af6f8" providerId="ADAL" clId="{E467B512-8A20-43F7-8B96-5713BB53F101}" dt="2022-05-09T06:40:22.013" v="1" actId="20577"/>
          <ac:spMkLst>
            <pc:docMk/>
            <pc:sldMk cId="1216792060" sldId="479"/>
            <ac:spMk id="4" creationId="{6522D129-816B-4FA8-9399-1DEEC8379173}"/>
          </ac:spMkLst>
        </pc:spChg>
      </pc:sldChg>
      <pc:sldChg chg="del">
        <pc:chgData name="Alejandro Paolini Godoy" userId="c3a6e11a-e51d-46b0-a788-b09d2b3af6f8" providerId="ADAL" clId="{E467B512-8A20-43F7-8B96-5713BB53F101}" dt="2022-05-09T06:53:20.305" v="156" actId="47"/>
        <pc:sldMkLst>
          <pc:docMk/>
          <pc:sldMk cId="628169496" sldId="480"/>
        </pc:sldMkLst>
      </pc:sldChg>
      <pc:sldChg chg="modSp mod ord">
        <pc:chgData name="Alejandro Paolini Godoy" userId="c3a6e11a-e51d-46b0-a788-b09d2b3af6f8" providerId="ADAL" clId="{E467B512-8A20-43F7-8B96-5713BB53F101}" dt="2022-05-09T06:41:21.937" v="48" actId="12"/>
        <pc:sldMkLst>
          <pc:docMk/>
          <pc:sldMk cId="3114984838" sldId="481"/>
        </pc:sldMkLst>
        <pc:spChg chg="mod">
          <ac:chgData name="Alejandro Paolini Godoy" userId="c3a6e11a-e51d-46b0-a788-b09d2b3af6f8" providerId="ADAL" clId="{E467B512-8A20-43F7-8B96-5713BB53F101}" dt="2022-05-09T06:40:59.034" v="38" actId="20577"/>
          <ac:spMkLst>
            <pc:docMk/>
            <pc:sldMk cId="3114984838" sldId="481"/>
            <ac:spMk id="6" creationId="{F0ACAD3D-6F09-4D90-A5CF-7C56DC976CC4}"/>
          </ac:spMkLst>
        </pc:spChg>
        <pc:spChg chg="mod">
          <ac:chgData name="Alejandro Paolini Godoy" userId="c3a6e11a-e51d-46b0-a788-b09d2b3af6f8" providerId="ADAL" clId="{E467B512-8A20-43F7-8B96-5713BB53F101}" dt="2022-05-09T06:40:51.914" v="37" actId="20577"/>
          <ac:spMkLst>
            <pc:docMk/>
            <pc:sldMk cId="3114984838" sldId="481"/>
            <ac:spMk id="58" creationId="{3370AFA0-83F3-4A79-B770-1A9B44B042F4}"/>
          </ac:spMkLst>
        </pc:spChg>
        <pc:spChg chg="mod">
          <ac:chgData name="Alejandro Paolini Godoy" userId="c3a6e11a-e51d-46b0-a788-b09d2b3af6f8" providerId="ADAL" clId="{E467B512-8A20-43F7-8B96-5713BB53F101}" dt="2022-05-09T06:41:21.937" v="48" actId="12"/>
          <ac:spMkLst>
            <pc:docMk/>
            <pc:sldMk cId="3114984838" sldId="481"/>
            <ac:spMk id="59" creationId="{53109DF1-D188-4026-8BDD-C3289BBC0A39}"/>
          </ac:spMkLst>
        </pc:spChg>
      </pc:sldChg>
      <pc:sldChg chg="del">
        <pc:chgData name="Alejandro Paolini Godoy" userId="c3a6e11a-e51d-46b0-a788-b09d2b3af6f8" providerId="ADAL" clId="{E467B512-8A20-43F7-8B96-5713BB53F101}" dt="2022-05-09T06:53:21.812" v="158" actId="47"/>
        <pc:sldMkLst>
          <pc:docMk/>
          <pc:sldMk cId="2693055403" sldId="487"/>
        </pc:sldMkLst>
      </pc:sldChg>
      <pc:sldChg chg="del">
        <pc:chgData name="Alejandro Paolini Godoy" userId="c3a6e11a-e51d-46b0-a788-b09d2b3af6f8" providerId="ADAL" clId="{E467B512-8A20-43F7-8B96-5713BB53F101}" dt="2022-05-09T06:53:20.953" v="157" actId="47"/>
        <pc:sldMkLst>
          <pc:docMk/>
          <pc:sldMk cId="2004325199" sldId="491"/>
        </pc:sldMkLst>
      </pc:sldChg>
      <pc:sldChg chg="del">
        <pc:chgData name="Alejandro Paolini Godoy" userId="c3a6e11a-e51d-46b0-a788-b09d2b3af6f8" providerId="ADAL" clId="{E467B512-8A20-43F7-8B96-5713BB53F101}" dt="2022-05-09T06:53:22.290" v="159" actId="47"/>
        <pc:sldMkLst>
          <pc:docMk/>
          <pc:sldMk cId="2653124167" sldId="492"/>
        </pc:sldMkLst>
      </pc:sldChg>
      <pc:sldChg chg="del">
        <pc:chgData name="Alejandro Paolini Godoy" userId="c3a6e11a-e51d-46b0-a788-b09d2b3af6f8" providerId="ADAL" clId="{E467B512-8A20-43F7-8B96-5713BB53F101}" dt="2022-05-09T06:53:22.736" v="160" actId="47"/>
        <pc:sldMkLst>
          <pc:docMk/>
          <pc:sldMk cId="4007828711" sldId="493"/>
        </pc:sldMkLst>
      </pc:sldChg>
      <pc:sldChg chg="modSp add mod">
        <pc:chgData name="Alejandro Paolini Godoy" userId="c3a6e11a-e51d-46b0-a788-b09d2b3af6f8" providerId="ADAL" clId="{E467B512-8A20-43F7-8B96-5713BB53F101}" dt="2022-05-09T06:42:16" v="59" actId="2710"/>
        <pc:sldMkLst>
          <pc:docMk/>
          <pc:sldMk cId="1732089573" sldId="494"/>
        </pc:sldMkLst>
        <pc:spChg chg="mod">
          <ac:chgData name="Alejandro Paolini Godoy" userId="c3a6e11a-e51d-46b0-a788-b09d2b3af6f8" providerId="ADAL" clId="{E467B512-8A20-43F7-8B96-5713BB53F101}" dt="2022-05-09T06:41:38.222" v="50" actId="20577"/>
          <ac:spMkLst>
            <pc:docMk/>
            <pc:sldMk cId="1732089573" sldId="494"/>
            <ac:spMk id="6" creationId="{F0ACAD3D-6F09-4D90-A5CF-7C56DC976CC4}"/>
          </ac:spMkLst>
        </pc:spChg>
        <pc:spChg chg="mod">
          <ac:chgData name="Alejandro Paolini Godoy" userId="c3a6e11a-e51d-46b0-a788-b09d2b3af6f8" providerId="ADAL" clId="{E467B512-8A20-43F7-8B96-5713BB53F101}" dt="2022-05-09T06:42:16" v="59" actId="2710"/>
          <ac:spMkLst>
            <pc:docMk/>
            <pc:sldMk cId="1732089573" sldId="494"/>
            <ac:spMk id="59" creationId="{53109DF1-D188-4026-8BDD-C3289BBC0A39}"/>
          </ac:spMkLst>
        </pc:spChg>
      </pc:sldChg>
      <pc:sldChg chg="modSp add mod">
        <pc:chgData name="Alejandro Paolini Godoy" userId="c3a6e11a-e51d-46b0-a788-b09d2b3af6f8" providerId="ADAL" clId="{E467B512-8A20-43F7-8B96-5713BB53F101}" dt="2022-05-09T06:45:45.099" v="77" actId="14100"/>
        <pc:sldMkLst>
          <pc:docMk/>
          <pc:sldMk cId="254409782" sldId="495"/>
        </pc:sldMkLst>
        <pc:spChg chg="mod">
          <ac:chgData name="Alejandro Paolini Godoy" userId="c3a6e11a-e51d-46b0-a788-b09d2b3af6f8" providerId="ADAL" clId="{E467B512-8A20-43F7-8B96-5713BB53F101}" dt="2022-05-09T06:42:32.093" v="61" actId="20577"/>
          <ac:spMkLst>
            <pc:docMk/>
            <pc:sldMk cId="254409782" sldId="495"/>
            <ac:spMk id="6" creationId="{F0ACAD3D-6F09-4D90-A5CF-7C56DC976CC4}"/>
          </ac:spMkLst>
        </pc:spChg>
        <pc:spChg chg="mod">
          <ac:chgData name="Alejandro Paolini Godoy" userId="c3a6e11a-e51d-46b0-a788-b09d2b3af6f8" providerId="ADAL" clId="{E467B512-8A20-43F7-8B96-5713BB53F101}" dt="2022-05-09T06:45:45.099" v="77" actId="14100"/>
          <ac:spMkLst>
            <pc:docMk/>
            <pc:sldMk cId="254409782" sldId="495"/>
            <ac:spMk id="59" creationId="{53109DF1-D188-4026-8BDD-C3289BBC0A39}"/>
          </ac:spMkLst>
        </pc:spChg>
      </pc:sldChg>
      <pc:sldChg chg="modSp add mod">
        <pc:chgData name="Alejandro Paolini Godoy" userId="c3a6e11a-e51d-46b0-a788-b09d2b3af6f8" providerId="ADAL" clId="{E467B512-8A20-43F7-8B96-5713BB53F101}" dt="2022-05-09T06:47:17.624" v="104" actId="6549"/>
        <pc:sldMkLst>
          <pc:docMk/>
          <pc:sldMk cId="4253053513" sldId="496"/>
        </pc:sldMkLst>
        <pc:spChg chg="mod">
          <ac:chgData name="Alejandro Paolini Godoy" userId="c3a6e11a-e51d-46b0-a788-b09d2b3af6f8" providerId="ADAL" clId="{E467B512-8A20-43F7-8B96-5713BB53F101}" dt="2022-05-09T06:45:54.723" v="90" actId="20577"/>
          <ac:spMkLst>
            <pc:docMk/>
            <pc:sldMk cId="4253053513" sldId="496"/>
            <ac:spMk id="6" creationId="{F0ACAD3D-6F09-4D90-A5CF-7C56DC976CC4}"/>
          </ac:spMkLst>
        </pc:spChg>
        <pc:spChg chg="mod">
          <ac:chgData name="Alejandro Paolini Godoy" userId="c3a6e11a-e51d-46b0-a788-b09d2b3af6f8" providerId="ADAL" clId="{E467B512-8A20-43F7-8B96-5713BB53F101}" dt="2022-05-09T06:47:17.624" v="104" actId="6549"/>
          <ac:spMkLst>
            <pc:docMk/>
            <pc:sldMk cId="4253053513" sldId="496"/>
            <ac:spMk id="59" creationId="{53109DF1-D188-4026-8BDD-C3289BBC0A39}"/>
          </ac:spMkLst>
        </pc:spChg>
      </pc:sldChg>
      <pc:sldChg chg="modSp add mod">
        <pc:chgData name="Alejandro Paolini Godoy" userId="c3a6e11a-e51d-46b0-a788-b09d2b3af6f8" providerId="ADAL" clId="{E467B512-8A20-43F7-8B96-5713BB53F101}" dt="2022-05-09T06:48:44.391" v="137" actId="403"/>
        <pc:sldMkLst>
          <pc:docMk/>
          <pc:sldMk cId="3982931841" sldId="497"/>
        </pc:sldMkLst>
        <pc:spChg chg="mod">
          <ac:chgData name="Alejandro Paolini Godoy" userId="c3a6e11a-e51d-46b0-a788-b09d2b3af6f8" providerId="ADAL" clId="{E467B512-8A20-43F7-8B96-5713BB53F101}" dt="2022-05-09T06:47:21.996" v="105" actId="20577"/>
          <ac:spMkLst>
            <pc:docMk/>
            <pc:sldMk cId="3982931841" sldId="497"/>
            <ac:spMk id="6" creationId="{F0ACAD3D-6F09-4D90-A5CF-7C56DC976CC4}"/>
          </ac:spMkLst>
        </pc:spChg>
        <pc:spChg chg="mod">
          <ac:chgData name="Alejandro Paolini Godoy" userId="c3a6e11a-e51d-46b0-a788-b09d2b3af6f8" providerId="ADAL" clId="{E467B512-8A20-43F7-8B96-5713BB53F101}" dt="2022-05-09T06:48:44.391" v="137" actId="403"/>
          <ac:spMkLst>
            <pc:docMk/>
            <pc:sldMk cId="3982931841" sldId="497"/>
            <ac:spMk id="59" creationId="{53109DF1-D188-4026-8BDD-C3289BBC0A39}"/>
          </ac:spMkLst>
        </pc:spChg>
      </pc:sldChg>
      <pc:sldChg chg="modSp add mod ord">
        <pc:chgData name="Alejandro Paolini Godoy" userId="c3a6e11a-e51d-46b0-a788-b09d2b3af6f8" providerId="ADAL" clId="{E467B512-8A20-43F7-8B96-5713BB53F101}" dt="2022-05-09T06:49:33.524" v="151" actId="12"/>
        <pc:sldMkLst>
          <pc:docMk/>
          <pc:sldMk cId="4241329360" sldId="498"/>
        </pc:sldMkLst>
        <pc:spChg chg="mod">
          <ac:chgData name="Alejandro Paolini Godoy" userId="c3a6e11a-e51d-46b0-a788-b09d2b3af6f8" providerId="ADAL" clId="{E467B512-8A20-43F7-8B96-5713BB53F101}" dt="2022-05-09T06:49:02.704" v="141" actId="20577"/>
          <ac:spMkLst>
            <pc:docMk/>
            <pc:sldMk cId="4241329360" sldId="498"/>
            <ac:spMk id="6" creationId="{F0ACAD3D-6F09-4D90-A5CF-7C56DC976CC4}"/>
          </ac:spMkLst>
        </pc:spChg>
        <pc:spChg chg="mod">
          <ac:chgData name="Alejandro Paolini Godoy" userId="c3a6e11a-e51d-46b0-a788-b09d2b3af6f8" providerId="ADAL" clId="{E467B512-8A20-43F7-8B96-5713BB53F101}" dt="2022-05-09T06:49:33.524" v="151" actId="12"/>
          <ac:spMkLst>
            <pc:docMk/>
            <pc:sldMk cId="4241329360" sldId="498"/>
            <ac:spMk id="59" creationId="{53109DF1-D188-4026-8BDD-C3289BBC0A39}"/>
          </ac:spMkLst>
        </pc:spChg>
      </pc:sldChg>
      <pc:sldChg chg="addSp delSp modSp add mod">
        <pc:chgData name="Alejandro Paolini Godoy" userId="c3a6e11a-e51d-46b0-a788-b09d2b3af6f8" providerId="ADAL" clId="{E467B512-8A20-43F7-8B96-5713BB53F101}" dt="2022-05-09T06:49:52.532" v="155" actId="1076"/>
        <pc:sldMkLst>
          <pc:docMk/>
          <pc:sldMk cId="3185196605" sldId="499"/>
        </pc:sldMkLst>
        <pc:spChg chg="del">
          <ac:chgData name="Alejandro Paolini Godoy" userId="c3a6e11a-e51d-46b0-a788-b09d2b3af6f8" providerId="ADAL" clId="{E467B512-8A20-43F7-8B96-5713BB53F101}" dt="2022-05-09T06:49:43.701" v="153" actId="478"/>
          <ac:spMkLst>
            <pc:docMk/>
            <pc:sldMk cId="3185196605" sldId="499"/>
            <ac:spMk id="59" creationId="{53109DF1-D188-4026-8BDD-C3289BBC0A39}"/>
          </ac:spMkLst>
        </pc:spChg>
        <pc:graphicFrameChg chg="add mod">
          <ac:chgData name="Alejandro Paolini Godoy" userId="c3a6e11a-e51d-46b0-a788-b09d2b3af6f8" providerId="ADAL" clId="{E467B512-8A20-43F7-8B96-5713BB53F101}" dt="2022-05-09T06:49:52.532" v="155" actId="1076"/>
          <ac:graphicFrameMkLst>
            <pc:docMk/>
            <pc:sldMk cId="3185196605" sldId="499"/>
            <ac:graphicFrameMk id="5" creationId="{E6916785-0911-63BC-DE83-4A1F75C402AE}"/>
          </ac:graphicFrameMkLst>
        </pc:graphicFrameChg>
        <pc:graphicFrameChg chg="add mod">
          <ac:chgData name="Alejandro Paolini Godoy" userId="c3a6e11a-e51d-46b0-a788-b09d2b3af6f8" providerId="ADAL" clId="{E467B512-8A20-43F7-8B96-5713BB53F101}" dt="2022-05-09T06:49:52.532" v="155" actId="1076"/>
          <ac:graphicFrameMkLst>
            <pc:docMk/>
            <pc:sldMk cId="3185196605" sldId="499"/>
            <ac:graphicFrameMk id="7" creationId="{E73D3D18-BC1F-976D-10B7-58A3B5FDE852}"/>
          </ac:graphicFrameMkLst>
        </pc:graphicFrameChg>
      </pc:sldChg>
      <pc:sldChg chg="modSp add mod ord">
        <pc:chgData name="Alejandro Paolini Godoy" userId="c3a6e11a-e51d-46b0-a788-b09d2b3af6f8" providerId="ADAL" clId="{E467B512-8A20-43F7-8B96-5713BB53F101}" dt="2022-05-09T06:54:06.201" v="174" actId="14100"/>
        <pc:sldMkLst>
          <pc:docMk/>
          <pc:sldMk cId="2256319489" sldId="500"/>
        </pc:sldMkLst>
        <pc:spChg chg="mod">
          <ac:chgData name="Alejandro Paolini Godoy" userId="c3a6e11a-e51d-46b0-a788-b09d2b3af6f8" providerId="ADAL" clId="{E467B512-8A20-43F7-8B96-5713BB53F101}" dt="2022-05-09T06:53:36.915" v="165" actId="20577"/>
          <ac:spMkLst>
            <pc:docMk/>
            <pc:sldMk cId="2256319489" sldId="500"/>
            <ac:spMk id="6" creationId="{F0ACAD3D-6F09-4D90-A5CF-7C56DC976CC4}"/>
          </ac:spMkLst>
        </pc:spChg>
        <pc:spChg chg="mod">
          <ac:chgData name="Alejandro Paolini Godoy" userId="c3a6e11a-e51d-46b0-a788-b09d2b3af6f8" providerId="ADAL" clId="{E467B512-8A20-43F7-8B96-5713BB53F101}" dt="2022-05-09T06:54:06.201" v="174" actId="14100"/>
          <ac:spMkLst>
            <pc:docMk/>
            <pc:sldMk cId="2256319489" sldId="500"/>
            <ac:spMk id="59" creationId="{53109DF1-D188-4026-8BDD-C3289BBC0A39}"/>
          </ac:spMkLst>
        </pc:spChg>
      </pc:sldChg>
      <pc:sldChg chg="modSp add mod">
        <pc:chgData name="Alejandro Paolini Godoy" userId="c3a6e11a-e51d-46b0-a788-b09d2b3af6f8" providerId="ADAL" clId="{E467B512-8A20-43F7-8B96-5713BB53F101}" dt="2022-05-09T06:55:07.192" v="187" actId="6549"/>
        <pc:sldMkLst>
          <pc:docMk/>
          <pc:sldMk cId="2748386171" sldId="501"/>
        </pc:sldMkLst>
        <pc:spChg chg="mod">
          <ac:chgData name="Alejandro Paolini Godoy" userId="c3a6e11a-e51d-46b0-a788-b09d2b3af6f8" providerId="ADAL" clId="{E467B512-8A20-43F7-8B96-5713BB53F101}" dt="2022-05-09T06:54:19.745" v="177" actId="20577"/>
          <ac:spMkLst>
            <pc:docMk/>
            <pc:sldMk cId="2748386171" sldId="501"/>
            <ac:spMk id="6" creationId="{F0ACAD3D-6F09-4D90-A5CF-7C56DC976CC4}"/>
          </ac:spMkLst>
        </pc:spChg>
        <pc:spChg chg="mod">
          <ac:chgData name="Alejandro Paolini Godoy" userId="c3a6e11a-e51d-46b0-a788-b09d2b3af6f8" providerId="ADAL" clId="{E467B512-8A20-43F7-8B96-5713BB53F101}" dt="2022-05-09T06:55:07.192" v="187" actId="6549"/>
          <ac:spMkLst>
            <pc:docMk/>
            <pc:sldMk cId="2748386171" sldId="501"/>
            <ac:spMk id="59" creationId="{53109DF1-D188-4026-8BDD-C3289BBC0A39}"/>
          </ac:spMkLst>
        </pc:spChg>
      </pc:sldChg>
      <pc:sldChg chg="modSp add del mod">
        <pc:chgData name="Alejandro Paolini Godoy" userId="c3a6e11a-e51d-46b0-a788-b09d2b3af6f8" providerId="ADAL" clId="{E467B512-8A20-43F7-8B96-5713BB53F101}" dt="2022-05-09T06:56:47.283" v="243" actId="47"/>
        <pc:sldMkLst>
          <pc:docMk/>
          <pc:sldMk cId="2131494329" sldId="502"/>
        </pc:sldMkLst>
        <pc:spChg chg="mod">
          <ac:chgData name="Alejandro Paolini Godoy" userId="c3a6e11a-e51d-46b0-a788-b09d2b3af6f8" providerId="ADAL" clId="{E467B512-8A20-43F7-8B96-5713BB53F101}" dt="2022-05-09T06:55:26.303" v="191" actId="20577"/>
          <ac:spMkLst>
            <pc:docMk/>
            <pc:sldMk cId="2131494329" sldId="502"/>
            <ac:spMk id="6" creationId="{F0ACAD3D-6F09-4D90-A5CF-7C56DC976CC4}"/>
          </ac:spMkLst>
        </pc:spChg>
      </pc:sldChg>
      <pc:sldChg chg="addSp modSp add mod ord">
        <pc:chgData name="Alejandro Paolini Godoy" userId="c3a6e11a-e51d-46b0-a788-b09d2b3af6f8" providerId="ADAL" clId="{E467B512-8A20-43F7-8B96-5713BB53F101}" dt="2022-05-09T06:56:45.695" v="242" actId="20577"/>
        <pc:sldMkLst>
          <pc:docMk/>
          <pc:sldMk cId="967579548" sldId="503"/>
        </pc:sldMkLst>
        <pc:spChg chg="mod">
          <ac:chgData name="Alejandro Paolini Godoy" userId="c3a6e11a-e51d-46b0-a788-b09d2b3af6f8" providerId="ADAL" clId="{E467B512-8A20-43F7-8B96-5713BB53F101}" dt="2022-05-09T06:56:45.695" v="242" actId="20577"/>
          <ac:spMkLst>
            <pc:docMk/>
            <pc:sldMk cId="967579548" sldId="503"/>
            <ac:spMk id="6" creationId="{F0ACAD3D-6F09-4D90-A5CF-7C56DC976CC4}"/>
          </ac:spMkLst>
        </pc:spChg>
        <pc:spChg chg="mod">
          <ac:chgData name="Alejandro Paolini Godoy" userId="c3a6e11a-e51d-46b0-a788-b09d2b3af6f8" providerId="ADAL" clId="{E467B512-8A20-43F7-8B96-5713BB53F101}" dt="2022-05-09T06:56:29.893" v="239" actId="20577"/>
          <ac:spMkLst>
            <pc:docMk/>
            <pc:sldMk cId="967579548" sldId="503"/>
            <ac:spMk id="59" creationId="{53109DF1-D188-4026-8BDD-C3289BBC0A39}"/>
          </ac:spMkLst>
        </pc:spChg>
        <pc:picChg chg="add mod">
          <ac:chgData name="Alejandro Paolini Godoy" userId="c3a6e11a-e51d-46b0-a788-b09d2b3af6f8" providerId="ADAL" clId="{E467B512-8A20-43F7-8B96-5713BB53F101}" dt="2022-05-09T06:55:50.717" v="197" actId="1076"/>
          <ac:picMkLst>
            <pc:docMk/>
            <pc:sldMk cId="967579548" sldId="503"/>
            <ac:picMk id="5" creationId="{D223CFAA-15BE-0BF0-76A9-B214C9155688}"/>
          </ac:picMkLst>
        </pc:picChg>
      </pc:sldChg>
      <pc:sldChg chg="addSp delSp modSp add mod">
        <pc:chgData name="Alejandro Paolini Godoy" userId="c3a6e11a-e51d-46b0-a788-b09d2b3af6f8" providerId="ADAL" clId="{E467B512-8A20-43F7-8B96-5713BB53F101}" dt="2022-05-09T06:57:06.192" v="248" actId="1076"/>
        <pc:sldMkLst>
          <pc:docMk/>
          <pc:sldMk cId="1463106788" sldId="504"/>
        </pc:sldMkLst>
        <pc:spChg chg="mod">
          <ac:chgData name="Alejandro Paolini Godoy" userId="c3a6e11a-e51d-46b0-a788-b09d2b3af6f8" providerId="ADAL" clId="{E467B512-8A20-43F7-8B96-5713BB53F101}" dt="2022-05-09T06:56:52.473" v="245" actId="20577"/>
          <ac:spMkLst>
            <pc:docMk/>
            <pc:sldMk cId="1463106788" sldId="504"/>
            <ac:spMk id="6" creationId="{F0ACAD3D-6F09-4D90-A5CF-7C56DC976CC4}"/>
          </ac:spMkLst>
        </pc:spChg>
        <pc:picChg chg="del">
          <ac:chgData name="Alejandro Paolini Godoy" userId="c3a6e11a-e51d-46b0-a788-b09d2b3af6f8" providerId="ADAL" clId="{E467B512-8A20-43F7-8B96-5713BB53F101}" dt="2022-05-09T06:56:59.298" v="246" actId="478"/>
          <ac:picMkLst>
            <pc:docMk/>
            <pc:sldMk cId="1463106788" sldId="504"/>
            <ac:picMk id="5" creationId="{D223CFAA-15BE-0BF0-76A9-B214C9155688}"/>
          </ac:picMkLst>
        </pc:picChg>
        <pc:picChg chg="add mod">
          <ac:chgData name="Alejandro Paolini Godoy" userId="c3a6e11a-e51d-46b0-a788-b09d2b3af6f8" providerId="ADAL" clId="{E467B512-8A20-43F7-8B96-5713BB53F101}" dt="2022-05-09T06:57:06.192" v="248" actId="1076"/>
          <ac:picMkLst>
            <pc:docMk/>
            <pc:sldMk cId="1463106788" sldId="504"/>
            <ac:picMk id="7" creationId="{B4B3DB4E-94F0-F6C9-5FEA-F200A29B9D88}"/>
          </ac:picMkLst>
        </pc:picChg>
      </pc:sldChg>
    </pc:docChg>
  </pc:docChgLst>
  <pc:docChgLst>
    <pc:chgData name="Alejandro Paolini Godoy" userId="c3a6e11a-e51d-46b0-a788-b09d2b3af6f8" providerId="ADAL" clId="{53B48004-1975-46CF-94EE-0A93A4022B1B}"/>
    <pc:docChg chg="undo custSel addSld delSld modSld sldOrd">
      <pc:chgData name="Alejandro Paolini Godoy" userId="c3a6e11a-e51d-46b0-a788-b09d2b3af6f8" providerId="ADAL" clId="{53B48004-1975-46CF-94EE-0A93A4022B1B}" dt="2022-04-25T08:33:25.895" v="269" actId="113"/>
      <pc:docMkLst>
        <pc:docMk/>
      </pc:docMkLst>
      <pc:sldChg chg="modSp mod">
        <pc:chgData name="Alejandro Paolini Godoy" userId="c3a6e11a-e51d-46b0-a788-b09d2b3af6f8" providerId="ADAL" clId="{53B48004-1975-46CF-94EE-0A93A4022B1B}" dt="2022-04-25T08:08:51.433" v="1" actId="20577"/>
        <pc:sldMkLst>
          <pc:docMk/>
          <pc:sldMk cId="1216792060" sldId="479"/>
        </pc:sldMkLst>
        <pc:spChg chg="mod">
          <ac:chgData name="Alejandro Paolini Godoy" userId="c3a6e11a-e51d-46b0-a788-b09d2b3af6f8" providerId="ADAL" clId="{53B48004-1975-46CF-94EE-0A93A4022B1B}" dt="2022-04-25T08:08:51.433" v="1" actId="20577"/>
          <ac:spMkLst>
            <pc:docMk/>
            <pc:sldMk cId="1216792060" sldId="479"/>
            <ac:spMk id="4" creationId="{6522D129-816B-4FA8-9399-1DEEC8379173}"/>
          </ac:spMkLst>
        </pc:spChg>
      </pc:sldChg>
      <pc:sldChg chg="addSp modSp mod">
        <pc:chgData name="Alejandro Paolini Godoy" userId="c3a6e11a-e51d-46b0-a788-b09d2b3af6f8" providerId="ADAL" clId="{53B48004-1975-46CF-94EE-0A93A4022B1B}" dt="2022-04-25T08:21:10.065" v="117" actId="20577"/>
        <pc:sldMkLst>
          <pc:docMk/>
          <pc:sldMk cId="628169496" sldId="480"/>
        </pc:sldMkLst>
        <pc:spChg chg="add mod">
          <ac:chgData name="Alejandro Paolini Godoy" userId="c3a6e11a-e51d-46b0-a788-b09d2b3af6f8" providerId="ADAL" clId="{53B48004-1975-46CF-94EE-0A93A4022B1B}" dt="2022-04-25T08:15:10.611" v="97" actId="14100"/>
          <ac:spMkLst>
            <pc:docMk/>
            <pc:sldMk cId="628169496" sldId="480"/>
            <ac:spMk id="7" creationId="{2AE1A69D-BD38-4C58-AF4C-D2421677F424}"/>
          </ac:spMkLst>
        </pc:spChg>
        <pc:spChg chg="mod">
          <ac:chgData name="Alejandro Paolini Godoy" userId="c3a6e11a-e51d-46b0-a788-b09d2b3af6f8" providerId="ADAL" clId="{53B48004-1975-46CF-94EE-0A93A4022B1B}" dt="2022-04-25T08:21:10.065" v="117" actId="20577"/>
          <ac:spMkLst>
            <pc:docMk/>
            <pc:sldMk cId="628169496" sldId="480"/>
            <ac:spMk id="58" creationId="{3370AFA0-83F3-4A79-B770-1A9B44B042F4}"/>
          </ac:spMkLst>
        </pc:spChg>
        <pc:spChg chg="mod">
          <ac:chgData name="Alejandro Paolini Godoy" userId="c3a6e11a-e51d-46b0-a788-b09d2b3af6f8" providerId="ADAL" clId="{53B48004-1975-46CF-94EE-0A93A4022B1B}" dt="2022-04-25T08:14:04.161" v="30" actId="14100"/>
          <ac:spMkLst>
            <pc:docMk/>
            <pc:sldMk cId="628169496" sldId="480"/>
            <ac:spMk id="59" creationId="{53109DF1-D188-4026-8BDD-C3289BBC0A39}"/>
          </ac:spMkLst>
        </pc:spChg>
        <pc:picChg chg="add mod modCrop">
          <ac:chgData name="Alejandro Paolini Godoy" userId="c3a6e11a-e51d-46b0-a788-b09d2b3af6f8" providerId="ADAL" clId="{53B48004-1975-46CF-94EE-0A93A4022B1B}" dt="2022-04-25T08:15:16.913" v="98" actId="1076"/>
          <ac:picMkLst>
            <pc:docMk/>
            <pc:sldMk cId="628169496" sldId="480"/>
            <ac:picMk id="3" creationId="{5DADEBF5-4B26-4725-885B-449B1EE37166}"/>
          </ac:picMkLst>
        </pc:picChg>
      </pc:sldChg>
      <pc:sldChg chg="modSp mod">
        <pc:chgData name="Alejandro Paolini Godoy" userId="c3a6e11a-e51d-46b0-a788-b09d2b3af6f8" providerId="ADAL" clId="{53B48004-1975-46CF-94EE-0A93A4022B1B}" dt="2022-04-25T08:23:03.027" v="140" actId="207"/>
        <pc:sldMkLst>
          <pc:docMk/>
          <pc:sldMk cId="3114984838" sldId="481"/>
        </pc:sldMkLst>
        <pc:spChg chg="mod">
          <ac:chgData name="Alejandro Paolini Godoy" userId="c3a6e11a-e51d-46b0-a788-b09d2b3af6f8" providerId="ADAL" clId="{53B48004-1975-46CF-94EE-0A93A4022B1B}" dt="2022-04-25T08:22:24.786" v="131"/>
          <ac:spMkLst>
            <pc:docMk/>
            <pc:sldMk cId="3114984838" sldId="481"/>
            <ac:spMk id="58" creationId="{3370AFA0-83F3-4A79-B770-1A9B44B042F4}"/>
          </ac:spMkLst>
        </pc:spChg>
        <pc:spChg chg="mod">
          <ac:chgData name="Alejandro Paolini Godoy" userId="c3a6e11a-e51d-46b0-a788-b09d2b3af6f8" providerId="ADAL" clId="{53B48004-1975-46CF-94EE-0A93A4022B1B}" dt="2022-04-25T08:23:03.027" v="140" actId="207"/>
          <ac:spMkLst>
            <pc:docMk/>
            <pc:sldMk cId="3114984838" sldId="481"/>
            <ac:spMk id="59" creationId="{53109DF1-D188-4026-8BDD-C3289BBC0A39}"/>
          </ac:spMkLst>
        </pc:spChg>
      </pc:sldChg>
      <pc:sldChg chg="del">
        <pc:chgData name="Alejandro Paolini Godoy" userId="c3a6e11a-e51d-46b0-a788-b09d2b3af6f8" providerId="ADAL" clId="{53B48004-1975-46CF-94EE-0A93A4022B1B}" dt="2022-04-25T08:27:55.553" v="202" actId="47"/>
        <pc:sldMkLst>
          <pc:docMk/>
          <pc:sldMk cId="2893348967" sldId="482"/>
        </pc:sldMkLst>
      </pc:sldChg>
      <pc:sldChg chg="del">
        <pc:chgData name="Alejandro Paolini Godoy" userId="c3a6e11a-e51d-46b0-a788-b09d2b3af6f8" providerId="ADAL" clId="{53B48004-1975-46CF-94EE-0A93A4022B1B}" dt="2022-04-25T08:27:55.553" v="202" actId="47"/>
        <pc:sldMkLst>
          <pc:docMk/>
          <pc:sldMk cId="783968871" sldId="483"/>
        </pc:sldMkLst>
      </pc:sldChg>
      <pc:sldChg chg="del">
        <pc:chgData name="Alejandro Paolini Godoy" userId="c3a6e11a-e51d-46b0-a788-b09d2b3af6f8" providerId="ADAL" clId="{53B48004-1975-46CF-94EE-0A93A4022B1B}" dt="2022-04-25T08:27:55.553" v="202" actId="47"/>
        <pc:sldMkLst>
          <pc:docMk/>
          <pc:sldMk cId="1952717414" sldId="485"/>
        </pc:sldMkLst>
      </pc:sldChg>
      <pc:sldChg chg="del">
        <pc:chgData name="Alejandro Paolini Godoy" userId="c3a6e11a-e51d-46b0-a788-b09d2b3af6f8" providerId="ADAL" clId="{53B48004-1975-46CF-94EE-0A93A4022B1B}" dt="2022-04-25T08:27:55.553" v="202" actId="47"/>
        <pc:sldMkLst>
          <pc:docMk/>
          <pc:sldMk cId="332612039" sldId="486"/>
        </pc:sldMkLst>
      </pc:sldChg>
      <pc:sldChg chg="addSp modSp mod">
        <pc:chgData name="Alejandro Paolini Godoy" userId="c3a6e11a-e51d-46b0-a788-b09d2b3af6f8" providerId="ADAL" clId="{53B48004-1975-46CF-94EE-0A93A4022B1B}" dt="2022-04-25T08:27:21.709" v="200" actId="113"/>
        <pc:sldMkLst>
          <pc:docMk/>
          <pc:sldMk cId="2693055403" sldId="487"/>
        </pc:sldMkLst>
        <pc:spChg chg="mod">
          <ac:chgData name="Alejandro Paolini Godoy" userId="c3a6e11a-e51d-46b0-a788-b09d2b3af6f8" providerId="ADAL" clId="{53B48004-1975-46CF-94EE-0A93A4022B1B}" dt="2022-04-25T08:23:19.225" v="141"/>
          <ac:spMkLst>
            <pc:docMk/>
            <pc:sldMk cId="2693055403" sldId="487"/>
            <ac:spMk id="58" creationId="{3370AFA0-83F3-4A79-B770-1A9B44B042F4}"/>
          </ac:spMkLst>
        </pc:spChg>
        <pc:spChg chg="mod">
          <ac:chgData name="Alejandro Paolini Godoy" userId="c3a6e11a-e51d-46b0-a788-b09d2b3af6f8" providerId="ADAL" clId="{53B48004-1975-46CF-94EE-0A93A4022B1B}" dt="2022-04-25T08:27:21.709" v="200" actId="113"/>
          <ac:spMkLst>
            <pc:docMk/>
            <pc:sldMk cId="2693055403" sldId="487"/>
            <ac:spMk id="59" creationId="{53109DF1-D188-4026-8BDD-C3289BBC0A39}"/>
          </ac:spMkLst>
        </pc:spChg>
        <pc:picChg chg="add mod modCrop">
          <ac:chgData name="Alejandro Paolini Godoy" userId="c3a6e11a-e51d-46b0-a788-b09d2b3af6f8" providerId="ADAL" clId="{53B48004-1975-46CF-94EE-0A93A4022B1B}" dt="2022-04-25T08:25:45.347" v="179" actId="14100"/>
          <ac:picMkLst>
            <pc:docMk/>
            <pc:sldMk cId="2693055403" sldId="487"/>
            <ac:picMk id="3" creationId="{51B8F8A6-2A53-4596-96F6-9D8985A2A923}"/>
          </ac:picMkLst>
        </pc:picChg>
        <pc:cxnChg chg="add mod">
          <ac:chgData name="Alejandro Paolini Godoy" userId="c3a6e11a-e51d-46b0-a788-b09d2b3af6f8" providerId="ADAL" clId="{53B48004-1975-46CF-94EE-0A93A4022B1B}" dt="2022-04-25T08:27:05.626" v="196" actId="14100"/>
          <ac:cxnSpMkLst>
            <pc:docMk/>
            <pc:sldMk cId="2693055403" sldId="487"/>
            <ac:cxnSpMk id="5" creationId="{901A4E8B-4245-42D3-8E96-31D70C28F83B}"/>
          </ac:cxnSpMkLst>
        </pc:cxnChg>
        <pc:cxnChg chg="add mod">
          <ac:chgData name="Alejandro Paolini Godoy" userId="c3a6e11a-e51d-46b0-a788-b09d2b3af6f8" providerId="ADAL" clId="{53B48004-1975-46CF-94EE-0A93A4022B1B}" dt="2022-04-25T08:27:11.657" v="198" actId="14100"/>
          <ac:cxnSpMkLst>
            <pc:docMk/>
            <pc:sldMk cId="2693055403" sldId="487"/>
            <ac:cxnSpMk id="9" creationId="{F1F194F6-549A-49D6-B831-AAED6B342F98}"/>
          </ac:cxnSpMkLst>
        </pc:cxnChg>
        <pc:cxnChg chg="add mod">
          <ac:chgData name="Alejandro Paolini Godoy" userId="c3a6e11a-e51d-46b0-a788-b09d2b3af6f8" providerId="ADAL" clId="{53B48004-1975-46CF-94EE-0A93A4022B1B}" dt="2022-04-25T08:27:09.012" v="197" actId="14100"/>
          <ac:cxnSpMkLst>
            <pc:docMk/>
            <pc:sldMk cId="2693055403" sldId="487"/>
            <ac:cxnSpMk id="10" creationId="{290B1AC3-0320-4FF5-8F08-DCD6E3AAEA68}"/>
          </ac:cxnSpMkLst>
        </pc:cxnChg>
      </pc:sldChg>
      <pc:sldChg chg="del">
        <pc:chgData name="Alejandro Paolini Godoy" userId="c3a6e11a-e51d-46b0-a788-b09d2b3af6f8" providerId="ADAL" clId="{53B48004-1975-46CF-94EE-0A93A4022B1B}" dt="2022-04-25T08:27:55.553" v="202" actId="47"/>
        <pc:sldMkLst>
          <pc:docMk/>
          <pc:sldMk cId="675308783" sldId="488"/>
        </pc:sldMkLst>
      </pc:sldChg>
      <pc:sldChg chg="del">
        <pc:chgData name="Alejandro Paolini Godoy" userId="c3a6e11a-e51d-46b0-a788-b09d2b3af6f8" providerId="ADAL" clId="{53B48004-1975-46CF-94EE-0A93A4022B1B}" dt="2022-04-25T08:27:55.553" v="202" actId="47"/>
        <pc:sldMkLst>
          <pc:docMk/>
          <pc:sldMk cId="14989572" sldId="489"/>
        </pc:sldMkLst>
      </pc:sldChg>
      <pc:sldChg chg="del">
        <pc:chgData name="Alejandro Paolini Godoy" userId="c3a6e11a-e51d-46b0-a788-b09d2b3af6f8" providerId="ADAL" clId="{53B48004-1975-46CF-94EE-0A93A4022B1B}" dt="2022-04-25T08:27:55.553" v="202" actId="47"/>
        <pc:sldMkLst>
          <pc:docMk/>
          <pc:sldMk cId="1972003251" sldId="490"/>
        </pc:sldMkLst>
      </pc:sldChg>
      <pc:sldChg chg="addSp delSp modSp add mod">
        <pc:chgData name="Alejandro Paolini Godoy" userId="c3a6e11a-e51d-46b0-a788-b09d2b3af6f8" providerId="ADAL" clId="{53B48004-1975-46CF-94EE-0A93A4022B1B}" dt="2022-04-25T08:22:04.123" v="130" actId="207"/>
        <pc:sldMkLst>
          <pc:docMk/>
          <pc:sldMk cId="2004325199" sldId="491"/>
        </pc:sldMkLst>
        <pc:spChg chg="mod">
          <ac:chgData name="Alejandro Paolini Godoy" userId="c3a6e11a-e51d-46b0-a788-b09d2b3af6f8" providerId="ADAL" clId="{53B48004-1975-46CF-94EE-0A93A4022B1B}" dt="2022-04-25T08:21:02.857" v="113" actId="20577"/>
          <ac:spMkLst>
            <pc:docMk/>
            <pc:sldMk cId="2004325199" sldId="491"/>
            <ac:spMk id="6" creationId="{F0ACAD3D-6F09-4D90-A5CF-7C56DC976CC4}"/>
          </ac:spMkLst>
        </pc:spChg>
        <pc:spChg chg="del">
          <ac:chgData name="Alejandro Paolini Godoy" userId="c3a6e11a-e51d-46b0-a788-b09d2b3af6f8" providerId="ADAL" clId="{53B48004-1975-46CF-94EE-0A93A4022B1B}" dt="2022-04-25T08:21:38.441" v="122" actId="478"/>
          <ac:spMkLst>
            <pc:docMk/>
            <pc:sldMk cId="2004325199" sldId="491"/>
            <ac:spMk id="7" creationId="{2AE1A69D-BD38-4C58-AF4C-D2421677F424}"/>
          </ac:spMkLst>
        </pc:spChg>
        <pc:spChg chg="mod">
          <ac:chgData name="Alejandro Paolini Godoy" userId="c3a6e11a-e51d-46b0-a788-b09d2b3af6f8" providerId="ADAL" clId="{53B48004-1975-46CF-94EE-0A93A4022B1B}" dt="2022-04-25T08:21:06.494" v="115" actId="20577"/>
          <ac:spMkLst>
            <pc:docMk/>
            <pc:sldMk cId="2004325199" sldId="491"/>
            <ac:spMk id="58" creationId="{3370AFA0-83F3-4A79-B770-1A9B44B042F4}"/>
          </ac:spMkLst>
        </pc:spChg>
        <pc:spChg chg="mod">
          <ac:chgData name="Alejandro Paolini Godoy" userId="c3a6e11a-e51d-46b0-a788-b09d2b3af6f8" providerId="ADAL" clId="{53B48004-1975-46CF-94EE-0A93A4022B1B}" dt="2022-04-25T08:22:04.123" v="130" actId="207"/>
          <ac:spMkLst>
            <pc:docMk/>
            <pc:sldMk cId="2004325199" sldId="491"/>
            <ac:spMk id="59" creationId="{53109DF1-D188-4026-8BDD-C3289BBC0A39}"/>
          </ac:spMkLst>
        </pc:spChg>
        <pc:picChg chg="del">
          <ac:chgData name="Alejandro Paolini Godoy" userId="c3a6e11a-e51d-46b0-a788-b09d2b3af6f8" providerId="ADAL" clId="{53B48004-1975-46CF-94EE-0A93A4022B1B}" dt="2022-04-25T08:20:12.459" v="100" actId="478"/>
          <ac:picMkLst>
            <pc:docMk/>
            <pc:sldMk cId="2004325199" sldId="491"/>
            <ac:picMk id="3" creationId="{5DADEBF5-4B26-4725-885B-449B1EE37166}"/>
          </ac:picMkLst>
        </pc:picChg>
        <pc:picChg chg="add mod modCrop">
          <ac:chgData name="Alejandro Paolini Godoy" userId="c3a6e11a-e51d-46b0-a788-b09d2b3af6f8" providerId="ADAL" clId="{53B48004-1975-46CF-94EE-0A93A4022B1B}" dt="2022-04-25T08:21:46.083" v="125" actId="1076"/>
          <ac:picMkLst>
            <pc:docMk/>
            <pc:sldMk cId="2004325199" sldId="491"/>
            <ac:picMk id="4" creationId="{4570D24D-4521-4D8D-A533-B074BD5C2699}"/>
          </ac:picMkLst>
        </pc:picChg>
      </pc:sldChg>
      <pc:sldChg chg="addSp modSp add mod">
        <pc:chgData name="Alejandro Paolini Godoy" userId="c3a6e11a-e51d-46b0-a788-b09d2b3af6f8" providerId="ADAL" clId="{53B48004-1975-46CF-94EE-0A93A4022B1B}" dt="2022-04-25T08:33:25.895" v="269" actId="113"/>
        <pc:sldMkLst>
          <pc:docMk/>
          <pc:sldMk cId="2653124167" sldId="492"/>
        </pc:sldMkLst>
        <pc:spChg chg="add mod">
          <ac:chgData name="Alejandro Paolini Godoy" userId="c3a6e11a-e51d-46b0-a788-b09d2b3af6f8" providerId="ADAL" clId="{53B48004-1975-46CF-94EE-0A93A4022B1B}" dt="2022-04-25T08:32:19.301" v="256" actId="1076"/>
          <ac:spMkLst>
            <pc:docMk/>
            <pc:sldMk cId="2653124167" sldId="492"/>
            <ac:spMk id="11" creationId="{4EAA4C70-FC2C-417C-9CB3-EB3B50085AD4}"/>
          </ac:spMkLst>
        </pc:spChg>
        <pc:spChg chg="add mod">
          <ac:chgData name="Alejandro Paolini Godoy" userId="c3a6e11a-e51d-46b0-a788-b09d2b3af6f8" providerId="ADAL" clId="{53B48004-1975-46CF-94EE-0A93A4022B1B}" dt="2022-04-25T08:32:34.315" v="260" actId="14100"/>
          <ac:spMkLst>
            <pc:docMk/>
            <pc:sldMk cId="2653124167" sldId="492"/>
            <ac:spMk id="12" creationId="{EE8E4703-A037-4719-A944-5FB2FAD4AF53}"/>
          </ac:spMkLst>
        </pc:spChg>
        <pc:spChg chg="add mod">
          <ac:chgData name="Alejandro Paolini Godoy" userId="c3a6e11a-e51d-46b0-a788-b09d2b3af6f8" providerId="ADAL" clId="{53B48004-1975-46CF-94EE-0A93A4022B1B}" dt="2022-04-25T08:31:21.658" v="244" actId="207"/>
          <ac:spMkLst>
            <pc:docMk/>
            <pc:sldMk cId="2653124167" sldId="492"/>
            <ac:spMk id="13" creationId="{A33528BB-015F-45B4-B435-9405B7F0B290}"/>
          </ac:spMkLst>
        </pc:spChg>
        <pc:spChg chg="mod">
          <ac:chgData name="Alejandro Paolini Godoy" userId="c3a6e11a-e51d-46b0-a788-b09d2b3af6f8" providerId="ADAL" clId="{53B48004-1975-46CF-94EE-0A93A4022B1B}" dt="2022-04-25T08:33:25.895" v="269" actId="113"/>
          <ac:spMkLst>
            <pc:docMk/>
            <pc:sldMk cId="2653124167" sldId="492"/>
            <ac:spMk id="59" creationId="{53109DF1-D188-4026-8BDD-C3289BBC0A39}"/>
          </ac:spMkLst>
        </pc:spChg>
        <pc:picChg chg="mod">
          <ac:chgData name="Alejandro Paolini Godoy" userId="c3a6e11a-e51d-46b0-a788-b09d2b3af6f8" providerId="ADAL" clId="{53B48004-1975-46CF-94EE-0A93A4022B1B}" dt="2022-04-25T08:32:13.198" v="254" actId="1076"/>
          <ac:picMkLst>
            <pc:docMk/>
            <pc:sldMk cId="2653124167" sldId="492"/>
            <ac:picMk id="3" creationId="{51B8F8A6-2A53-4596-96F6-9D8985A2A923}"/>
          </ac:picMkLst>
        </pc:picChg>
        <pc:cxnChg chg="mod">
          <ac:chgData name="Alejandro Paolini Godoy" userId="c3a6e11a-e51d-46b0-a788-b09d2b3af6f8" providerId="ADAL" clId="{53B48004-1975-46CF-94EE-0A93A4022B1B}" dt="2022-04-25T08:32:38.487" v="261" actId="1076"/>
          <ac:cxnSpMkLst>
            <pc:docMk/>
            <pc:sldMk cId="2653124167" sldId="492"/>
            <ac:cxnSpMk id="5" creationId="{901A4E8B-4245-42D3-8E96-31D70C28F83B}"/>
          </ac:cxnSpMkLst>
        </pc:cxnChg>
        <pc:cxnChg chg="mod">
          <ac:chgData name="Alejandro Paolini Godoy" userId="c3a6e11a-e51d-46b0-a788-b09d2b3af6f8" providerId="ADAL" clId="{53B48004-1975-46CF-94EE-0A93A4022B1B}" dt="2022-04-25T08:32:48.971" v="264" actId="14100"/>
          <ac:cxnSpMkLst>
            <pc:docMk/>
            <pc:sldMk cId="2653124167" sldId="492"/>
            <ac:cxnSpMk id="9" creationId="{F1F194F6-549A-49D6-B831-AAED6B342F98}"/>
          </ac:cxnSpMkLst>
        </pc:cxnChg>
        <pc:cxnChg chg="mod">
          <ac:chgData name="Alejandro Paolini Godoy" userId="c3a6e11a-e51d-46b0-a788-b09d2b3af6f8" providerId="ADAL" clId="{53B48004-1975-46CF-94EE-0A93A4022B1B}" dt="2022-04-25T08:32:44.614" v="263" actId="1076"/>
          <ac:cxnSpMkLst>
            <pc:docMk/>
            <pc:sldMk cId="2653124167" sldId="492"/>
            <ac:cxnSpMk id="10" creationId="{290B1AC3-0320-4FF5-8F08-DCD6E3AAEA68}"/>
          </ac:cxnSpMkLst>
        </pc:cxnChg>
      </pc:sldChg>
      <pc:sldChg chg="modSp add mod ord">
        <pc:chgData name="Alejandro Paolini Godoy" userId="c3a6e11a-e51d-46b0-a788-b09d2b3af6f8" providerId="ADAL" clId="{53B48004-1975-46CF-94EE-0A93A4022B1B}" dt="2022-04-25T08:28:56.577" v="219" actId="20577"/>
        <pc:sldMkLst>
          <pc:docMk/>
          <pc:sldMk cId="4007828711" sldId="493"/>
        </pc:sldMkLst>
        <pc:spChg chg="mod">
          <ac:chgData name="Alejandro Paolini Godoy" userId="c3a6e11a-e51d-46b0-a788-b09d2b3af6f8" providerId="ADAL" clId="{53B48004-1975-46CF-94EE-0A93A4022B1B}" dt="2022-04-25T08:28:02.411" v="206" actId="20577"/>
          <ac:spMkLst>
            <pc:docMk/>
            <pc:sldMk cId="4007828711" sldId="493"/>
            <ac:spMk id="6" creationId="{F0ACAD3D-6F09-4D90-A5CF-7C56DC976CC4}"/>
          </ac:spMkLst>
        </pc:spChg>
        <pc:spChg chg="mod">
          <ac:chgData name="Alejandro Paolini Godoy" userId="c3a6e11a-e51d-46b0-a788-b09d2b3af6f8" providerId="ADAL" clId="{53B48004-1975-46CF-94EE-0A93A4022B1B}" dt="2022-04-25T08:28:56.577" v="219" actId="20577"/>
          <ac:spMkLst>
            <pc:docMk/>
            <pc:sldMk cId="4007828711" sldId="493"/>
            <ac:spMk id="59" creationId="{53109DF1-D188-4026-8BDD-C3289BBC0A39}"/>
          </ac:spMkLst>
        </pc:spChg>
      </pc:sldChg>
    </pc:docChg>
  </pc:docChgLst>
  <pc:docChgLst>
    <pc:chgData name="Alejandro Paolini Godoy" userId="c3a6e11a-e51d-46b0-a788-b09d2b3af6f8" providerId="ADAL" clId="{1AB27268-873C-4672-A5F2-F3A5F7BE7FEF}"/>
    <pc:docChg chg="undo custSel addSld delSld modSld">
      <pc:chgData name="Alejandro Paolini Godoy" userId="c3a6e11a-e51d-46b0-a788-b09d2b3af6f8" providerId="ADAL" clId="{1AB27268-873C-4672-A5F2-F3A5F7BE7FEF}" dt="2022-04-04T06:00:40.539" v="51"/>
      <pc:docMkLst>
        <pc:docMk/>
      </pc:docMkLst>
      <pc:sldChg chg="modSp mod">
        <pc:chgData name="Alejandro Paolini Godoy" userId="c3a6e11a-e51d-46b0-a788-b09d2b3af6f8" providerId="ADAL" clId="{1AB27268-873C-4672-A5F2-F3A5F7BE7FEF}" dt="2022-04-04T06:00:14.955" v="44" actId="20577"/>
        <pc:sldMkLst>
          <pc:docMk/>
          <pc:sldMk cId="1216792060" sldId="479"/>
        </pc:sldMkLst>
        <pc:spChg chg="mod">
          <ac:chgData name="Alejandro Paolini Godoy" userId="c3a6e11a-e51d-46b0-a788-b09d2b3af6f8" providerId="ADAL" clId="{1AB27268-873C-4672-A5F2-F3A5F7BE7FEF}" dt="2022-04-04T06:00:14.955" v="44" actId="20577"/>
          <ac:spMkLst>
            <pc:docMk/>
            <pc:sldMk cId="1216792060" sldId="479"/>
            <ac:spMk id="4" creationId="{6522D129-816B-4FA8-9399-1DEEC8379173}"/>
          </ac:spMkLst>
        </pc:spChg>
      </pc:sldChg>
      <pc:sldChg chg="modSp mod">
        <pc:chgData name="Alejandro Paolini Godoy" userId="c3a6e11a-e51d-46b0-a788-b09d2b3af6f8" providerId="ADAL" clId="{1AB27268-873C-4672-A5F2-F3A5F7BE7FEF}" dt="2022-04-04T06:00:24.822" v="46" actId="20577"/>
        <pc:sldMkLst>
          <pc:docMk/>
          <pc:sldMk cId="628169496" sldId="480"/>
        </pc:sldMkLst>
        <pc:spChg chg="mod">
          <ac:chgData name="Alejandro Paolini Godoy" userId="c3a6e11a-e51d-46b0-a788-b09d2b3af6f8" providerId="ADAL" clId="{1AB27268-873C-4672-A5F2-F3A5F7BE7FEF}" dt="2022-04-04T06:00:24.822" v="46" actId="20577"/>
          <ac:spMkLst>
            <pc:docMk/>
            <pc:sldMk cId="628169496" sldId="480"/>
            <ac:spMk id="58" creationId="{3370AFA0-83F3-4A79-B770-1A9B44B042F4}"/>
          </ac:spMkLst>
        </pc:spChg>
        <pc:spChg chg="mod">
          <ac:chgData name="Alejandro Paolini Godoy" userId="c3a6e11a-e51d-46b0-a788-b09d2b3af6f8" providerId="ADAL" clId="{1AB27268-873C-4672-A5F2-F3A5F7BE7FEF}" dt="2022-04-04T05:54:17.211" v="0"/>
          <ac:spMkLst>
            <pc:docMk/>
            <pc:sldMk cId="628169496" sldId="480"/>
            <ac:spMk id="59" creationId="{53109DF1-D188-4026-8BDD-C3289BBC0A39}"/>
          </ac:spMkLst>
        </pc:spChg>
      </pc:sldChg>
      <pc:sldChg chg="modSp mod">
        <pc:chgData name="Alejandro Paolini Godoy" userId="c3a6e11a-e51d-46b0-a788-b09d2b3af6f8" providerId="ADAL" clId="{1AB27268-873C-4672-A5F2-F3A5F7BE7FEF}" dt="2022-04-04T06:00:29.320" v="47"/>
        <pc:sldMkLst>
          <pc:docMk/>
          <pc:sldMk cId="3114984838" sldId="481"/>
        </pc:sldMkLst>
        <pc:spChg chg="mod">
          <ac:chgData name="Alejandro Paolini Godoy" userId="c3a6e11a-e51d-46b0-a788-b09d2b3af6f8" providerId="ADAL" clId="{1AB27268-873C-4672-A5F2-F3A5F7BE7FEF}" dt="2022-04-04T06:00:29.320" v="47"/>
          <ac:spMkLst>
            <pc:docMk/>
            <pc:sldMk cId="3114984838" sldId="481"/>
            <ac:spMk id="58" creationId="{3370AFA0-83F3-4A79-B770-1A9B44B042F4}"/>
          </ac:spMkLst>
        </pc:spChg>
        <pc:spChg chg="mod">
          <ac:chgData name="Alejandro Paolini Godoy" userId="c3a6e11a-e51d-46b0-a788-b09d2b3af6f8" providerId="ADAL" clId="{1AB27268-873C-4672-A5F2-F3A5F7BE7FEF}" dt="2022-04-04T05:54:59.242" v="2" actId="113"/>
          <ac:spMkLst>
            <pc:docMk/>
            <pc:sldMk cId="3114984838" sldId="481"/>
            <ac:spMk id="59" creationId="{53109DF1-D188-4026-8BDD-C3289BBC0A39}"/>
          </ac:spMkLst>
        </pc:spChg>
      </pc:sldChg>
      <pc:sldChg chg="addSp modSp mod">
        <pc:chgData name="Alejandro Paolini Godoy" userId="c3a6e11a-e51d-46b0-a788-b09d2b3af6f8" providerId="ADAL" clId="{1AB27268-873C-4672-A5F2-F3A5F7BE7FEF}" dt="2022-04-04T06:00:32.728" v="48"/>
        <pc:sldMkLst>
          <pc:docMk/>
          <pc:sldMk cId="2893348967" sldId="482"/>
        </pc:sldMkLst>
        <pc:spChg chg="add mod">
          <ac:chgData name="Alejandro Paolini Godoy" userId="c3a6e11a-e51d-46b0-a788-b09d2b3af6f8" providerId="ADAL" clId="{1AB27268-873C-4672-A5F2-F3A5F7BE7FEF}" dt="2022-04-04T05:56:18.977" v="20" actId="14100"/>
          <ac:spMkLst>
            <pc:docMk/>
            <pc:sldMk cId="2893348967" sldId="482"/>
            <ac:spMk id="5" creationId="{DCCBDFD6-EBE7-4B4C-9443-53514FF022DC}"/>
          </ac:spMkLst>
        </pc:spChg>
        <pc:spChg chg="mod">
          <ac:chgData name="Alejandro Paolini Godoy" userId="c3a6e11a-e51d-46b0-a788-b09d2b3af6f8" providerId="ADAL" clId="{1AB27268-873C-4672-A5F2-F3A5F7BE7FEF}" dt="2022-04-04T06:00:32.728" v="48"/>
          <ac:spMkLst>
            <pc:docMk/>
            <pc:sldMk cId="2893348967" sldId="482"/>
            <ac:spMk id="58" creationId="{3370AFA0-83F3-4A79-B770-1A9B44B042F4}"/>
          </ac:spMkLst>
        </pc:spChg>
        <pc:spChg chg="mod">
          <ac:chgData name="Alejandro Paolini Godoy" userId="c3a6e11a-e51d-46b0-a788-b09d2b3af6f8" providerId="ADAL" clId="{1AB27268-873C-4672-A5F2-F3A5F7BE7FEF}" dt="2022-04-04T05:56:05.520" v="18" actId="14100"/>
          <ac:spMkLst>
            <pc:docMk/>
            <pc:sldMk cId="2893348967" sldId="482"/>
            <ac:spMk id="59" creationId="{53109DF1-D188-4026-8BDD-C3289BBC0A39}"/>
          </ac:spMkLst>
        </pc:spChg>
      </pc:sldChg>
      <pc:sldChg chg="modSp mod">
        <pc:chgData name="Alejandro Paolini Godoy" userId="c3a6e11a-e51d-46b0-a788-b09d2b3af6f8" providerId="ADAL" clId="{1AB27268-873C-4672-A5F2-F3A5F7BE7FEF}" dt="2022-04-04T06:00:35.126" v="49"/>
        <pc:sldMkLst>
          <pc:docMk/>
          <pc:sldMk cId="783968871" sldId="483"/>
        </pc:sldMkLst>
        <pc:spChg chg="mod">
          <ac:chgData name="Alejandro Paolini Godoy" userId="c3a6e11a-e51d-46b0-a788-b09d2b3af6f8" providerId="ADAL" clId="{1AB27268-873C-4672-A5F2-F3A5F7BE7FEF}" dt="2022-04-04T06:00:35.126" v="49"/>
          <ac:spMkLst>
            <pc:docMk/>
            <pc:sldMk cId="783968871" sldId="483"/>
            <ac:spMk id="58" creationId="{3370AFA0-83F3-4A79-B770-1A9B44B042F4}"/>
          </ac:spMkLst>
        </pc:spChg>
        <pc:spChg chg="mod">
          <ac:chgData name="Alejandro Paolini Godoy" userId="c3a6e11a-e51d-46b0-a788-b09d2b3af6f8" providerId="ADAL" clId="{1AB27268-873C-4672-A5F2-F3A5F7BE7FEF}" dt="2022-04-04T05:58:07.534" v="25" actId="113"/>
          <ac:spMkLst>
            <pc:docMk/>
            <pc:sldMk cId="783968871" sldId="483"/>
            <ac:spMk id="59" creationId="{53109DF1-D188-4026-8BDD-C3289BBC0A39}"/>
          </ac:spMkLst>
        </pc:spChg>
      </pc:sldChg>
      <pc:sldChg chg="del">
        <pc:chgData name="Alejandro Paolini Godoy" userId="c3a6e11a-e51d-46b0-a788-b09d2b3af6f8" providerId="ADAL" clId="{1AB27268-873C-4672-A5F2-F3A5F7BE7FEF}" dt="2022-04-04T05:58:31.244" v="28" actId="47"/>
        <pc:sldMkLst>
          <pc:docMk/>
          <pc:sldMk cId="589524425" sldId="484"/>
        </pc:sldMkLst>
      </pc:sldChg>
      <pc:sldChg chg="modSp mod">
        <pc:chgData name="Alejandro Paolini Godoy" userId="c3a6e11a-e51d-46b0-a788-b09d2b3af6f8" providerId="ADAL" clId="{1AB27268-873C-4672-A5F2-F3A5F7BE7FEF}" dt="2022-04-04T06:00:37.761" v="50"/>
        <pc:sldMkLst>
          <pc:docMk/>
          <pc:sldMk cId="1952717414" sldId="485"/>
        </pc:sldMkLst>
        <pc:spChg chg="mod">
          <ac:chgData name="Alejandro Paolini Godoy" userId="c3a6e11a-e51d-46b0-a788-b09d2b3af6f8" providerId="ADAL" clId="{1AB27268-873C-4672-A5F2-F3A5F7BE7FEF}" dt="2022-04-04T06:00:37.761" v="50"/>
          <ac:spMkLst>
            <pc:docMk/>
            <pc:sldMk cId="1952717414" sldId="485"/>
            <ac:spMk id="58" creationId="{3370AFA0-83F3-4A79-B770-1A9B44B042F4}"/>
          </ac:spMkLst>
        </pc:spChg>
        <pc:spChg chg="mod">
          <ac:chgData name="Alejandro Paolini Godoy" userId="c3a6e11a-e51d-46b0-a788-b09d2b3af6f8" providerId="ADAL" clId="{1AB27268-873C-4672-A5F2-F3A5F7BE7FEF}" dt="2022-04-04T05:59:11.068" v="36" actId="12"/>
          <ac:spMkLst>
            <pc:docMk/>
            <pc:sldMk cId="1952717414" sldId="485"/>
            <ac:spMk id="59" creationId="{53109DF1-D188-4026-8BDD-C3289BBC0A39}"/>
          </ac:spMkLst>
        </pc:spChg>
      </pc:sldChg>
      <pc:sldChg chg="modSp add mod">
        <pc:chgData name="Alejandro Paolini Godoy" userId="c3a6e11a-e51d-46b0-a788-b09d2b3af6f8" providerId="ADAL" clId="{1AB27268-873C-4672-A5F2-F3A5F7BE7FEF}" dt="2022-04-04T06:00:40.539" v="51"/>
        <pc:sldMkLst>
          <pc:docMk/>
          <pc:sldMk cId="332612039" sldId="486"/>
        </pc:sldMkLst>
        <pc:spChg chg="mod">
          <ac:chgData name="Alejandro Paolini Godoy" userId="c3a6e11a-e51d-46b0-a788-b09d2b3af6f8" providerId="ADAL" clId="{1AB27268-873C-4672-A5F2-F3A5F7BE7FEF}" dt="2022-04-04T05:59:27.855" v="38" actId="20577"/>
          <ac:spMkLst>
            <pc:docMk/>
            <pc:sldMk cId="332612039" sldId="486"/>
            <ac:spMk id="6" creationId="{F0ACAD3D-6F09-4D90-A5CF-7C56DC976CC4}"/>
          </ac:spMkLst>
        </pc:spChg>
        <pc:spChg chg="mod">
          <ac:chgData name="Alejandro Paolini Godoy" userId="c3a6e11a-e51d-46b0-a788-b09d2b3af6f8" providerId="ADAL" clId="{1AB27268-873C-4672-A5F2-F3A5F7BE7FEF}" dt="2022-04-04T06:00:40.539" v="51"/>
          <ac:spMkLst>
            <pc:docMk/>
            <pc:sldMk cId="332612039" sldId="486"/>
            <ac:spMk id="58" creationId="{3370AFA0-83F3-4A79-B770-1A9B44B042F4}"/>
          </ac:spMkLst>
        </pc:spChg>
        <pc:spChg chg="mod">
          <ac:chgData name="Alejandro Paolini Godoy" userId="c3a6e11a-e51d-46b0-a788-b09d2b3af6f8" providerId="ADAL" clId="{1AB27268-873C-4672-A5F2-F3A5F7BE7FEF}" dt="2022-04-04T05:59:39.922" v="42" actId="403"/>
          <ac:spMkLst>
            <pc:docMk/>
            <pc:sldMk cId="332612039" sldId="486"/>
            <ac:spMk id="59" creationId="{53109DF1-D188-4026-8BDD-C3289BBC0A39}"/>
          </ac:spMkLst>
        </pc:spChg>
      </pc:sldChg>
      <pc:sldChg chg="add del">
        <pc:chgData name="Alejandro Paolini Godoy" userId="c3a6e11a-e51d-46b0-a788-b09d2b3af6f8" providerId="ADAL" clId="{1AB27268-873C-4672-A5F2-F3A5F7BE7FEF}" dt="2022-04-04T05:58:29.380" v="27" actId="2890"/>
        <pc:sldMkLst>
          <pc:docMk/>
          <pc:sldMk cId="2108990645" sldId="486"/>
        </pc:sldMkLst>
      </pc:sldChg>
    </pc:docChg>
  </pc:docChgLst>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docChgLst>
    <pc:chgData name="Alejandro Paolini Godoy" userId="c3a6e11a-e51d-46b0-a788-b09d2b3af6f8" providerId="ADAL" clId="{26A0E3B3-D1EE-4885-B66F-0E32D55F2DFA}"/>
    <pc:docChg chg="undo redo custSel addSld modSld sldOrd">
      <pc:chgData name="Alejandro Paolini Godoy" userId="c3a6e11a-e51d-46b0-a788-b09d2b3af6f8" providerId="ADAL" clId="{26A0E3B3-D1EE-4885-B66F-0E32D55F2DFA}" dt="2022-04-18T06:39:02.789" v="144" actId="113"/>
      <pc:docMkLst>
        <pc:docMk/>
      </pc:docMkLst>
      <pc:sldChg chg="modSp mod">
        <pc:chgData name="Alejandro Paolini Godoy" userId="c3a6e11a-e51d-46b0-a788-b09d2b3af6f8" providerId="ADAL" clId="{26A0E3B3-D1EE-4885-B66F-0E32D55F2DFA}" dt="2022-04-18T06:27:50.239" v="1" actId="20577"/>
        <pc:sldMkLst>
          <pc:docMk/>
          <pc:sldMk cId="1216792060" sldId="479"/>
        </pc:sldMkLst>
        <pc:spChg chg="mod">
          <ac:chgData name="Alejandro Paolini Godoy" userId="c3a6e11a-e51d-46b0-a788-b09d2b3af6f8" providerId="ADAL" clId="{26A0E3B3-D1EE-4885-B66F-0E32D55F2DFA}" dt="2022-04-18T06:27:50.239" v="1" actId="20577"/>
          <ac:spMkLst>
            <pc:docMk/>
            <pc:sldMk cId="1216792060" sldId="479"/>
            <ac:spMk id="4" creationId="{6522D129-816B-4FA8-9399-1DEEC8379173}"/>
          </ac:spMkLst>
        </pc:spChg>
      </pc:sldChg>
      <pc:sldChg chg="modSp mod">
        <pc:chgData name="Alejandro Paolini Godoy" userId="c3a6e11a-e51d-46b0-a788-b09d2b3af6f8" providerId="ADAL" clId="{26A0E3B3-D1EE-4885-B66F-0E32D55F2DFA}" dt="2022-04-18T06:30:01.713" v="20" actId="14100"/>
        <pc:sldMkLst>
          <pc:docMk/>
          <pc:sldMk cId="628169496" sldId="480"/>
        </pc:sldMkLst>
        <pc:spChg chg="mod">
          <ac:chgData name="Alejandro Paolini Godoy" userId="c3a6e11a-e51d-46b0-a788-b09d2b3af6f8" providerId="ADAL" clId="{26A0E3B3-D1EE-4885-B66F-0E32D55F2DFA}" dt="2022-04-18T06:27:54.225" v="2" actId="20577"/>
          <ac:spMkLst>
            <pc:docMk/>
            <pc:sldMk cId="628169496" sldId="480"/>
            <ac:spMk id="58" creationId="{3370AFA0-83F3-4A79-B770-1A9B44B042F4}"/>
          </ac:spMkLst>
        </pc:spChg>
        <pc:spChg chg="mod">
          <ac:chgData name="Alejandro Paolini Godoy" userId="c3a6e11a-e51d-46b0-a788-b09d2b3af6f8" providerId="ADAL" clId="{26A0E3B3-D1EE-4885-B66F-0E32D55F2DFA}" dt="2022-04-18T06:30:01.713" v="20" actId="14100"/>
          <ac:spMkLst>
            <pc:docMk/>
            <pc:sldMk cId="628169496" sldId="480"/>
            <ac:spMk id="59" creationId="{53109DF1-D188-4026-8BDD-C3289BBC0A39}"/>
          </ac:spMkLst>
        </pc:spChg>
      </pc:sldChg>
      <pc:sldChg chg="modSp mod">
        <pc:chgData name="Alejandro Paolini Godoy" userId="c3a6e11a-e51d-46b0-a788-b09d2b3af6f8" providerId="ADAL" clId="{26A0E3B3-D1EE-4885-B66F-0E32D55F2DFA}" dt="2022-04-18T06:29:56.953" v="19" actId="14100"/>
        <pc:sldMkLst>
          <pc:docMk/>
          <pc:sldMk cId="3114984838" sldId="481"/>
        </pc:sldMkLst>
        <pc:spChg chg="mod">
          <ac:chgData name="Alejandro Paolini Godoy" userId="c3a6e11a-e51d-46b0-a788-b09d2b3af6f8" providerId="ADAL" clId="{26A0E3B3-D1EE-4885-B66F-0E32D55F2DFA}" dt="2022-04-18T06:28:02.410" v="5" actId="20577"/>
          <ac:spMkLst>
            <pc:docMk/>
            <pc:sldMk cId="3114984838" sldId="481"/>
            <ac:spMk id="58" creationId="{3370AFA0-83F3-4A79-B770-1A9B44B042F4}"/>
          </ac:spMkLst>
        </pc:spChg>
        <pc:spChg chg="mod">
          <ac:chgData name="Alejandro Paolini Godoy" userId="c3a6e11a-e51d-46b0-a788-b09d2b3af6f8" providerId="ADAL" clId="{26A0E3B3-D1EE-4885-B66F-0E32D55F2DFA}" dt="2022-04-18T06:29:56.953" v="19" actId="14100"/>
          <ac:spMkLst>
            <pc:docMk/>
            <pc:sldMk cId="3114984838" sldId="481"/>
            <ac:spMk id="59" creationId="{53109DF1-D188-4026-8BDD-C3289BBC0A39}"/>
          </ac:spMkLst>
        </pc:spChg>
      </pc:sldChg>
      <pc:sldChg chg="addSp delSp modSp mod">
        <pc:chgData name="Alejandro Paolini Godoy" userId="c3a6e11a-e51d-46b0-a788-b09d2b3af6f8" providerId="ADAL" clId="{26A0E3B3-D1EE-4885-B66F-0E32D55F2DFA}" dt="2022-04-18T06:34:09.051" v="64" actId="14100"/>
        <pc:sldMkLst>
          <pc:docMk/>
          <pc:sldMk cId="2893348967" sldId="482"/>
        </pc:sldMkLst>
        <pc:spChg chg="del">
          <ac:chgData name="Alejandro Paolini Godoy" userId="c3a6e11a-e51d-46b0-a788-b09d2b3af6f8" providerId="ADAL" clId="{26A0E3B3-D1EE-4885-B66F-0E32D55F2DFA}" dt="2022-04-18T06:33:46.562" v="58" actId="478"/>
          <ac:spMkLst>
            <pc:docMk/>
            <pc:sldMk cId="2893348967" sldId="482"/>
            <ac:spMk id="5" creationId="{DCCBDFD6-EBE7-4B4C-9443-53514FF022DC}"/>
          </ac:spMkLst>
        </pc:spChg>
        <pc:spChg chg="mod">
          <ac:chgData name="Alejandro Paolini Godoy" userId="c3a6e11a-e51d-46b0-a788-b09d2b3af6f8" providerId="ADAL" clId="{26A0E3B3-D1EE-4885-B66F-0E32D55F2DFA}" dt="2022-04-18T06:33:26.169" v="54" actId="20577"/>
          <ac:spMkLst>
            <pc:docMk/>
            <pc:sldMk cId="2893348967" sldId="482"/>
            <ac:spMk id="6" creationId="{F0ACAD3D-6F09-4D90-A5CF-7C56DC976CC4}"/>
          </ac:spMkLst>
        </pc:spChg>
        <pc:spChg chg="mod">
          <ac:chgData name="Alejandro Paolini Godoy" userId="c3a6e11a-e51d-46b0-a788-b09d2b3af6f8" providerId="ADAL" clId="{26A0E3B3-D1EE-4885-B66F-0E32D55F2DFA}" dt="2022-04-18T06:28:05.383" v="6"/>
          <ac:spMkLst>
            <pc:docMk/>
            <pc:sldMk cId="2893348967" sldId="482"/>
            <ac:spMk id="58" creationId="{3370AFA0-83F3-4A79-B770-1A9B44B042F4}"/>
          </ac:spMkLst>
        </pc:spChg>
        <pc:spChg chg="mod">
          <ac:chgData name="Alejandro Paolini Godoy" userId="c3a6e11a-e51d-46b0-a788-b09d2b3af6f8" providerId="ADAL" clId="{26A0E3B3-D1EE-4885-B66F-0E32D55F2DFA}" dt="2022-04-18T06:33:59.057" v="62" actId="14100"/>
          <ac:spMkLst>
            <pc:docMk/>
            <pc:sldMk cId="2893348967" sldId="482"/>
            <ac:spMk id="59" creationId="{53109DF1-D188-4026-8BDD-C3289BBC0A39}"/>
          </ac:spMkLst>
        </pc:spChg>
        <pc:picChg chg="add mod">
          <ac:chgData name="Alejandro Paolini Godoy" userId="c3a6e11a-e51d-46b0-a788-b09d2b3af6f8" providerId="ADAL" clId="{26A0E3B3-D1EE-4885-B66F-0E32D55F2DFA}" dt="2022-04-18T06:34:09.051" v="64" actId="14100"/>
          <ac:picMkLst>
            <pc:docMk/>
            <pc:sldMk cId="2893348967" sldId="482"/>
            <ac:picMk id="7" creationId="{D4E540F7-F0DC-4A1E-80F4-67C523D98BB7}"/>
          </ac:picMkLst>
        </pc:picChg>
      </pc:sldChg>
      <pc:sldChg chg="addSp modSp mod">
        <pc:chgData name="Alejandro Paolini Godoy" userId="c3a6e11a-e51d-46b0-a788-b09d2b3af6f8" providerId="ADAL" clId="{26A0E3B3-D1EE-4885-B66F-0E32D55F2DFA}" dt="2022-04-18T06:37:13.382" v="127" actId="20577"/>
        <pc:sldMkLst>
          <pc:docMk/>
          <pc:sldMk cId="783968871" sldId="483"/>
        </pc:sldMkLst>
        <pc:spChg chg="mod">
          <ac:chgData name="Alejandro Paolini Godoy" userId="c3a6e11a-e51d-46b0-a788-b09d2b3af6f8" providerId="ADAL" clId="{26A0E3B3-D1EE-4885-B66F-0E32D55F2DFA}" dt="2022-04-18T06:37:13.382" v="127" actId="20577"/>
          <ac:spMkLst>
            <pc:docMk/>
            <pc:sldMk cId="783968871" sldId="483"/>
            <ac:spMk id="6" creationId="{F0ACAD3D-6F09-4D90-A5CF-7C56DC976CC4}"/>
          </ac:spMkLst>
        </pc:spChg>
        <pc:spChg chg="mod">
          <ac:chgData name="Alejandro Paolini Godoy" userId="c3a6e11a-e51d-46b0-a788-b09d2b3af6f8" providerId="ADAL" clId="{26A0E3B3-D1EE-4885-B66F-0E32D55F2DFA}" dt="2022-04-18T06:28:08.443" v="7"/>
          <ac:spMkLst>
            <pc:docMk/>
            <pc:sldMk cId="783968871" sldId="483"/>
            <ac:spMk id="58" creationId="{3370AFA0-83F3-4A79-B770-1A9B44B042F4}"/>
          </ac:spMkLst>
        </pc:spChg>
        <pc:spChg chg="mod">
          <ac:chgData name="Alejandro Paolini Godoy" userId="c3a6e11a-e51d-46b0-a788-b09d2b3af6f8" providerId="ADAL" clId="{26A0E3B3-D1EE-4885-B66F-0E32D55F2DFA}" dt="2022-04-18T06:36:44.318" v="124" actId="20577"/>
          <ac:spMkLst>
            <pc:docMk/>
            <pc:sldMk cId="783968871" sldId="483"/>
            <ac:spMk id="59" creationId="{53109DF1-D188-4026-8BDD-C3289BBC0A39}"/>
          </ac:spMkLst>
        </pc:spChg>
        <pc:picChg chg="add mod">
          <ac:chgData name="Alejandro Paolini Godoy" userId="c3a6e11a-e51d-46b0-a788-b09d2b3af6f8" providerId="ADAL" clId="{26A0E3B3-D1EE-4885-B66F-0E32D55F2DFA}" dt="2022-04-18T06:36:58.350" v="125" actId="1076"/>
          <ac:picMkLst>
            <pc:docMk/>
            <pc:sldMk cId="783968871" sldId="483"/>
            <ac:picMk id="5" creationId="{237DF507-711C-4526-AFC5-69688BE282A0}"/>
          </ac:picMkLst>
        </pc:picChg>
      </pc:sldChg>
      <pc:sldChg chg="modSp mod">
        <pc:chgData name="Alejandro Paolini Godoy" userId="c3a6e11a-e51d-46b0-a788-b09d2b3af6f8" providerId="ADAL" clId="{26A0E3B3-D1EE-4885-B66F-0E32D55F2DFA}" dt="2022-04-18T06:38:01.375" v="133" actId="2710"/>
        <pc:sldMkLst>
          <pc:docMk/>
          <pc:sldMk cId="1952717414" sldId="485"/>
        </pc:sldMkLst>
        <pc:spChg chg="mod">
          <ac:chgData name="Alejandro Paolini Godoy" userId="c3a6e11a-e51d-46b0-a788-b09d2b3af6f8" providerId="ADAL" clId="{26A0E3B3-D1EE-4885-B66F-0E32D55F2DFA}" dt="2022-04-18T06:37:23.086" v="128" actId="20577"/>
          <ac:spMkLst>
            <pc:docMk/>
            <pc:sldMk cId="1952717414" sldId="485"/>
            <ac:spMk id="6" creationId="{F0ACAD3D-6F09-4D90-A5CF-7C56DC976CC4}"/>
          </ac:spMkLst>
        </pc:spChg>
        <pc:spChg chg="mod">
          <ac:chgData name="Alejandro Paolini Godoy" userId="c3a6e11a-e51d-46b0-a788-b09d2b3af6f8" providerId="ADAL" clId="{26A0E3B3-D1EE-4885-B66F-0E32D55F2DFA}" dt="2022-04-18T06:28:11.012" v="8"/>
          <ac:spMkLst>
            <pc:docMk/>
            <pc:sldMk cId="1952717414" sldId="485"/>
            <ac:spMk id="58" creationId="{3370AFA0-83F3-4A79-B770-1A9B44B042F4}"/>
          </ac:spMkLst>
        </pc:spChg>
        <pc:spChg chg="mod">
          <ac:chgData name="Alejandro Paolini Godoy" userId="c3a6e11a-e51d-46b0-a788-b09d2b3af6f8" providerId="ADAL" clId="{26A0E3B3-D1EE-4885-B66F-0E32D55F2DFA}" dt="2022-04-18T06:38:01.375" v="133" actId="2710"/>
          <ac:spMkLst>
            <pc:docMk/>
            <pc:sldMk cId="1952717414" sldId="485"/>
            <ac:spMk id="59" creationId="{53109DF1-D188-4026-8BDD-C3289BBC0A39}"/>
          </ac:spMkLst>
        </pc:spChg>
      </pc:sldChg>
      <pc:sldChg chg="addSp modSp mod">
        <pc:chgData name="Alejandro Paolini Godoy" userId="c3a6e11a-e51d-46b0-a788-b09d2b3af6f8" providerId="ADAL" clId="{26A0E3B3-D1EE-4885-B66F-0E32D55F2DFA}" dt="2022-04-18T06:39:02.789" v="144" actId="113"/>
        <pc:sldMkLst>
          <pc:docMk/>
          <pc:sldMk cId="332612039" sldId="486"/>
        </pc:sldMkLst>
        <pc:spChg chg="mod">
          <ac:chgData name="Alejandro Paolini Godoy" userId="c3a6e11a-e51d-46b0-a788-b09d2b3af6f8" providerId="ADAL" clId="{26A0E3B3-D1EE-4885-B66F-0E32D55F2DFA}" dt="2022-04-18T06:38:11.434" v="134" actId="20577"/>
          <ac:spMkLst>
            <pc:docMk/>
            <pc:sldMk cId="332612039" sldId="486"/>
            <ac:spMk id="6" creationId="{F0ACAD3D-6F09-4D90-A5CF-7C56DC976CC4}"/>
          </ac:spMkLst>
        </pc:spChg>
        <pc:spChg chg="mod">
          <ac:chgData name="Alejandro Paolini Godoy" userId="c3a6e11a-e51d-46b0-a788-b09d2b3af6f8" providerId="ADAL" clId="{26A0E3B3-D1EE-4885-B66F-0E32D55F2DFA}" dt="2022-04-18T06:28:13.807" v="9"/>
          <ac:spMkLst>
            <pc:docMk/>
            <pc:sldMk cId="332612039" sldId="486"/>
            <ac:spMk id="58" creationId="{3370AFA0-83F3-4A79-B770-1A9B44B042F4}"/>
          </ac:spMkLst>
        </pc:spChg>
        <pc:spChg chg="mod">
          <ac:chgData name="Alejandro Paolini Godoy" userId="c3a6e11a-e51d-46b0-a788-b09d2b3af6f8" providerId="ADAL" clId="{26A0E3B3-D1EE-4885-B66F-0E32D55F2DFA}" dt="2022-04-18T06:39:02.789" v="144" actId="113"/>
          <ac:spMkLst>
            <pc:docMk/>
            <pc:sldMk cId="332612039" sldId="486"/>
            <ac:spMk id="59" creationId="{53109DF1-D188-4026-8BDD-C3289BBC0A39}"/>
          </ac:spMkLst>
        </pc:spChg>
        <pc:picChg chg="add mod">
          <ac:chgData name="Alejandro Paolini Godoy" userId="c3a6e11a-e51d-46b0-a788-b09d2b3af6f8" providerId="ADAL" clId="{26A0E3B3-D1EE-4885-B66F-0E32D55F2DFA}" dt="2022-04-18T06:38:53.407" v="143" actId="14100"/>
          <ac:picMkLst>
            <pc:docMk/>
            <pc:sldMk cId="332612039" sldId="486"/>
            <ac:picMk id="5" creationId="{BAB29A2A-5897-440F-8558-66F5CDB3680C}"/>
          </ac:picMkLst>
        </pc:picChg>
      </pc:sldChg>
      <pc:sldChg chg="modSp add mod">
        <pc:chgData name="Alejandro Paolini Godoy" userId="c3a6e11a-e51d-46b0-a788-b09d2b3af6f8" providerId="ADAL" clId="{26A0E3B3-D1EE-4885-B66F-0E32D55F2DFA}" dt="2022-04-18T06:30:33.711" v="25" actId="15"/>
        <pc:sldMkLst>
          <pc:docMk/>
          <pc:sldMk cId="2693055403" sldId="487"/>
        </pc:sldMkLst>
        <pc:spChg chg="mod">
          <ac:chgData name="Alejandro Paolini Godoy" userId="c3a6e11a-e51d-46b0-a788-b09d2b3af6f8" providerId="ADAL" clId="{26A0E3B3-D1EE-4885-B66F-0E32D55F2DFA}" dt="2022-04-18T06:30:21.971" v="22" actId="20577"/>
          <ac:spMkLst>
            <pc:docMk/>
            <pc:sldMk cId="2693055403" sldId="487"/>
            <ac:spMk id="6" creationId="{F0ACAD3D-6F09-4D90-A5CF-7C56DC976CC4}"/>
          </ac:spMkLst>
        </pc:spChg>
        <pc:spChg chg="mod">
          <ac:chgData name="Alejandro Paolini Godoy" userId="c3a6e11a-e51d-46b0-a788-b09d2b3af6f8" providerId="ADAL" clId="{26A0E3B3-D1EE-4885-B66F-0E32D55F2DFA}" dt="2022-04-18T06:30:33.711" v="25" actId="15"/>
          <ac:spMkLst>
            <pc:docMk/>
            <pc:sldMk cId="2693055403" sldId="487"/>
            <ac:spMk id="59" creationId="{53109DF1-D188-4026-8BDD-C3289BBC0A39}"/>
          </ac:spMkLst>
        </pc:spChg>
      </pc:sldChg>
      <pc:sldChg chg="modSp add mod">
        <pc:chgData name="Alejandro Paolini Godoy" userId="c3a6e11a-e51d-46b0-a788-b09d2b3af6f8" providerId="ADAL" clId="{26A0E3B3-D1EE-4885-B66F-0E32D55F2DFA}" dt="2022-04-18T06:31:13.919" v="30" actId="15"/>
        <pc:sldMkLst>
          <pc:docMk/>
          <pc:sldMk cId="675308783" sldId="488"/>
        </pc:sldMkLst>
        <pc:spChg chg="mod">
          <ac:chgData name="Alejandro Paolini Godoy" userId="c3a6e11a-e51d-46b0-a788-b09d2b3af6f8" providerId="ADAL" clId="{26A0E3B3-D1EE-4885-B66F-0E32D55F2DFA}" dt="2022-04-18T06:30:58.074" v="27" actId="20577"/>
          <ac:spMkLst>
            <pc:docMk/>
            <pc:sldMk cId="675308783" sldId="488"/>
            <ac:spMk id="6" creationId="{F0ACAD3D-6F09-4D90-A5CF-7C56DC976CC4}"/>
          </ac:spMkLst>
        </pc:spChg>
        <pc:spChg chg="mod">
          <ac:chgData name="Alejandro Paolini Godoy" userId="c3a6e11a-e51d-46b0-a788-b09d2b3af6f8" providerId="ADAL" clId="{26A0E3B3-D1EE-4885-B66F-0E32D55F2DFA}" dt="2022-04-18T06:31:13.919" v="30" actId="15"/>
          <ac:spMkLst>
            <pc:docMk/>
            <pc:sldMk cId="675308783" sldId="488"/>
            <ac:spMk id="59" creationId="{53109DF1-D188-4026-8BDD-C3289BBC0A39}"/>
          </ac:spMkLst>
        </pc:spChg>
      </pc:sldChg>
      <pc:sldChg chg="modSp add mod">
        <pc:chgData name="Alejandro Paolini Godoy" userId="c3a6e11a-e51d-46b0-a788-b09d2b3af6f8" providerId="ADAL" clId="{26A0E3B3-D1EE-4885-B66F-0E32D55F2DFA}" dt="2022-04-18T06:32:09.752" v="37" actId="404"/>
        <pc:sldMkLst>
          <pc:docMk/>
          <pc:sldMk cId="14989572" sldId="489"/>
        </pc:sldMkLst>
        <pc:spChg chg="mod">
          <ac:chgData name="Alejandro Paolini Godoy" userId="c3a6e11a-e51d-46b0-a788-b09d2b3af6f8" providerId="ADAL" clId="{26A0E3B3-D1EE-4885-B66F-0E32D55F2DFA}" dt="2022-04-18T06:31:32.431" v="32" actId="20577"/>
          <ac:spMkLst>
            <pc:docMk/>
            <pc:sldMk cId="14989572" sldId="489"/>
            <ac:spMk id="6" creationId="{F0ACAD3D-6F09-4D90-A5CF-7C56DC976CC4}"/>
          </ac:spMkLst>
        </pc:spChg>
        <pc:spChg chg="mod">
          <ac:chgData name="Alejandro Paolini Godoy" userId="c3a6e11a-e51d-46b0-a788-b09d2b3af6f8" providerId="ADAL" clId="{26A0E3B3-D1EE-4885-B66F-0E32D55F2DFA}" dt="2022-04-18T06:32:09.752" v="37" actId="404"/>
          <ac:spMkLst>
            <pc:docMk/>
            <pc:sldMk cId="14989572" sldId="489"/>
            <ac:spMk id="59" creationId="{53109DF1-D188-4026-8BDD-C3289BBC0A39}"/>
          </ac:spMkLst>
        </pc:spChg>
      </pc:sldChg>
      <pc:sldChg chg="modSp add mod ord">
        <pc:chgData name="Alejandro Paolini Godoy" userId="c3a6e11a-e51d-46b0-a788-b09d2b3af6f8" providerId="ADAL" clId="{26A0E3B3-D1EE-4885-B66F-0E32D55F2DFA}" dt="2022-04-18T06:33:15.831" v="48" actId="15"/>
        <pc:sldMkLst>
          <pc:docMk/>
          <pc:sldMk cId="1972003251" sldId="490"/>
        </pc:sldMkLst>
        <pc:spChg chg="mod">
          <ac:chgData name="Alejandro Paolini Godoy" userId="c3a6e11a-e51d-46b0-a788-b09d2b3af6f8" providerId="ADAL" clId="{26A0E3B3-D1EE-4885-B66F-0E32D55F2DFA}" dt="2022-04-18T06:32:35.457" v="41" actId="20577"/>
          <ac:spMkLst>
            <pc:docMk/>
            <pc:sldMk cId="1972003251" sldId="490"/>
            <ac:spMk id="6" creationId="{F0ACAD3D-6F09-4D90-A5CF-7C56DC976CC4}"/>
          </ac:spMkLst>
        </pc:spChg>
        <pc:spChg chg="mod">
          <ac:chgData name="Alejandro Paolini Godoy" userId="c3a6e11a-e51d-46b0-a788-b09d2b3af6f8" providerId="ADAL" clId="{26A0E3B3-D1EE-4885-B66F-0E32D55F2DFA}" dt="2022-04-18T06:33:15.831" v="48" actId="15"/>
          <ac:spMkLst>
            <pc:docMk/>
            <pc:sldMk cId="1972003251" sldId="490"/>
            <ac:spMk id="59" creationId="{53109DF1-D188-4026-8BDD-C3289BBC0A3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2022-07-27</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a:latin typeface="+mj-lt"/>
              </a:rPr>
              <a:t>Clase 05</a:t>
            </a:r>
            <a:endParaRPr lang="es-CL" sz="6000" dirty="0">
              <a:latin typeface="+mj-lt"/>
            </a:endParaRP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409091" y="3842795"/>
            <a:ext cx="4201202" cy="182675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endParaRPr lang="es-CL" sz="1600" dirty="0">
                <a:solidFill>
                  <a:schemeClr val="tx1"/>
                </a:solidFill>
                <a:latin typeface="+mj-lt"/>
              </a:endParaRPr>
            </a:p>
          </p:txBody>
        </p:sp>
        <p:sp>
          <p:nvSpPr>
            <p:cNvPr id="187" name="TextBox 29">
              <a:extLst>
                <a:ext uri="{FF2B5EF4-FFF2-40B4-BE49-F238E27FC236}">
                  <a16:creationId xmlns:a16="http://schemas.microsoft.com/office/drawing/2014/main" id="{CFFCFB31-14BE-4A48-A5C6-43F99CAA4509}"/>
                </a:ext>
              </a:extLst>
            </p:cNvPr>
            <p:cNvSpPr txBox="1"/>
            <p:nvPr/>
          </p:nvSpPr>
          <p:spPr>
            <a:xfrm>
              <a:off x="1361797" y="4221499"/>
              <a:ext cx="2738043" cy="1200329"/>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6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Ejercicios</a:t>
              </a:r>
            </a:p>
          </p:txBody>
        </p:sp>
      </p:grpSp>
    </p:spTree>
    <p:extLst>
      <p:ext uri="{BB962C8B-B14F-4D97-AF65-F5344CB8AC3E}">
        <p14:creationId xmlns:p14="http://schemas.microsoft.com/office/powerpoint/2010/main" val="12167920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 – Parte 2</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2"/>
            <a:ext cx="9925049" cy="418574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r>
              <a:rPr lang="es-ES" sz="1400" dirty="0">
                <a:solidFill>
                  <a:schemeClr val="tx1"/>
                </a:solidFill>
                <a:latin typeface="Consolas" panose="020B0609020204030204" pitchFamily="49" charset="0"/>
              </a:rPr>
              <a:t>Un ejemplo de ejecución (con distancia=100 y velocidad=2):</a:t>
            </a:r>
          </a:p>
          <a:p>
            <a:r>
              <a:rPr lang="es-ES" sz="1400" dirty="0">
                <a:solidFill>
                  <a:schemeClr val="tx1"/>
                </a:solidFill>
                <a:latin typeface="Consolas" panose="020B0609020204030204" pitchFamily="49" charset="0"/>
              </a:rPr>
              <a:t>Vamos a comenzar con d= 100 y v= 2</a:t>
            </a:r>
          </a:p>
          <a:p>
            <a:r>
              <a:rPr lang="es-ES" sz="1400" dirty="0">
                <a:solidFill>
                  <a:schemeClr val="tx1"/>
                </a:solidFill>
                <a:latin typeface="Consolas" panose="020B0609020204030204" pitchFamily="49" charset="0"/>
              </a:rPr>
              <a:t>En recorrer 50.0 me demoro 25.0 con velocidad 2</a:t>
            </a:r>
          </a:p>
          <a:p>
            <a:r>
              <a:rPr lang="es-ES" sz="1400" dirty="0">
                <a:solidFill>
                  <a:schemeClr val="tx1"/>
                </a:solidFill>
                <a:latin typeface="Consolas" panose="020B0609020204030204" pitchFamily="49" charset="0"/>
              </a:rPr>
              <a:t>En recorrer 25.0 me demoro 8.333333333333334 con velocidad 3.0</a:t>
            </a:r>
          </a:p>
          <a:p>
            <a:r>
              <a:rPr lang="es-ES" sz="1400" dirty="0">
                <a:solidFill>
                  <a:schemeClr val="tx1"/>
                </a:solidFill>
                <a:latin typeface="Consolas" panose="020B0609020204030204" pitchFamily="49" charset="0"/>
              </a:rPr>
              <a:t>En recorrer 12.5 me demoro 2.7777777777777777 con velocidad 4.5</a:t>
            </a:r>
          </a:p>
          <a:p>
            <a:r>
              <a:rPr lang="es-ES" sz="1400" dirty="0">
                <a:solidFill>
                  <a:schemeClr val="tx1"/>
                </a:solidFill>
                <a:latin typeface="Consolas" panose="020B0609020204030204" pitchFamily="49" charset="0"/>
              </a:rPr>
              <a:t>En recorrer 6.25 me demoro 0.9259259259259259 con velocidad 6.75</a:t>
            </a:r>
          </a:p>
          <a:p>
            <a:r>
              <a:rPr lang="es-ES" sz="1400" dirty="0">
                <a:solidFill>
                  <a:schemeClr val="tx1"/>
                </a:solidFill>
                <a:latin typeface="Consolas" panose="020B0609020204030204" pitchFamily="49" charset="0"/>
              </a:rPr>
              <a:t>En recorrer 3.125 me demoro 0.30864197530864196 con velocidad 10.125</a:t>
            </a:r>
          </a:p>
          <a:p>
            <a:r>
              <a:rPr lang="es-ES" sz="1400" dirty="0">
                <a:solidFill>
                  <a:schemeClr val="tx1"/>
                </a:solidFill>
                <a:latin typeface="Consolas" panose="020B0609020204030204" pitchFamily="49" charset="0"/>
              </a:rPr>
              <a:t>En recorrer 1.5625 me demoro 0.102880658436214 con velocidad 15.1875</a:t>
            </a:r>
          </a:p>
          <a:p>
            <a:r>
              <a:rPr lang="es-ES" sz="1400" dirty="0">
                <a:solidFill>
                  <a:schemeClr val="tx1"/>
                </a:solidFill>
                <a:latin typeface="Consolas" panose="020B0609020204030204" pitchFamily="49" charset="0"/>
              </a:rPr>
              <a:t>En recorrer 0.78125 me demoro 0.03429355281207133 con velocidad 22.78125</a:t>
            </a:r>
          </a:p>
          <a:p>
            <a:r>
              <a:rPr lang="es-ES" sz="1400" dirty="0">
                <a:solidFill>
                  <a:schemeClr val="tx1"/>
                </a:solidFill>
                <a:latin typeface="Consolas" panose="020B0609020204030204" pitchFamily="49" charset="0"/>
              </a:rPr>
              <a:t>En recorrer 0.390625 me demoro 0.011431184270690443 con velocidad 34.171875</a:t>
            </a:r>
          </a:p>
          <a:p>
            <a:r>
              <a:rPr lang="es-ES" sz="1400" dirty="0">
                <a:solidFill>
                  <a:schemeClr val="tx1"/>
                </a:solidFill>
                <a:latin typeface="Consolas" panose="020B0609020204030204" pitchFamily="49" charset="0"/>
              </a:rPr>
              <a:t>En recorrer 0.1953125 me demoro 0.0038103947568968147 con velocidad 51.2578125</a:t>
            </a:r>
          </a:p>
          <a:p>
            <a:r>
              <a:rPr lang="es-ES" sz="1400" dirty="0">
                <a:solidFill>
                  <a:schemeClr val="tx1"/>
                </a:solidFill>
                <a:latin typeface="Consolas" panose="020B0609020204030204" pitchFamily="49" charset="0"/>
              </a:rPr>
              <a:t>En recorrer 0.09765625 me demoro 0.0012701315856322715 con velocidad 76.88671875</a:t>
            </a:r>
          </a:p>
          <a:p>
            <a:r>
              <a:rPr lang="es-ES" sz="1400" dirty="0">
                <a:solidFill>
                  <a:schemeClr val="tx1"/>
                </a:solidFill>
                <a:latin typeface="Consolas" panose="020B0609020204030204" pitchFamily="49" charset="0"/>
              </a:rPr>
              <a:t>En recorrer 0.048828125 me demoro 0.0004233771952107572 con velocidad 115.330078125</a:t>
            </a:r>
          </a:p>
          <a:p>
            <a:r>
              <a:rPr lang="es-ES" sz="1400" dirty="0">
                <a:solidFill>
                  <a:schemeClr val="tx1"/>
                </a:solidFill>
                <a:latin typeface="Consolas" panose="020B0609020204030204" pitchFamily="49" charset="0"/>
              </a:rPr>
              <a:t>En recorrer 0.0244140625 me demoro 0.00014112573173691905 con velocidad 172.9951171875</a:t>
            </a:r>
          </a:p>
          <a:p>
            <a:r>
              <a:rPr lang="es-ES" sz="1400" dirty="0">
                <a:solidFill>
                  <a:schemeClr val="tx1"/>
                </a:solidFill>
                <a:latin typeface="Consolas" panose="020B0609020204030204" pitchFamily="49" charset="0"/>
              </a:rPr>
              <a:t>En recorrer 0.01220703125 me demoro 4.704191057897302e-05 con velocidad 259.49267578125</a:t>
            </a:r>
          </a:p>
          <a:p>
            <a:r>
              <a:rPr lang="es-ES" sz="1400" dirty="0">
                <a:solidFill>
                  <a:schemeClr val="tx1"/>
                </a:solidFill>
                <a:latin typeface="Consolas" panose="020B0609020204030204" pitchFamily="49" charset="0"/>
              </a:rPr>
              <a:t>En recorrer 0.006103515625 me demoro 1.5680636859657674e-05 con velocidad 389.239013671875</a:t>
            </a:r>
          </a:p>
          <a:p>
            <a:r>
              <a:rPr lang="es-ES" sz="1400" dirty="0">
                <a:solidFill>
                  <a:schemeClr val="tx1"/>
                </a:solidFill>
                <a:latin typeface="Consolas" panose="020B0609020204030204" pitchFamily="49" charset="0"/>
              </a:rPr>
              <a:t>Tiempo total 37.49999215968157 </a:t>
            </a:r>
            <a:endParaRPr lang="es-ES" sz="2000" dirty="0">
              <a:solidFill>
                <a:schemeClr val="tx1"/>
              </a:solidFill>
            </a:endParaRPr>
          </a:p>
        </p:txBody>
      </p:sp>
    </p:spTree>
    <p:extLst>
      <p:ext uri="{BB962C8B-B14F-4D97-AF65-F5344CB8AC3E}">
        <p14:creationId xmlns:p14="http://schemas.microsoft.com/office/powerpoint/2010/main" val="27483861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 – Parte 3</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2"/>
            <a:ext cx="9925049" cy="4926722"/>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216000" rIns="360000" bIns="0" rtlCol="0" anchor="t" anchorCtr="0"/>
          <a:lstStyle/>
          <a:p>
            <a:r>
              <a:rPr lang="es-ES" sz="2000" dirty="0">
                <a:solidFill>
                  <a:schemeClr val="tx1"/>
                </a:solidFill>
              </a:rPr>
              <a:t>Completa las funciones indicadas</a:t>
            </a:r>
          </a:p>
        </p:txBody>
      </p:sp>
      <p:pic>
        <p:nvPicPr>
          <p:cNvPr id="5" name="Imagen 4">
            <a:extLst>
              <a:ext uri="{FF2B5EF4-FFF2-40B4-BE49-F238E27FC236}">
                <a16:creationId xmlns:a16="http://schemas.microsoft.com/office/drawing/2014/main" id="{D223CFAA-15BE-0BF0-76A9-B214C9155688}"/>
              </a:ext>
            </a:extLst>
          </p:cNvPr>
          <p:cNvPicPr>
            <a:picLocks noChangeAspect="1"/>
          </p:cNvPicPr>
          <p:nvPr/>
        </p:nvPicPr>
        <p:blipFill>
          <a:blip r:embed="rId2"/>
          <a:stretch>
            <a:fillRect/>
          </a:stretch>
        </p:blipFill>
        <p:spPr>
          <a:xfrm>
            <a:off x="1384968" y="2498690"/>
            <a:ext cx="9364911" cy="3743356"/>
          </a:xfrm>
          <a:prstGeom prst="rect">
            <a:avLst/>
          </a:prstGeom>
        </p:spPr>
      </p:pic>
    </p:spTree>
    <p:extLst>
      <p:ext uri="{BB962C8B-B14F-4D97-AF65-F5344CB8AC3E}">
        <p14:creationId xmlns:p14="http://schemas.microsoft.com/office/powerpoint/2010/main" val="96757954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 – Parte 4</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2"/>
            <a:ext cx="9925049" cy="4926722"/>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216000" rIns="360000" bIns="0" rtlCol="0" anchor="t" anchorCtr="0"/>
          <a:lstStyle/>
          <a:p>
            <a:r>
              <a:rPr lang="es-ES" sz="2000" dirty="0">
                <a:solidFill>
                  <a:schemeClr val="tx1"/>
                </a:solidFill>
              </a:rPr>
              <a:t>Completa las funciones indicadas</a:t>
            </a:r>
          </a:p>
        </p:txBody>
      </p:sp>
      <p:pic>
        <p:nvPicPr>
          <p:cNvPr id="7" name="Imagen 6">
            <a:extLst>
              <a:ext uri="{FF2B5EF4-FFF2-40B4-BE49-F238E27FC236}">
                <a16:creationId xmlns:a16="http://schemas.microsoft.com/office/drawing/2014/main" id="{B4B3DB4E-94F0-F6C9-5FEA-F200A29B9D88}"/>
              </a:ext>
            </a:extLst>
          </p:cNvPr>
          <p:cNvPicPr>
            <a:picLocks noChangeAspect="1"/>
          </p:cNvPicPr>
          <p:nvPr/>
        </p:nvPicPr>
        <p:blipFill>
          <a:blip r:embed="rId2"/>
          <a:stretch>
            <a:fillRect/>
          </a:stretch>
        </p:blipFill>
        <p:spPr>
          <a:xfrm>
            <a:off x="1495220" y="2201765"/>
            <a:ext cx="7868168" cy="4241163"/>
          </a:xfrm>
          <a:prstGeom prst="rect">
            <a:avLst/>
          </a:prstGeom>
        </p:spPr>
      </p:pic>
    </p:spTree>
    <p:extLst>
      <p:ext uri="{BB962C8B-B14F-4D97-AF65-F5344CB8AC3E}">
        <p14:creationId xmlns:p14="http://schemas.microsoft.com/office/powerpoint/2010/main" val="146310678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 – Parte 4</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pic>
        <p:nvPicPr>
          <p:cNvPr id="3" name="Picture 2">
            <a:extLst>
              <a:ext uri="{FF2B5EF4-FFF2-40B4-BE49-F238E27FC236}">
                <a16:creationId xmlns:a16="http://schemas.microsoft.com/office/drawing/2014/main" id="{7C6A11A8-8F30-109F-3498-5E1C65C05184}"/>
              </a:ext>
            </a:extLst>
          </p:cNvPr>
          <p:cNvPicPr>
            <a:picLocks noChangeAspect="1"/>
          </p:cNvPicPr>
          <p:nvPr/>
        </p:nvPicPr>
        <p:blipFill>
          <a:blip r:embed="rId2"/>
          <a:stretch>
            <a:fillRect/>
          </a:stretch>
        </p:blipFill>
        <p:spPr>
          <a:xfrm>
            <a:off x="3465653" y="0"/>
            <a:ext cx="5260694" cy="6858000"/>
          </a:xfrm>
          <a:prstGeom prst="rect">
            <a:avLst/>
          </a:prstGeom>
        </p:spPr>
      </p:pic>
    </p:spTree>
    <p:extLst>
      <p:ext uri="{BB962C8B-B14F-4D97-AF65-F5344CB8AC3E}">
        <p14:creationId xmlns:p14="http://schemas.microsoft.com/office/powerpoint/2010/main" val="418577430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La empresa “</a:t>
            </a:r>
            <a:r>
              <a:rPr lang="es-ES" dirty="0" err="1">
                <a:solidFill>
                  <a:schemeClr val="tx1"/>
                </a:solidFill>
              </a:rPr>
              <a:t>TicketMusica</a:t>
            </a:r>
            <a:r>
              <a:rPr lang="es-ES" dirty="0">
                <a:solidFill>
                  <a:schemeClr val="tx1"/>
                </a:solidFill>
              </a:rPr>
              <a:t>” necesita un programa para gestionar las ventas de entradas en los diferentes eventos que tiene a cargo. Para ello le ha solicitado a usted que desarrolle el programa, con la condición de que tiene que incluir una función llamada “ventas”. La función debe recibir la cantidad de entradas que se desean comprar y el tipo de entrada. La función debe retornar el monto que se debe cancelar por cada venta. </a:t>
            </a:r>
          </a:p>
          <a:p>
            <a:pPr>
              <a:lnSpc>
                <a:spcPct val="120000"/>
              </a:lnSpc>
              <a:spcBef>
                <a:spcPts val="1000"/>
              </a:spcBef>
            </a:pPr>
            <a:endParaRPr lang="es-ES" dirty="0">
              <a:solidFill>
                <a:schemeClr val="tx1"/>
              </a:solidFill>
            </a:endParaRPr>
          </a:p>
          <a:p>
            <a:pPr>
              <a:lnSpc>
                <a:spcPct val="120000"/>
              </a:lnSpc>
              <a:spcBef>
                <a:spcPts val="1000"/>
              </a:spcBef>
            </a:pPr>
            <a:r>
              <a:rPr lang="es-ES" dirty="0">
                <a:solidFill>
                  <a:schemeClr val="tx1"/>
                </a:solidFill>
              </a:rPr>
              <a:t>Los tipos de entradas son las siguientes:</a:t>
            </a:r>
          </a:p>
          <a:p>
            <a:pPr marL="285750" indent="-285750">
              <a:lnSpc>
                <a:spcPct val="120000"/>
              </a:lnSpc>
              <a:spcBef>
                <a:spcPts val="1000"/>
              </a:spcBef>
              <a:buFont typeface="Arial" panose="020B0604020202020204" pitchFamily="34" charset="0"/>
              <a:buChar char="•"/>
            </a:pPr>
            <a:r>
              <a:rPr lang="es-ES" dirty="0">
                <a:solidFill>
                  <a:schemeClr val="tx1"/>
                </a:solidFill>
              </a:rPr>
              <a:t>Cancha: $20.000</a:t>
            </a:r>
          </a:p>
          <a:p>
            <a:pPr marL="285750" indent="-285750">
              <a:lnSpc>
                <a:spcPct val="120000"/>
              </a:lnSpc>
              <a:spcBef>
                <a:spcPts val="1000"/>
              </a:spcBef>
              <a:buFont typeface="Arial" panose="020B0604020202020204" pitchFamily="34" charset="0"/>
              <a:buChar char="•"/>
            </a:pPr>
            <a:r>
              <a:rPr lang="es-ES" dirty="0">
                <a:solidFill>
                  <a:schemeClr val="tx1"/>
                </a:solidFill>
              </a:rPr>
              <a:t>Platea: $30.000</a:t>
            </a:r>
          </a:p>
          <a:p>
            <a:pPr marL="285750" indent="-285750">
              <a:lnSpc>
                <a:spcPct val="120000"/>
              </a:lnSpc>
              <a:spcBef>
                <a:spcPts val="1000"/>
              </a:spcBef>
              <a:buFont typeface="Arial" panose="020B0604020202020204" pitchFamily="34" charset="0"/>
              <a:buChar char="•"/>
            </a:pPr>
            <a:r>
              <a:rPr lang="es-ES" dirty="0">
                <a:solidFill>
                  <a:schemeClr val="tx1"/>
                </a:solidFill>
              </a:rPr>
              <a:t>Vip: $40.000 </a:t>
            </a:r>
            <a:endParaRPr lang="es-ES" sz="2400" dirty="0">
              <a:solidFill>
                <a:schemeClr val="tx1"/>
              </a:solidFill>
            </a:endParaRPr>
          </a:p>
        </p:txBody>
      </p:sp>
    </p:spTree>
    <p:extLst>
      <p:ext uri="{BB962C8B-B14F-4D97-AF65-F5344CB8AC3E}">
        <p14:creationId xmlns:p14="http://schemas.microsoft.com/office/powerpoint/2010/main" val="31149848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2</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Cree un programa en </a:t>
            </a:r>
            <a:r>
              <a:rPr lang="es-ES" dirty="0" err="1">
                <a:solidFill>
                  <a:schemeClr val="tx1"/>
                </a:solidFill>
              </a:rPr>
              <a:t>python</a:t>
            </a:r>
            <a:r>
              <a:rPr lang="es-ES" dirty="0">
                <a:solidFill>
                  <a:schemeClr val="tx1"/>
                </a:solidFill>
              </a:rPr>
              <a:t> en el cual se ingresan dos números enteros y una palabra, la cual puede ser </a:t>
            </a:r>
            <a:r>
              <a:rPr lang="es-ES" b="1" dirty="0">
                <a:solidFill>
                  <a:schemeClr val="tx1"/>
                </a:solidFill>
              </a:rPr>
              <a:t>suma</a:t>
            </a:r>
            <a:r>
              <a:rPr lang="es-ES" dirty="0">
                <a:solidFill>
                  <a:schemeClr val="tx1"/>
                </a:solidFill>
              </a:rPr>
              <a:t> o </a:t>
            </a:r>
            <a:r>
              <a:rPr lang="es-ES" b="1" dirty="0">
                <a:solidFill>
                  <a:schemeClr val="tx1"/>
                </a:solidFill>
              </a:rPr>
              <a:t>multiplicación</a:t>
            </a:r>
            <a:r>
              <a:rPr lang="es-ES" dirty="0">
                <a:solidFill>
                  <a:schemeClr val="tx1"/>
                </a:solidFill>
              </a:rPr>
              <a:t>. </a:t>
            </a:r>
          </a:p>
          <a:p>
            <a:pPr>
              <a:lnSpc>
                <a:spcPct val="120000"/>
              </a:lnSpc>
              <a:spcBef>
                <a:spcPts val="1000"/>
              </a:spcBef>
            </a:pPr>
            <a:r>
              <a:rPr lang="es-ES" dirty="0">
                <a:solidFill>
                  <a:schemeClr val="tx1"/>
                </a:solidFill>
              </a:rPr>
              <a:t>Una vez ingresados estos valores, debe existir una función llamada </a:t>
            </a:r>
            <a:r>
              <a:rPr lang="es-ES" b="1" dirty="0">
                <a:solidFill>
                  <a:schemeClr val="tx1"/>
                </a:solidFill>
              </a:rPr>
              <a:t>entre</a:t>
            </a:r>
            <a:r>
              <a:rPr lang="es-ES" dirty="0">
                <a:solidFill>
                  <a:schemeClr val="tx1"/>
                </a:solidFill>
              </a:rPr>
              <a:t> que reciba tanto los números como la palabra y entregue como resultado la suma o la multiplicación de todos los números comprendidos entre ellos (se deben incluir ambos números).</a:t>
            </a:r>
          </a:p>
          <a:p>
            <a:pPr>
              <a:lnSpc>
                <a:spcPct val="120000"/>
              </a:lnSpc>
              <a:spcBef>
                <a:spcPts val="1000"/>
              </a:spcBef>
            </a:pPr>
            <a:r>
              <a:rPr lang="es-ES" dirty="0">
                <a:solidFill>
                  <a:schemeClr val="tx1"/>
                </a:solidFill>
              </a:rPr>
              <a:t>Por ejemplo:</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(entre(1, 3, "suma")) # retorna 6</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(entre(3, 5, "suma")) # retorna 12</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(entre(1, 2, "</a:t>
            </a:r>
            <a:r>
              <a:rPr lang="es-ES" dirty="0" err="1">
                <a:solidFill>
                  <a:schemeClr val="tx1"/>
                </a:solidFill>
                <a:latin typeface="Consolas" panose="020B0609020204030204" pitchFamily="49" charset="0"/>
              </a:rPr>
              <a:t>multiplicacion</a:t>
            </a:r>
            <a:r>
              <a:rPr lang="es-ES" dirty="0">
                <a:solidFill>
                  <a:schemeClr val="tx1"/>
                </a:solidFill>
                <a:latin typeface="Consolas" panose="020B0609020204030204" pitchFamily="49" charset="0"/>
              </a:rPr>
              <a:t>")) # retorna 2</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(entre(5, 8, "</a:t>
            </a:r>
            <a:r>
              <a:rPr lang="es-ES" dirty="0" err="1">
                <a:solidFill>
                  <a:schemeClr val="tx1"/>
                </a:solidFill>
                <a:latin typeface="Consolas" panose="020B0609020204030204" pitchFamily="49" charset="0"/>
              </a:rPr>
              <a:t>multiplicacion</a:t>
            </a:r>
            <a:r>
              <a:rPr lang="es-ES" dirty="0">
                <a:solidFill>
                  <a:schemeClr val="tx1"/>
                </a:solidFill>
                <a:latin typeface="Consolas" panose="020B0609020204030204" pitchFamily="49" charset="0"/>
              </a:rPr>
              <a:t>")) # retorna 1680</a:t>
            </a:r>
          </a:p>
        </p:txBody>
      </p:sp>
    </p:spTree>
    <p:extLst>
      <p:ext uri="{BB962C8B-B14F-4D97-AF65-F5344CB8AC3E}">
        <p14:creationId xmlns:p14="http://schemas.microsoft.com/office/powerpoint/2010/main" val="173208957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3</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Construye una función llamada </a:t>
            </a:r>
            <a:r>
              <a:rPr lang="es-ES" b="1" dirty="0" err="1">
                <a:solidFill>
                  <a:schemeClr val="tx1"/>
                </a:solidFill>
                <a:latin typeface="Consolas" panose="020B0609020204030204" pitchFamily="49" charset="0"/>
              </a:rPr>
              <a:t>esPrimo</a:t>
            </a:r>
            <a:r>
              <a:rPr lang="es-ES" dirty="0">
                <a:solidFill>
                  <a:schemeClr val="tx1"/>
                </a:solidFill>
              </a:rPr>
              <a:t> que recibe como parámetro un número, y retorna True o False dependiendo si el número es o no primo.</a:t>
            </a:r>
          </a:p>
          <a:p>
            <a:pPr>
              <a:lnSpc>
                <a:spcPct val="120000"/>
              </a:lnSpc>
              <a:spcBef>
                <a:spcPts val="1000"/>
              </a:spcBef>
            </a:pPr>
            <a:r>
              <a:rPr lang="es-ES" dirty="0">
                <a:solidFill>
                  <a:schemeClr val="tx1"/>
                </a:solidFill>
              </a:rPr>
              <a:t>Por ejemplo:</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esPrimo</a:t>
            </a:r>
            <a:r>
              <a:rPr lang="es-ES" dirty="0">
                <a:solidFill>
                  <a:schemeClr val="tx1"/>
                </a:solidFill>
                <a:latin typeface="Consolas" panose="020B0609020204030204" pitchFamily="49" charset="0"/>
              </a:rPr>
              <a:t>(7)) # retorna True</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esPrimo</a:t>
            </a:r>
            <a:r>
              <a:rPr lang="es-ES" dirty="0">
                <a:solidFill>
                  <a:schemeClr val="tx1"/>
                </a:solidFill>
                <a:latin typeface="Consolas" panose="020B0609020204030204" pitchFamily="49" charset="0"/>
              </a:rPr>
              <a:t>(6)) # retorna False</a:t>
            </a:r>
          </a:p>
          <a:p>
            <a:pPr>
              <a:spcBef>
                <a:spcPts val="1000"/>
              </a:spcBef>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esPrimo</a:t>
            </a:r>
            <a:r>
              <a:rPr lang="es-ES" dirty="0">
                <a:solidFill>
                  <a:schemeClr val="tx1"/>
                </a:solidFill>
                <a:latin typeface="Consolas" panose="020B0609020204030204" pitchFamily="49" charset="0"/>
              </a:rPr>
              <a:t>(7351)) # retorna True</a:t>
            </a:r>
          </a:p>
          <a:p>
            <a:pPr>
              <a:spcBef>
                <a:spcPts val="1000"/>
              </a:spcBef>
            </a:pPr>
            <a:endParaRPr lang="es-ES" dirty="0">
              <a:solidFill>
                <a:schemeClr val="tx1"/>
              </a:solidFill>
              <a:latin typeface="Consolas" panose="020B0609020204030204" pitchFamily="49" charset="0"/>
            </a:endParaRPr>
          </a:p>
          <a:p>
            <a:pPr>
              <a:lnSpc>
                <a:spcPct val="120000"/>
              </a:lnSpc>
              <a:spcBef>
                <a:spcPts val="1000"/>
              </a:spcBef>
            </a:pPr>
            <a:r>
              <a:rPr lang="es-ES" dirty="0">
                <a:solidFill>
                  <a:schemeClr val="tx1"/>
                </a:solidFill>
              </a:rPr>
              <a:t>Después, usa la función </a:t>
            </a:r>
            <a:r>
              <a:rPr lang="es-ES" b="1" dirty="0" err="1">
                <a:solidFill>
                  <a:schemeClr val="tx1"/>
                </a:solidFill>
                <a:latin typeface="Consolas" panose="020B0609020204030204" pitchFamily="49" charset="0"/>
              </a:rPr>
              <a:t>esPrimo</a:t>
            </a:r>
            <a:r>
              <a:rPr lang="es-ES" dirty="0">
                <a:solidFill>
                  <a:schemeClr val="tx1"/>
                </a:solidFill>
              </a:rPr>
              <a:t> dentro de un ciclo para escribir por pantalla los números primos entre 3 y 100</a:t>
            </a:r>
          </a:p>
        </p:txBody>
      </p:sp>
    </p:spTree>
    <p:extLst>
      <p:ext uri="{BB962C8B-B14F-4D97-AF65-F5344CB8AC3E}">
        <p14:creationId xmlns:p14="http://schemas.microsoft.com/office/powerpoint/2010/main" val="2544097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4 – Parte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4193627"/>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Construya un programa que informe sobre el número de anillos que aparecen en los dígitos de un número. Para ello deberá crear una función llamada ANILLOS, la cual recibirá un número entero introducido por teclado. Considere lo siguiente:</a:t>
            </a:r>
          </a:p>
          <a:p>
            <a:pPr marL="285750" indent="-285750">
              <a:lnSpc>
                <a:spcPct val="120000"/>
              </a:lnSpc>
              <a:spcBef>
                <a:spcPts val="1000"/>
              </a:spcBef>
              <a:buFont typeface="Arial" panose="020B0604020202020204" pitchFamily="34" charset="0"/>
              <a:buChar char="•"/>
            </a:pPr>
            <a:r>
              <a:rPr lang="es-ES" dirty="0">
                <a:solidFill>
                  <a:schemeClr val="tx1"/>
                </a:solidFill>
              </a:rPr>
              <a:t>Se considera que los dígitos 0, 6 y 9 están formados por un anillo</a:t>
            </a:r>
          </a:p>
          <a:p>
            <a:pPr marL="285750" indent="-285750">
              <a:lnSpc>
                <a:spcPct val="120000"/>
              </a:lnSpc>
              <a:spcBef>
                <a:spcPts val="1000"/>
              </a:spcBef>
              <a:buFont typeface="Arial" panose="020B0604020202020204" pitchFamily="34" charset="0"/>
              <a:buChar char="•"/>
            </a:pPr>
            <a:r>
              <a:rPr lang="es-ES" dirty="0">
                <a:solidFill>
                  <a:schemeClr val="tx1"/>
                </a:solidFill>
              </a:rPr>
              <a:t>Se considera que el digito 8 está formado por dos anillos.</a:t>
            </a:r>
          </a:p>
          <a:p>
            <a:pPr marL="285750" indent="-285750">
              <a:lnSpc>
                <a:spcPct val="120000"/>
              </a:lnSpc>
              <a:spcBef>
                <a:spcPts val="1000"/>
              </a:spcBef>
              <a:buFont typeface="Arial" panose="020B0604020202020204" pitchFamily="34" charset="0"/>
              <a:buChar char="•"/>
            </a:pPr>
            <a:r>
              <a:rPr lang="es-ES" dirty="0">
                <a:solidFill>
                  <a:schemeClr val="tx1"/>
                </a:solidFill>
              </a:rPr>
              <a:t>El resto de los números no tiene anillos</a:t>
            </a:r>
          </a:p>
          <a:p>
            <a:pPr>
              <a:lnSpc>
                <a:spcPct val="120000"/>
              </a:lnSpc>
              <a:spcBef>
                <a:spcPts val="1000"/>
              </a:spcBef>
            </a:pPr>
            <a:r>
              <a:rPr lang="es-ES" dirty="0">
                <a:solidFill>
                  <a:schemeClr val="tx1"/>
                </a:solidFill>
              </a:rPr>
              <a:t>El programa deberá consultar al usuario si desea evaluar otro número, en el caso de que se ingrese la palabra “No”, el programa terminará.</a:t>
            </a:r>
          </a:p>
        </p:txBody>
      </p:sp>
    </p:spTree>
    <p:extLst>
      <p:ext uri="{BB962C8B-B14F-4D97-AF65-F5344CB8AC3E}">
        <p14:creationId xmlns:p14="http://schemas.microsoft.com/office/powerpoint/2010/main" val="425305351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4 – Parte 2</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1" y="1600201"/>
            <a:ext cx="5461438" cy="490429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1600" b="1" dirty="0">
                <a:solidFill>
                  <a:schemeClr val="tx1"/>
                </a:solidFill>
                <a:latin typeface="Consolas" panose="020B0609020204030204" pitchFamily="49" charset="0"/>
              </a:rPr>
              <a:t>Ejemplo de ejecución:</a:t>
            </a:r>
          </a:p>
          <a:p>
            <a:pPr>
              <a:lnSpc>
                <a:spcPct val="120000"/>
              </a:lnSpc>
              <a:spcBef>
                <a:spcPts val="1000"/>
              </a:spcBef>
            </a:pPr>
            <a:r>
              <a:rPr lang="es-ES" sz="1400" dirty="0">
                <a:solidFill>
                  <a:schemeClr val="tx1"/>
                </a:solidFill>
                <a:latin typeface="Consolas" panose="020B0609020204030204" pitchFamily="49" charset="0"/>
              </a:rPr>
              <a:t>Ingrese el numero a evaluar: </a:t>
            </a:r>
            <a:r>
              <a:rPr lang="es-ES" sz="1400" b="1" dirty="0">
                <a:solidFill>
                  <a:schemeClr val="tx1"/>
                </a:solidFill>
                <a:latin typeface="Consolas" panose="020B0609020204030204" pitchFamily="49" charset="0"/>
              </a:rPr>
              <a:t>10</a:t>
            </a:r>
          </a:p>
          <a:p>
            <a:pPr>
              <a:lnSpc>
                <a:spcPct val="120000"/>
              </a:lnSpc>
              <a:spcBef>
                <a:spcPts val="1000"/>
              </a:spcBef>
            </a:pPr>
            <a:r>
              <a:rPr lang="es-ES" sz="1400" dirty="0">
                <a:solidFill>
                  <a:schemeClr val="tx1"/>
                </a:solidFill>
                <a:latin typeface="Consolas" panose="020B0609020204030204" pitchFamily="49" charset="0"/>
              </a:rPr>
              <a:t>Los anillos presentes en el numero son: </a:t>
            </a:r>
            <a:r>
              <a:rPr lang="es-ES" sz="1400" b="1" dirty="0">
                <a:solidFill>
                  <a:schemeClr val="tx1"/>
                </a:solidFill>
                <a:latin typeface="Consolas" panose="020B0609020204030204" pitchFamily="49" charset="0"/>
              </a:rPr>
              <a:t>1</a:t>
            </a:r>
          </a:p>
          <a:p>
            <a:pPr>
              <a:spcBef>
                <a:spcPts val="1000"/>
              </a:spcBef>
            </a:pPr>
            <a:r>
              <a:rPr lang="es-ES" sz="1400" dirty="0">
                <a:solidFill>
                  <a:schemeClr val="tx1"/>
                </a:solidFill>
                <a:latin typeface="Consolas" panose="020B0609020204030204" pitchFamily="49" charset="0"/>
              </a:rPr>
              <a:t>¿Desea evaluar otro numero? </a:t>
            </a:r>
            <a:r>
              <a:rPr lang="es-ES" sz="1400" b="1" dirty="0">
                <a:solidFill>
                  <a:schemeClr val="tx1"/>
                </a:solidFill>
                <a:latin typeface="Consolas" panose="020B0609020204030204" pitchFamily="49" charset="0"/>
              </a:rPr>
              <a:t>SI</a:t>
            </a:r>
          </a:p>
          <a:p>
            <a:pPr>
              <a:spcBef>
                <a:spcPts val="1000"/>
              </a:spcBef>
            </a:pPr>
            <a:r>
              <a:rPr lang="es-ES" sz="1400" dirty="0">
                <a:solidFill>
                  <a:schemeClr val="tx1"/>
                </a:solidFill>
                <a:latin typeface="Consolas" panose="020B0609020204030204" pitchFamily="49" charset="0"/>
              </a:rPr>
              <a:t> Ingrese el numero a evaluar: </a:t>
            </a:r>
            <a:r>
              <a:rPr lang="es-ES" sz="1400" b="1" dirty="0">
                <a:solidFill>
                  <a:schemeClr val="tx1"/>
                </a:solidFill>
                <a:latin typeface="Consolas" panose="020B0609020204030204" pitchFamily="49" charset="0"/>
              </a:rPr>
              <a:t>1984082</a:t>
            </a:r>
          </a:p>
          <a:p>
            <a:pPr>
              <a:spcBef>
                <a:spcPts val="1000"/>
              </a:spcBef>
            </a:pPr>
            <a:r>
              <a:rPr lang="es-ES" sz="1400" dirty="0">
                <a:solidFill>
                  <a:schemeClr val="tx1"/>
                </a:solidFill>
                <a:latin typeface="Consolas" panose="020B0609020204030204" pitchFamily="49" charset="0"/>
              </a:rPr>
              <a:t>Los anillos presentes en el numero son: </a:t>
            </a:r>
            <a:r>
              <a:rPr lang="es-ES" sz="1400" b="1" dirty="0">
                <a:solidFill>
                  <a:schemeClr val="tx1"/>
                </a:solidFill>
                <a:latin typeface="Consolas" panose="020B0609020204030204" pitchFamily="49" charset="0"/>
              </a:rPr>
              <a:t>6</a:t>
            </a:r>
          </a:p>
          <a:p>
            <a:pPr>
              <a:spcBef>
                <a:spcPts val="1000"/>
              </a:spcBef>
            </a:pPr>
            <a:r>
              <a:rPr lang="es-ES" sz="1400" dirty="0">
                <a:solidFill>
                  <a:schemeClr val="tx1"/>
                </a:solidFill>
                <a:latin typeface="Consolas" panose="020B0609020204030204" pitchFamily="49" charset="0"/>
              </a:rPr>
              <a:t>¿Desea evaluar otro numero? </a:t>
            </a:r>
            <a:r>
              <a:rPr lang="es-ES" sz="1400" b="1" dirty="0">
                <a:solidFill>
                  <a:schemeClr val="tx1"/>
                </a:solidFill>
                <a:latin typeface="Consolas" panose="020B0609020204030204" pitchFamily="49" charset="0"/>
              </a:rPr>
              <a:t>SI</a:t>
            </a:r>
          </a:p>
          <a:p>
            <a:pPr>
              <a:spcBef>
                <a:spcPts val="1000"/>
              </a:spcBef>
            </a:pPr>
            <a:r>
              <a:rPr lang="es-ES" sz="1400" dirty="0">
                <a:solidFill>
                  <a:schemeClr val="tx1"/>
                </a:solidFill>
                <a:latin typeface="Consolas" panose="020B0609020204030204" pitchFamily="49" charset="0"/>
              </a:rPr>
              <a:t> Ingrese el numero a evaluar: </a:t>
            </a:r>
            <a:r>
              <a:rPr lang="es-ES" sz="1400" b="1" dirty="0">
                <a:solidFill>
                  <a:schemeClr val="tx1"/>
                </a:solidFill>
                <a:latin typeface="Consolas" panose="020B0609020204030204" pitchFamily="49" charset="0"/>
              </a:rPr>
              <a:t>-6342590</a:t>
            </a:r>
          </a:p>
          <a:p>
            <a:pPr>
              <a:spcBef>
                <a:spcPts val="1000"/>
              </a:spcBef>
            </a:pPr>
            <a:r>
              <a:rPr lang="es-ES" sz="1400" dirty="0">
                <a:solidFill>
                  <a:schemeClr val="tx1"/>
                </a:solidFill>
                <a:latin typeface="Consolas" panose="020B0609020204030204" pitchFamily="49" charset="0"/>
              </a:rPr>
              <a:t>Los anillos presentes en el numero son : </a:t>
            </a:r>
            <a:r>
              <a:rPr lang="es-ES" sz="1400" b="1" dirty="0">
                <a:solidFill>
                  <a:schemeClr val="tx1"/>
                </a:solidFill>
                <a:latin typeface="Consolas" panose="020B0609020204030204" pitchFamily="49" charset="0"/>
              </a:rPr>
              <a:t>3</a:t>
            </a:r>
          </a:p>
          <a:p>
            <a:pPr>
              <a:spcBef>
                <a:spcPts val="1000"/>
              </a:spcBef>
            </a:pPr>
            <a:r>
              <a:rPr lang="es-ES" sz="1400" dirty="0">
                <a:solidFill>
                  <a:schemeClr val="tx1"/>
                </a:solidFill>
                <a:latin typeface="Consolas" panose="020B0609020204030204" pitchFamily="49" charset="0"/>
              </a:rPr>
              <a:t>¿Desea evaluar otro numero? </a:t>
            </a:r>
            <a:r>
              <a:rPr lang="es-ES" sz="1400" b="1" dirty="0">
                <a:solidFill>
                  <a:schemeClr val="tx1"/>
                </a:solidFill>
                <a:latin typeface="Consolas" panose="020B0609020204030204" pitchFamily="49" charset="0"/>
              </a:rPr>
              <a:t>SI</a:t>
            </a:r>
          </a:p>
          <a:p>
            <a:pPr>
              <a:spcBef>
                <a:spcPts val="1000"/>
              </a:spcBef>
            </a:pPr>
            <a:r>
              <a:rPr lang="es-ES" sz="1400" dirty="0">
                <a:solidFill>
                  <a:schemeClr val="tx1"/>
                </a:solidFill>
                <a:latin typeface="Consolas" panose="020B0609020204030204" pitchFamily="49" charset="0"/>
              </a:rPr>
              <a:t> Ingrese el numero a evaluar: </a:t>
            </a:r>
            <a:r>
              <a:rPr lang="es-ES" sz="1400" b="1" dirty="0">
                <a:solidFill>
                  <a:schemeClr val="tx1"/>
                </a:solidFill>
                <a:latin typeface="Consolas" panose="020B0609020204030204" pitchFamily="49" charset="0"/>
              </a:rPr>
              <a:t>-24809</a:t>
            </a:r>
          </a:p>
          <a:p>
            <a:pPr>
              <a:spcBef>
                <a:spcPts val="1000"/>
              </a:spcBef>
            </a:pPr>
            <a:r>
              <a:rPr lang="es-ES" sz="1400" dirty="0">
                <a:solidFill>
                  <a:schemeClr val="tx1"/>
                </a:solidFill>
                <a:latin typeface="Consolas" panose="020B0609020204030204" pitchFamily="49" charset="0"/>
              </a:rPr>
              <a:t>Los anillos presentes en el numero son : </a:t>
            </a:r>
            <a:r>
              <a:rPr lang="es-ES" sz="1400" b="1" dirty="0">
                <a:solidFill>
                  <a:schemeClr val="tx1"/>
                </a:solidFill>
                <a:latin typeface="Consolas" panose="020B0609020204030204" pitchFamily="49" charset="0"/>
              </a:rPr>
              <a:t>4</a:t>
            </a:r>
          </a:p>
          <a:p>
            <a:pPr>
              <a:spcBef>
                <a:spcPts val="1000"/>
              </a:spcBef>
            </a:pPr>
            <a:r>
              <a:rPr lang="es-ES" sz="1400" dirty="0">
                <a:solidFill>
                  <a:schemeClr val="tx1"/>
                </a:solidFill>
                <a:latin typeface="Consolas" panose="020B0609020204030204" pitchFamily="49" charset="0"/>
              </a:rPr>
              <a:t>¿Desea evaluar otro numero? </a:t>
            </a:r>
            <a:r>
              <a:rPr lang="es-ES" sz="1400" b="1" dirty="0">
                <a:solidFill>
                  <a:schemeClr val="tx1"/>
                </a:solidFill>
                <a:latin typeface="Consolas" panose="020B0609020204030204" pitchFamily="49" charset="0"/>
              </a:rPr>
              <a:t>NO</a:t>
            </a:r>
            <a:endParaRPr lang="es-ES"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9829318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5 – Parte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1"/>
            <a:ext cx="9925049" cy="5005551"/>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1400" dirty="0">
                <a:solidFill>
                  <a:schemeClr val="tx1"/>
                </a:solidFill>
              </a:rPr>
              <a:t>La empresa ABCDEN de Coquimbo está realizando un remate de los últimos productos que le están quedando debido al quiebre de la empresa, por lo cual se requiere construir un programa para obtener información de las ganancias posibles que se pueden obtener.</a:t>
            </a:r>
          </a:p>
          <a:p>
            <a:pPr>
              <a:lnSpc>
                <a:spcPct val="120000"/>
              </a:lnSpc>
              <a:spcBef>
                <a:spcPts val="1000"/>
              </a:spcBef>
            </a:pPr>
            <a:r>
              <a:rPr lang="es-ES" sz="1400" dirty="0">
                <a:solidFill>
                  <a:schemeClr val="tx1"/>
                </a:solidFill>
              </a:rPr>
              <a:t>Para esto, se cuenta con los siguientes archivos:</a:t>
            </a:r>
          </a:p>
          <a:p>
            <a:pPr marL="285750" indent="-285750">
              <a:lnSpc>
                <a:spcPct val="120000"/>
              </a:lnSpc>
              <a:spcBef>
                <a:spcPts val="1000"/>
              </a:spcBef>
              <a:buFont typeface="Arial" panose="020B0604020202020204" pitchFamily="34" charset="0"/>
              <a:buChar char="•"/>
            </a:pPr>
            <a:r>
              <a:rPr lang="es-ES" sz="1400" dirty="0">
                <a:solidFill>
                  <a:schemeClr val="tx1"/>
                </a:solidFill>
              </a:rPr>
              <a:t>artículos.txt: Contiene el nombre del producto y la cantidad disponible (</a:t>
            </a:r>
            <a:r>
              <a:rPr lang="es-ES" sz="1400" dirty="0" err="1">
                <a:solidFill>
                  <a:schemeClr val="tx1"/>
                </a:solidFill>
              </a:rPr>
              <a:t>Kgs</a:t>
            </a:r>
            <a:r>
              <a:rPr lang="es-ES" sz="1400" dirty="0">
                <a:solidFill>
                  <a:schemeClr val="tx1"/>
                </a:solidFill>
              </a:rPr>
              <a:t>)</a:t>
            </a:r>
          </a:p>
          <a:p>
            <a:pPr marL="285750" indent="-285750">
              <a:lnSpc>
                <a:spcPct val="120000"/>
              </a:lnSpc>
              <a:spcBef>
                <a:spcPts val="1000"/>
              </a:spcBef>
              <a:buFont typeface="Arial" panose="020B0604020202020204" pitchFamily="34" charset="0"/>
              <a:buChar char="•"/>
            </a:pPr>
            <a:r>
              <a:rPr lang="es-ES" sz="1400" dirty="0">
                <a:solidFill>
                  <a:schemeClr val="tx1"/>
                </a:solidFill>
              </a:rPr>
              <a:t>precios.txt: Contiene el precio de cada producto ($/</a:t>
            </a:r>
            <a:r>
              <a:rPr lang="es-ES" sz="1400" dirty="0" err="1">
                <a:solidFill>
                  <a:schemeClr val="tx1"/>
                </a:solidFill>
              </a:rPr>
              <a:t>Kgs</a:t>
            </a:r>
            <a:r>
              <a:rPr lang="es-ES" sz="1400" dirty="0">
                <a:solidFill>
                  <a:schemeClr val="tx1"/>
                </a:solidFill>
              </a:rPr>
              <a:t>)</a:t>
            </a:r>
          </a:p>
          <a:p>
            <a:pPr>
              <a:lnSpc>
                <a:spcPct val="120000"/>
              </a:lnSpc>
              <a:spcBef>
                <a:spcPts val="1000"/>
              </a:spcBef>
            </a:pPr>
            <a:r>
              <a:rPr lang="es-ES" sz="1400" dirty="0">
                <a:solidFill>
                  <a:schemeClr val="tx1"/>
                </a:solidFill>
              </a:rPr>
              <a:t>Con dicha información usted debe realizar lo siguiente:</a:t>
            </a:r>
          </a:p>
          <a:p>
            <a:pPr>
              <a:lnSpc>
                <a:spcPct val="120000"/>
              </a:lnSpc>
              <a:spcBef>
                <a:spcPts val="1000"/>
              </a:spcBef>
            </a:pPr>
            <a:r>
              <a:rPr lang="es-ES" sz="1400" dirty="0">
                <a:solidFill>
                  <a:schemeClr val="tx1"/>
                </a:solidFill>
              </a:rPr>
              <a:t>Crear una función que permita obtener el total de dinero que se obtendrá del remate. Además, deberá recibir como parámetro el porcentaje de descuento que se le brindará al potencial cliente. El programa debe informar el valor final a cancelar por parte del cliente.</a:t>
            </a:r>
          </a:p>
          <a:p>
            <a:pPr>
              <a:lnSpc>
                <a:spcPct val="120000"/>
              </a:lnSpc>
              <a:spcBef>
                <a:spcPts val="1000"/>
              </a:spcBef>
            </a:pPr>
            <a:r>
              <a:rPr lang="es-ES" sz="1400" dirty="0">
                <a:solidFill>
                  <a:schemeClr val="tx1"/>
                </a:solidFill>
              </a:rPr>
              <a:t>El programa además deberá informar el producto con mayor precio (nombre y valor), para ello deberá crear una función de nombre MAYOR que tenga como funcionalidad obtener el precio mayor.</a:t>
            </a:r>
            <a:endParaRPr lang="es-ES" dirty="0">
              <a:solidFill>
                <a:schemeClr val="tx1"/>
              </a:solidFill>
            </a:endParaRPr>
          </a:p>
        </p:txBody>
      </p:sp>
    </p:spTree>
    <p:extLst>
      <p:ext uri="{BB962C8B-B14F-4D97-AF65-F5344CB8AC3E}">
        <p14:creationId xmlns:p14="http://schemas.microsoft.com/office/powerpoint/2010/main" val="42413293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5 – Parte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graphicFrame>
        <p:nvGraphicFramePr>
          <p:cNvPr id="5" name="Tabla 4">
            <a:extLst>
              <a:ext uri="{FF2B5EF4-FFF2-40B4-BE49-F238E27FC236}">
                <a16:creationId xmlns:a16="http://schemas.microsoft.com/office/drawing/2014/main" id="{E6916785-0911-63BC-DE83-4A1F75C402AE}"/>
              </a:ext>
            </a:extLst>
          </p:cNvPr>
          <p:cNvGraphicFramePr>
            <a:graphicFrameLocks noGrp="1"/>
          </p:cNvGraphicFramePr>
          <p:nvPr>
            <p:extLst>
              <p:ext uri="{D42A27DB-BD31-4B8C-83A1-F6EECF244321}">
                <p14:modId xmlns:p14="http://schemas.microsoft.com/office/powerpoint/2010/main" val="983477113"/>
              </p:ext>
            </p:extLst>
          </p:nvPr>
        </p:nvGraphicFramePr>
        <p:xfrm>
          <a:off x="1940552" y="2515225"/>
          <a:ext cx="3326176" cy="2767173"/>
        </p:xfrm>
        <a:graphic>
          <a:graphicData uri="http://schemas.openxmlformats.org/drawingml/2006/table">
            <a:tbl>
              <a:tblPr firstRow="1" bandRow="1">
                <a:tableStyleId>{7E9639D4-E3E2-4D34-9284-5A2195B3D0D7}</a:tableStyleId>
              </a:tblPr>
              <a:tblGrid>
                <a:gridCol w="3326176">
                  <a:extLst>
                    <a:ext uri="{9D8B030D-6E8A-4147-A177-3AD203B41FA5}">
                      <a16:colId xmlns:a16="http://schemas.microsoft.com/office/drawing/2014/main" val="2659072906"/>
                    </a:ext>
                  </a:extLst>
                </a:gridCol>
              </a:tblGrid>
              <a:tr h="481173">
                <a:tc>
                  <a:txBody>
                    <a:bodyPr/>
                    <a:lstStyle/>
                    <a:p>
                      <a:pPr algn="ctr"/>
                      <a:r>
                        <a:rPr lang="es-CL" sz="2400" dirty="0"/>
                        <a:t>artículos.txt</a:t>
                      </a:r>
                    </a:p>
                  </a:txBody>
                  <a:tcPr anchor="ctr">
                    <a:solidFill>
                      <a:schemeClr val="tx1"/>
                    </a:solidFill>
                  </a:tcPr>
                </a:tc>
                <a:extLst>
                  <a:ext uri="{0D108BD9-81ED-4DB2-BD59-A6C34878D82A}">
                    <a16:rowId xmlns:a16="http://schemas.microsoft.com/office/drawing/2014/main" val="1118482407"/>
                  </a:ext>
                </a:extLst>
              </a:tr>
              <a:tr h="1948201">
                <a:tc>
                  <a:txBody>
                    <a:bodyPr/>
                    <a:lstStyle/>
                    <a:p>
                      <a:pPr algn="ctr"/>
                      <a:r>
                        <a:rPr lang="es-CL" sz="2400" dirty="0"/>
                        <a:t>Tomate, 20</a:t>
                      </a:r>
                    </a:p>
                    <a:p>
                      <a:pPr algn="ctr"/>
                      <a:r>
                        <a:rPr lang="es-CL" sz="2400" dirty="0"/>
                        <a:t>Zanahoria, 15</a:t>
                      </a:r>
                    </a:p>
                    <a:p>
                      <a:pPr algn="ctr"/>
                      <a:r>
                        <a:rPr lang="es-CL" sz="2400" dirty="0"/>
                        <a:t>Cebolla, 10</a:t>
                      </a:r>
                    </a:p>
                    <a:p>
                      <a:pPr algn="ctr"/>
                      <a:r>
                        <a:rPr lang="es-CL" sz="2400" dirty="0"/>
                        <a:t>Papas, 35</a:t>
                      </a:r>
                    </a:p>
                    <a:p>
                      <a:pPr algn="ctr"/>
                      <a:r>
                        <a:rPr lang="es-CL" sz="2400" dirty="0"/>
                        <a:t>Lechuga, 10</a:t>
                      </a:r>
                    </a:p>
                    <a:p>
                      <a:pPr algn="ctr"/>
                      <a:r>
                        <a:rPr lang="es-CL" sz="2400" dirty="0"/>
                        <a:t>Betarraga,15</a:t>
                      </a:r>
                    </a:p>
                  </a:txBody>
                  <a:tcPr anchor="ctr">
                    <a:solidFill>
                      <a:schemeClr val="bg1"/>
                    </a:solidFill>
                  </a:tcPr>
                </a:tc>
                <a:extLst>
                  <a:ext uri="{0D108BD9-81ED-4DB2-BD59-A6C34878D82A}">
                    <a16:rowId xmlns:a16="http://schemas.microsoft.com/office/drawing/2014/main" val="73803848"/>
                  </a:ext>
                </a:extLst>
              </a:tr>
            </a:tbl>
          </a:graphicData>
        </a:graphic>
      </p:graphicFrame>
      <p:graphicFrame>
        <p:nvGraphicFramePr>
          <p:cNvPr id="7" name="Tabla 6">
            <a:extLst>
              <a:ext uri="{FF2B5EF4-FFF2-40B4-BE49-F238E27FC236}">
                <a16:creationId xmlns:a16="http://schemas.microsoft.com/office/drawing/2014/main" id="{E73D3D18-BC1F-976D-10B7-58A3B5FDE852}"/>
              </a:ext>
            </a:extLst>
          </p:cNvPr>
          <p:cNvGraphicFramePr>
            <a:graphicFrameLocks noGrp="1"/>
          </p:cNvGraphicFramePr>
          <p:nvPr>
            <p:extLst>
              <p:ext uri="{D42A27DB-BD31-4B8C-83A1-F6EECF244321}">
                <p14:modId xmlns:p14="http://schemas.microsoft.com/office/powerpoint/2010/main" val="3951009748"/>
              </p:ext>
            </p:extLst>
          </p:nvPr>
        </p:nvGraphicFramePr>
        <p:xfrm>
          <a:off x="7116643" y="2515226"/>
          <a:ext cx="3326176" cy="2767173"/>
        </p:xfrm>
        <a:graphic>
          <a:graphicData uri="http://schemas.openxmlformats.org/drawingml/2006/table">
            <a:tbl>
              <a:tblPr firstRow="1" bandRow="1">
                <a:tableStyleId>{7E9639D4-E3E2-4D34-9284-5A2195B3D0D7}</a:tableStyleId>
              </a:tblPr>
              <a:tblGrid>
                <a:gridCol w="3326176">
                  <a:extLst>
                    <a:ext uri="{9D8B030D-6E8A-4147-A177-3AD203B41FA5}">
                      <a16:colId xmlns:a16="http://schemas.microsoft.com/office/drawing/2014/main" val="2659072906"/>
                    </a:ext>
                  </a:extLst>
                </a:gridCol>
              </a:tblGrid>
              <a:tr h="481173">
                <a:tc>
                  <a:txBody>
                    <a:bodyPr/>
                    <a:lstStyle/>
                    <a:p>
                      <a:pPr algn="ctr"/>
                      <a:r>
                        <a:rPr lang="es-CL" sz="2400" dirty="0"/>
                        <a:t>precios.txt</a:t>
                      </a:r>
                    </a:p>
                  </a:txBody>
                  <a:tcPr anchor="ctr"/>
                </a:tc>
                <a:extLst>
                  <a:ext uri="{0D108BD9-81ED-4DB2-BD59-A6C34878D82A}">
                    <a16:rowId xmlns:a16="http://schemas.microsoft.com/office/drawing/2014/main" val="1118482407"/>
                  </a:ext>
                </a:extLst>
              </a:tr>
              <a:tr h="19482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sz="2400" dirty="0"/>
                        <a:t>Zanahoria, 1000</a:t>
                      </a:r>
                    </a:p>
                    <a:p>
                      <a:pPr algn="ctr"/>
                      <a:r>
                        <a:rPr lang="es-CL" sz="2400" dirty="0"/>
                        <a:t>Cebolla, 1200</a:t>
                      </a:r>
                    </a:p>
                    <a:p>
                      <a:pPr algn="ctr"/>
                      <a:r>
                        <a:rPr lang="es-CL" sz="2400" dirty="0"/>
                        <a:t>Tomate, 800</a:t>
                      </a:r>
                    </a:p>
                    <a:p>
                      <a:pPr algn="ctr"/>
                      <a:r>
                        <a:rPr lang="es-CL" sz="2400" dirty="0"/>
                        <a:t>Papas, 500</a:t>
                      </a:r>
                    </a:p>
                    <a:p>
                      <a:pPr algn="ctr"/>
                      <a:r>
                        <a:rPr lang="es-CL" sz="2400" dirty="0"/>
                        <a:t>Lechuga, 300</a:t>
                      </a:r>
                    </a:p>
                    <a:p>
                      <a:pPr algn="ctr"/>
                      <a:r>
                        <a:rPr lang="es-CL" sz="2400" dirty="0"/>
                        <a:t>Betarraga,500</a:t>
                      </a:r>
                    </a:p>
                  </a:txBody>
                  <a:tcPr anchor="ctr">
                    <a:solidFill>
                      <a:schemeClr val="bg1"/>
                    </a:solidFill>
                  </a:tcPr>
                </a:tc>
                <a:extLst>
                  <a:ext uri="{0D108BD9-81ED-4DB2-BD59-A6C34878D82A}">
                    <a16:rowId xmlns:a16="http://schemas.microsoft.com/office/drawing/2014/main" val="73803848"/>
                  </a:ext>
                </a:extLst>
              </a:tr>
            </a:tbl>
          </a:graphicData>
        </a:graphic>
      </p:graphicFrame>
    </p:spTree>
    <p:extLst>
      <p:ext uri="{BB962C8B-B14F-4D97-AF65-F5344CB8AC3E}">
        <p14:creationId xmlns:p14="http://schemas.microsoft.com/office/powerpoint/2010/main" val="31851966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6 – Parte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5106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600202"/>
            <a:ext cx="9925049" cy="4185744"/>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1600" dirty="0">
                <a:solidFill>
                  <a:schemeClr val="tx1"/>
                </a:solidFill>
              </a:rPr>
              <a:t>Imagina lo siguiente: quieres correr una distancia d. Pero una vez que llegas a la mitad de tu recorrido, te das cuenta que aun te falta la mitad, así que decides incrementar tu velocidad en un 50%. Pero una vez que llegas a la mitad de lo que te faltaba, te das cuenta que aun te falta mucho, así que vuelves a aumentar tu velocidad en un 50%. Y así sucesivamente.</a:t>
            </a:r>
          </a:p>
          <a:p>
            <a:pPr>
              <a:lnSpc>
                <a:spcPct val="120000"/>
              </a:lnSpc>
              <a:spcBef>
                <a:spcPts val="1000"/>
              </a:spcBef>
            </a:pPr>
            <a:endParaRPr lang="es-ES" sz="1600" dirty="0">
              <a:solidFill>
                <a:schemeClr val="tx1"/>
              </a:solidFill>
            </a:endParaRPr>
          </a:p>
          <a:p>
            <a:pPr>
              <a:lnSpc>
                <a:spcPct val="120000"/>
              </a:lnSpc>
              <a:spcBef>
                <a:spcPts val="1000"/>
              </a:spcBef>
            </a:pPr>
            <a:r>
              <a:rPr lang="es-ES" sz="1600" dirty="0">
                <a:solidFill>
                  <a:schemeClr val="tx1"/>
                </a:solidFill>
              </a:rPr>
              <a:t>¿Cuánto tiempo te demorará recorrer la distancia?</a:t>
            </a:r>
          </a:p>
          <a:p>
            <a:pPr>
              <a:lnSpc>
                <a:spcPct val="120000"/>
              </a:lnSpc>
              <a:spcBef>
                <a:spcPts val="1000"/>
              </a:spcBef>
            </a:pPr>
            <a:r>
              <a:rPr lang="es-ES" sz="1600" dirty="0">
                <a:solidFill>
                  <a:schemeClr val="tx1"/>
                </a:solidFill>
              </a:rPr>
              <a:t>Todos sabemos que :</a:t>
            </a:r>
          </a:p>
          <a:p>
            <a:pPr>
              <a:lnSpc>
                <a:spcPct val="120000"/>
              </a:lnSpc>
              <a:spcBef>
                <a:spcPts val="1000"/>
              </a:spcBef>
            </a:pPr>
            <a:r>
              <a:rPr lang="es-ES" sz="1600" dirty="0">
                <a:solidFill>
                  <a:schemeClr val="tx1"/>
                </a:solidFill>
              </a:rPr>
              <a:t>velocidad=   𝑑𝑖𝑠𝑡𝑎𝑛𝑐𝑖𝑎∕𝑡𝑖𝑒𝑚𝑝𝑜</a:t>
            </a:r>
          </a:p>
          <a:p>
            <a:pPr>
              <a:lnSpc>
                <a:spcPct val="120000"/>
              </a:lnSpc>
              <a:spcBef>
                <a:spcPts val="1000"/>
              </a:spcBef>
            </a:pPr>
            <a:r>
              <a:rPr lang="es-ES" sz="1600" dirty="0">
                <a:solidFill>
                  <a:schemeClr val="tx1"/>
                </a:solidFill>
              </a:rPr>
              <a:t>por lo que tiempo= 𝑑𝑖𝑠𝑡𝑎𝑛𝑐𝑖𝑎∕𝑣𝑒𝑙𝑜𝑐𝑖𝑑𝑎𝑑</a:t>
            </a:r>
            <a:endParaRPr lang="es-ES" sz="2000" dirty="0">
              <a:solidFill>
                <a:schemeClr val="tx1"/>
              </a:solidFill>
            </a:endParaRPr>
          </a:p>
        </p:txBody>
      </p:sp>
    </p:spTree>
    <p:extLst>
      <p:ext uri="{BB962C8B-B14F-4D97-AF65-F5344CB8AC3E}">
        <p14:creationId xmlns:p14="http://schemas.microsoft.com/office/powerpoint/2010/main" val="225631948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5383</TotalTime>
  <Words>1097</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Poppins</vt:lpstr>
      <vt:lpstr>Poppins Bold</vt:lpstr>
      <vt:lpstr>Office Theme</vt:lpstr>
      <vt:lpstr>PowerPoint Presentation</vt:lpstr>
      <vt:lpstr>Ejercicio 1</vt:lpstr>
      <vt:lpstr>Ejercicio 2</vt:lpstr>
      <vt:lpstr>Ejercicio 3</vt:lpstr>
      <vt:lpstr>Ejercicio 4 – Parte 1</vt:lpstr>
      <vt:lpstr>Ejercicio 4 – Parte 2</vt:lpstr>
      <vt:lpstr>Ejercicio 5 – Parte 1</vt:lpstr>
      <vt:lpstr>Ejercicio 5 – Parte 1</vt:lpstr>
      <vt:lpstr>Ejercicio 6 – Parte 1</vt:lpstr>
      <vt:lpstr>Ejercicio 6 – Parte 2</vt:lpstr>
      <vt:lpstr>Ejercicio 6 – Parte 3</vt:lpstr>
      <vt:lpstr>Ejercicio 6 – Parte 4</vt:lpstr>
      <vt:lpstr>Ejercicio 6 – Parte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Eric Ross</cp:lastModifiedBy>
  <cp:revision>717</cp:revision>
  <dcterms:created xsi:type="dcterms:W3CDTF">2020-12-19T16:12:24Z</dcterms:created>
  <dcterms:modified xsi:type="dcterms:W3CDTF">2022-07-27T14:06:36Z</dcterms:modified>
</cp:coreProperties>
</file>