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aleway"/>
      <p:regular r:id="rId46"/>
      <p:bold r:id="rId47"/>
      <p:italic r:id="rId48"/>
      <p:boldItalic r:id="rId49"/>
    </p:embeddedFont>
    <p:embeddedFont>
      <p:font typeface="Poppins"/>
      <p:regular r:id="rId50"/>
      <p:bold r:id="rId51"/>
      <p:italic r:id="rId52"/>
      <p:boldItalic r:id="rId53"/>
    </p:embeddedFont>
    <p:embeddedFont>
      <p:font typeface="Poppins Black"/>
      <p:bold r:id="rId54"/>
      <p:boldItalic r:id="rId55"/>
    </p:embeddedFont>
    <p:embeddedFont>
      <p:font typeface="Barlow"/>
      <p:regular r:id="rId56"/>
      <p:bold r:id="rId57"/>
      <p:italic r:id="rId58"/>
      <p:boldItalic r:id="rId59"/>
    </p:embeddedFont>
    <p:embeddedFont>
      <p:font typeface="Poppins ExtraBold"/>
      <p:bold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aleway-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italic.fntdata"/><Relationship Id="rId47" Type="http://schemas.openxmlformats.org/officeDocument/2006/relationships/font" Target="fonts/Raleway-bold.fntdata"/><Relationship Id="rId49"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PoppinsExtraBold-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PoppinsExtraBold-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oppins-bold.fntdata"/><Relationship Id="rId50" Type="http://schemas.openxmlformats.org/officeDocument/2006/relationships/font" Target="fonts/Poppins-regular.fntdata"/><Relationship Id="rId53" Type="http://schemas.openxmlformats.org/officeDocument/2006/relationships/font" Target="fonts/Poppins-boldItalic.fntdata"/><Relationship Id="rId52" Type="http://schemas.openxmlformats.org/officeDocument/2006/relationships/font" Target="fonts/Poppins-italic.fntdata"/><Relationship Id="rId11" Type="http://schemas.openxmlformats.org/officeDocument/2006/relationships/slide" Target="slides/slide6.xml"/><Relationship Id="rId55" Type="http://schemas.openxmlformats.org/officeDocument/2006/relationships/font" Target="fonts/PoppinsBlack-boldItalic.fntdata"/><Relationship Id="rId10" Type="http://schemas.openxmlformats.org/officeDocument/2006/relationships/slide" Target="slides/slide5.xml"/><Relationship Id="rId54" Type="http://schemas.openxmlformats.org/officeDocument/2006/relationships/font" Target="fonts/PoppinsBlack-bold.fntdata"/><Relationship Id="rId13" Type="http://schemas.openxmlformats.org/officeDocument/2006/relationships/slide" Target="slides/slide8.xml"/><Relationship Id="rId57" Type="http://schemas.openxmlformats.org/officeDocument/2006/relationships/font" Target="fonts/Barlow-bold.fntdata"/><Relationship Id="rId12" Type="http://schemas.openxmlformats.org/officeDocument/2006/relationships/slide" Target="slides/slide7.xml"/><Relationship Id="rId56" Type="http://schemas.openxmlformats.org/officeDocument/2006/relationships/font" Target="fonts/Barlow-regular.fntdata"/><Relationship Id="rId15" Type="http://schemas.openxmlformats.org/officeDocument/2006/relationships/slide" Target="slides/slide10.xml"/><Relationship Id="rId59" Type="http://schemas.openxmlformats.org/officeDocument/2006/relationships/font" Target="fonts/Barlow-boldItalic.fntdata"/><Relationship Id="rId14" Type="http://schemas.openxmlformats.org/officeDocument/2006/relationships/slide" Target="slides/slide9.xml"/><Relationship Id="rId58" Type="http://schemas.openxmlformats.org/officeDocument/2006/relationships/font" Target="fonts/Barlow-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Brianna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Brianna (mention use of color in all our graphs)</a:t>
            </a:r>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This graph provides histograms measuring the number of orders received colored by each store id.</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We used 36 bins, for the months in three years.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31eafdb4bba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31eafdb4bba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Brianna</a:t>
            </a:r>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This graph is the same as the previous one, only this time, we used 12 bins, for the quarters in three years.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It appeared visually more normal this way, which leads us to believe the data is not so inconsistent.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31d6000e4c2_5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31d6000e4c2_5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Brianna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31d6000e4c2_5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31d6000e4c2_5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Brianna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31d6000e4c2_5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31d6000e4c2_5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Brianna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31d6000e4c2_5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31d6000e4c2_5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Brianna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31d6000e4c2_5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31d6000e4c2_5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Anastasia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31d6000e4c2_5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31d6000e4c2_5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Anastasia (mention use of facet wrapping for Year)</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This visualization is based off of </a:t>
            </a:r>
            <a:r>
              <a:rPr b="1" lang="en" sz="1200">
                <a:solidFill>
                  <a:schemeClr val="dk1"/>
                </a:solidFill>
                <a:latin typeface="Times New Roman"/>
                <a:ea typeface="Times New Roman"/>
                <a:cs typeface="Times New Roman"/>
                <a:sym typeface="Times New Roman"/>
              </a:rPr>
              <a:t>Query 8</a:t>
            </a:r>
            <a:r>
              <a:rPr lang="en" sz="1200">
                <a:solidFill>
                  <a:schemeClr val="dk1"/>
                </a:solidFill>
                <a:latin typeface="Times New Roman"/>
                <a:ea typeface="Times New Roman"/>
                <a:cs typeface="Times New Roman"/>
                <a:sym typeface="Times New Roman"/>
              </a:rPr>
              <a:t> and it depicts the number of orders received over time by product only for the top 5 products (top meaning most orders received).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31d6000e4c2_5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2" name="Google Shape;1172;g31d6000e4c2_5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Anastasia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31d6000e4c2_5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31d6000e4c2_5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Anastasia</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The visualization above is based on </a:t>
            </a:r>
            <a:r>
              <a:rPr b="1" lang="en" sz="1200">
                <a:solidFill>
                  <a:schemeClr val="dk1"/>
                </a:solidFill>
                <a:latin typeface="Times New Roman"/>
                <a:ea typeface="Times New Roman"/>
                <a:cs typeface="Times New Roman"/>
                <a:sym typeface="Times New Roman"/>
              </a:rPr>
              <a:t>Query 9</a:t>
            </a:r>
            <a:r>
              <a:rPr lang="en" sz="1200">
                <a:solidFill>
                  <a:schemeClr val="dk1"/>
                </a:solidFill>
                <a:latin typeface="Times New Roman"/>
                <a:ea typeface="Times New Roman"/>
                <a:cs typeface="Times New Roman"/>
                <a:sym typeface="Times New Roman"/>
              </a:rPr>
              <a:t> and shows the average order price over time. Color differentiates the store id.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5c7375810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25c7375810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Anastasia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31d6000e4c2_5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31d6000e4c2_5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Deric</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31eafdb4bb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31eafdb4bb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Deric</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g31f5a3444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31f5a3444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Deric (mention that this graph aggregates the months between years)</a:t>
            </a:r>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Taking a look at the graph above, which is generated from </a:t>
            </a:r>
            <a:r>
              <a:rPr b="1" lang="en" sz="1200">
                <a:solidFill>
                  <a:schemeClr val="dk1"/>
                </a:solidFill>
                <a:latin typeface="Times New Roman"/>
                <a:ea typeface="Times New Roman"/>
                <a:cs typeface="Times New Roman"/>
                <a:sym typeface="Times New Roman"/>
              </a:rPr>
              <a:t>Query 11</a:t>
            </a:r>
            <a:r>
              <a:rPr lang="en" sz="1200">
                <a:solidFill>
                  <a:schemeClr val="dk1"/>
                </a:solidFill>
                <a:latin typeface="Times New Roman"/>
                <a:ea typeface="Times New Roman"/>
                <a:cs typeface="Times New Roman"/>
                <a:sym typeface="Times New Roman"/>
              </a:rPr>
              <a:t>, we’re taking a look at the count of bikes sold over time by each store. There are only three stores to take a look at: one in California, one in New York, and one in Texas. In graphs one and two, there seems to be a bit of a positive skew, showing that bikes are more popular in the earlier months in the year. For graph number three, the count of bikes sold is much lower in Texas in comparison to the other two. New York is significantly higher than both of the other states, showing much more popularity than the two in bikes sold. They have a high of a little over 400, whereas California has a high of roughly 200, and Texas has a high of somewhere merely over 50.</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31eafdb4bb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31eafdb4bb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Anastasia</a:t>
            </a:r>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This visualization above is a treemap which displays the top 10 cities with the highest customer counts. The data is grouped by the </a:t>
            </a:r>
            <a:r>
              <a:rPr i="1" lang="en" sz="1200">
                <a:solidFill>
                  <a:schemeClr val="dk1"/>
                </a:solidFill>
                <a:latin typeface="Times New Roman"/>
                <a:ea typeface="Times New Roman"/>
                <a:cs typeface="Times New Roman"/>
                <a:sym typeface="Times New Roman"/>
              </a:rPr>
              <a:t>city </a:t>
            </a:r>
            <a:r>
              <a:rPr lang="en" sz="1200">
                <a:solidFill>
                  <a:schemeClr val="dk1"/>
                </a:solidFill>
                <a:latin typeface="Times New Roman"/>
                <a:ea typeface="Times New Roman"/>
                <a:cs typeface="Times New Roman"/>
                <a:sym typeface="Times New Roman"/>
              </a:rPr>
              <a:t>column, and the total number of customers in each city is calculated using the </a:t>
            </a:r>
            <a:r>
              <a:rPr i="1" lang="en" sz="1200">
                <a:solidFill>
                  <a:schemeClr val="dk1"/>
                </a:solidFill>
                <a:latin typeface="Times New Roman"/>
                <a:ea typeface="Times New Roman"/>
                <a:cs typeface="Times New Roman"/>
                <a:sym typeface="Times New Roman"/>
              </a:rPr>
              <a:t>summarize()</a:t>
            </a:r>
            <a:r>
              <a:rPr lang="en" sz="1200">
                <a:solidFill>
                  <a:schemeClr val="dk1"/>
                </a:solidFill>
                <a:latin typeface="Times New Roman"/>
                <a:ea typeface="Times New Roman"/>
                <a:cs typeface="Times New Roman"/>
                <a:sym typeface="Times New Roman"/>
              </a:rPr>
              <a:t> function. The cities are then sorted in descending order based on their customer counts.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	The treemap, created using </a:t>
            </a:r>
            <a:r>
              <a:rPr i="1" lang="en" sz="1200">
                <a:solidFill>
                  <a:schemeClr val="dk1"/>
                </a:solidFill>
                <a:latin typeface="Times New Roman"/>
                <a:ea typeface="Times New Roman"/>
                <a:cs typeface="Times New Roman"/>
                <a:sym typeface="Times New Roman"/>
              </a:rPr>
              <a:t>ggplot2</a:t>
            </a:r>
            <a:r>
              <a:rPr lang="en" sz="1200">
                <a:solidFill>
                  <a:schemeClr val="dk1"/>
                </a:solidFill>
                <a:latin typeface="Times New Roman"/>
                <a:ea typeface="Times New Roman"/>
                <a:cs typeface="Times New Roman"/>
                <a:sym typeface="Times New Roman"/>
              </a:rPr>
              <a:t>, shows rectangles with different sizes corresponding to the number of customers in a city. The larger rectangles indicate higher customer counts, with each rectangle being filled in distinct colors and labeled. For instance, Mount Vernon counts the highest number of customers, highlighting its prominence among top cities.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31eafdb4bb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31eafdb4bb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Anastasia</a:t>
            </a:r>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This graph above visualizes the distribution of customers by state using a pie chart. After grouping the data by </a:t>
            </a:r>
            <a:r>
              <a:rPr i="1" lang="en" sz="1200">
                <a:solidFill>
                  <a:schemeClr val="dk1"/>
                </a:solidFill>
                <a:latin typeface="Times New Roman"/>
                <a:ea typeface="Times New Roman"/>
                <a:cs typeface="Times New Roman"/>
                <a:sym typeface="Times New Roman"/>
              </a:rPr>
              <a:t>state</a:t>
            </a:r>
            <a:r>
              <a:rPr lang="en" sz="1200">
                <a:solidFill>
                  <a:schemeClr val="dk1"/>
                </a:solidFill>
                <a:latin typeface="Times New Roman"/>
                <a:ea typeface="Times New Roman"/>
                <a:cs typeface="Times New Roman"/>
                <a:sym typeface="Times New Roman"/>
              </a:rPr>
              <a:t> and calculating the total number of customers for each state, the date is then sorted in descending order to identify states with the largest customer density.</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	Each slice of the pie represents a state, with the size proportional to its customer count. The resulting visualization provides a clear representation of how customers are distributed across states, emphasizing New York as the dominating state, followed by California, and lastly, Texas.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31eafdb4bb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31eafdb4bb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Deric</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31eafdb4bb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31eafdb4bb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Deric</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g31eafdb4bb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1" name="Google Shape;1321;g31eafdb4bb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Deric (mention that it’s the same as </a:t>
            </a:r>
            <a:r>
              <a:rPr b="1" lang="en"/>
              <a:t>Query 5</a:t>
            </a:r>
            <a:r>
              <a:rPr lang="en"/>
              <a:t>, but for price instead of quantity)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31f5a34445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31f5a34445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Deric</a:t>
            </a:r>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This visualization above builds on </a:t>
            </a:r>
            <a:r>
              <a:rPr b="1" lang="en" sz="1200">
                <a:solidFill>
                  <a:schemeClr val="dk1"/>
                </a:solidFill>
                <a:latin typeface="Times New Roman"/>
                <a:ea typeface="Times New Roman"/>
                <a:cs typeface="Times New Roman"/>
                <a:sym typeface="Times New Roman"/>
              </a:rPr>
              <a:t>Query 14</a:t>
            </a:r>
            <a:r>
              <a:rPr lang="en" sz="1200">
                <a:solidFill>
                  <a:schemeClr val="dk1"/>
                </a:solidFill>
                <a:latin typeface="Times New Roman"/>
                <a:ea typeface="Times New Roman"/>
                <a:cs typeface="Times New Roman"/>
                <a:sym typeface="Times New Roman"/>
              </a:rPr>
              <a:t> to highlight the highest performing staff members. The percentages are in terms of contribution to total revenue.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g31eafdb4bb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2" name="Google Shape;1352;g31eafdb4bb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Brianna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54dda1946d_6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54dda1946d_6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Anastasia</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31eafdb4bb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31eafdb4bb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Brianna</a:t>
            </a:r>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The above graph showcases the distribution of the amount of time between an order being placed and the order being shipped. We used jitter and an alpha argument to make it so more of the points could be visible on the graph. The data points are clustered around the 1, 2, and 3 day areas, because we measure these dates in days, not hours or smaller. It’s good to know that no order took longer than 3 days after the order date to ship.</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1" name="Shape 1381"/>
        <p:cNvGrpSpPr/>
        <p:nvPr/>
      </p:nvGrpSpPr>
      <p:grpSpPr>
        <a:xfrm>
          <a:off x="0" y="0"/>
          <a:ext cx="0" cy="0"/>
          <a:chOff x="0" y="0"/>
          <a:chExt cx="0" cy="0"/>
        </a:xfrm>
      </p:grpSpPr>
      <p:sp>
        <p:nvSpPr>
          <p:cNvPr id="1382" name="Google Shape;1382;g31eafdb4bb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3" name="Google Shape;1383;g31eafdb4bb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Brianna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g31eafdb4bb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8" name="Google Shape;1408;g31eafdb4bb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Brianna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31eafdb4bb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31eafdb4bba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Brianna</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g31eafdb4bb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8" name="Google Shape;1448;g31eafdb4bb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Brianna</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g54dda1946d_4_2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3" name="Google Shape;1473;g54dda1946d_4_2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Brianna</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9" name="Shape 1509"/>
        <p:cNvGrpSpPr/>
        <p:nvPr/>
      </p:nvGrpSpPr>
      <p:grpSpPr>
        <a:xfrm>
          <a:off x="0" y="0"/>
          <a:ext cx="0" cy="0"/>
          <a:chOff x="0" y="0"/>
          <a:chExt cx="0" cy="0"/>
        </a:xfrm>
      </p:grpSpPr>
      <p:sp>
        <p:nvSpPr>
          <p:cNvPr id="1510" name="Google Shape;1510;g31eafdb4bba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1" name="Google Shape;1511;g31eafdb4bba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Brianna</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7" name="Shape 1547"/>
        <p:cNvGrpSpPr/>
        <p:nvPr/>
      </p:nvGrpSpPr>
      <p:grpSpPr>
        <a:xfrm>
          <a:off x="0" y="0"/>
          <a:ext cx="0" cy="0"/>
          <a:chOff x="0" y="0"/>
          <a:chExt cx="0" cy="0"/>
        </a:xfrm>
      </p:grpSpPr>
      <p:sp>
        <p:nvSpPr>
          <p:cNvPr id="1548" name="Google Shape;1548;g31eafdb4bba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9" name="Google Shape;1549;g31eafdb4bba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Brianna</a:t>
            </a:r>
            <a:endParaRPr b="1"/>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g31eafdb4bba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7" name="Google Shape;1587;g31eafdb4bba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Anastasia</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2" name="Shape 1612"/>
        <p:cNvGrpSpPr/>
        <p:nvPr/>
      </p:nvGrpSpPr>
      <p:grpSpPr>
        <a:xfrm>
          <a:off x="0" y="0"/>
          <a:ext cx="0" cy="0"/>
          <a:chOff x="0" y="0"/>
          <a:chExt cx="0" cy="0"/>
        </a:xfrm>
      </p:grpSpPr>
      <p:sp>
        <p:nvSpPr>
          <p:cNvPr id="1613" name="Google Shape;1613;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Anastasia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31d6000e4c2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31d6000e4c2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Anastasia (mention that our data is in 3rd normal form)</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9" name="Shape 1619"/>
        <p:cNvGrpSpPr/>
        <p:nvPr/>
      </p:nvGrpSpPr>
      <p:grpSpPr>
        <a:xfrm>
          <a:off x="0" y="0"/>
          <a:ext cx="0" cy="0"/>
          <a:chOff x="0" y="0"/>
          <a:chExt cx="0" cy="0"/>
        </a:xfrm>
      </p:grpSpPr>
      <p:sp>
        <p:nvSpPr>
          <p:cNvPr id="1620" name="Google Shape;1620;g54dda1946d_6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1" name="Google Shape;1621;g54dda1946d_6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Anastasia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31eafdb4bba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31eafdb4bba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Anastasia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31d6000e4c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31d6000e4c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Anastasia (mention </a:t>
            </a:r>
            <a:r>
              <a:rPr lang="en"/>
              <a:t>what</a:t>
            </a:r>
            <a:r>
              <a:rPr lang="en"/>
              <a:t> TIDY data 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Brianna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31eafdb4bba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31eafdb4bba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Brianna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31d6000e4c2_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31d6000e4c2_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Brianna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6782" y="-1232671"/>
            <a:ext cx="9807905" cy="7974474"/>
            <a:chOff x="-6782" y="-1232671"/>
            <a:chExt cx="9807905" cy="7974474"/>
          </a:xfrm>
        </p:grpSpPr>
        <p:sp>
          <p:nvSpPr>
            <p:cNvPr id="10" name="Google Shape;10;p2"/>
            <p:cNvSpPr/>
            <p:nvPr/>
          </p:nvSpPr>
          <p:spPr>
            <a:xfrm rot="-5400000">
              <a:off x="7120124" y="40608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 y="410467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6782" y="-1232671"/>
              <a:ext cx="9150782"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 name="Google Shape;13;p2"/>
          <p:cNvGrpSpPr/>
          <p:nvPr/>
        </p:nvGrpSpPr>
        <p:grpSpPr>
          <a:xfrm>
            <a:off x="-885529" y="302485"/>
            <a:ext cx="10998540" cy="4878740"/>
            <a:chOff x="-885529" y="302485"/>
            <a:chExt cx="10998540" cy="4878740"/>
          </a:xfrm>
        </p:grpSpPr>
        <p:sp>
          <p:nvSpPr>
            <p:cNvPr id="14" name="Google Shape;14;p2"/>
            <p:cNvSpPr/>
            <p:nvPr/>
          </p:nvSpPr>
          <p:spPr>
            <a:xfrm>
              <a:off x="2581296" y="4914218"/>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7266974" y="4937849"/>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93550" y="4455724"/>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flipH="1" rot="10800000">
              <a:off x="8291042" y="569492"/>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a:off x="-885529" y="302485"/>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a:off x="-689412" y="-2417039"/>
            <a:ext cx="11168660" cy="9105554"/>
            <a:chOff x="-689412" y="-2417039"/>
            <a:chExt cx="11168660" cy="9105554"/>
          </a:xfrm>
        </p:grpSpPr>
        <p:grpSp>
          <p:nvGrpSpPr>
            <p:cNvPr id="20" name="Google Shape;20;p2"/>
            <p:cNvGrpSpPr/>
            <p:nvPr/>
          </p:nvGrpSpPr>
          <p:grpSpPr>
            <a:xfrm>
              <a:off x="6699625" y="4455725"/>
              <a:ext cx="3779622" cy="1782883"/>
              <a:chOff x="5782225" y="4455725"/>
              <a:chExt cx="3779622" cy="1782883"/>
            </a:xfrm>
          </p:grpSpPr>
          <p:sp>
            <p:nvSpPr>
              <p:cNvPr id="21" name="Google Shape;21;p2"/>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782225" y="47012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48925" y="4604000"/>
              <a:ext cx="5424616" cy="2084515"/>
              <a:chOff x="0" y="4604000"/>
              <a:chExt cx="5424616" cy="2084515"/>
            </a:xfrm>
          </p:grpSpPr>
          <p:sp>
            <p:nvSpPr>
              <p:cNvPr id="24" name="Google Shape;24;p2"/>
              <p:cNvSpPr/>
              <p:nvPr/>
            </p:nvSpPr>
            <p:spPr>
              <a:xfrm>
                <a:off x="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92960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2"/>
            <p:cNvSpPr/>
            <p:nvPr/>
          </p:nvSpPr>
          <p:spPr>
            <a:xfrm rot="10800000">
              <a:off x="-689412" y="-1173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rot="10800000">
              <a:off x="4880516" y="-24170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2"/>
          <p:cNvSpPr txBox="1"/>
          <p:nvPr>
            <p:ph type="ctrTitle"/>
          </p:nvPr>
        </p:nvSpPr>
        <p:spPr>
          <a:xfrm>
            <a:off x="1394250" y="1432275"/>
            <a:ext cx="6355500" cy="16101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43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9" name="Google Shape;29;p2"/>
          <p:cNvSpPr txBox="1"/>
          <p:nvPr>
            <p:ph idx="1" type="subTitle"/>
          </p:nvPr>
        </p:nvSpPr>
        <p:spPr>
          <a:xfrm>
            <a:off x="1394250" y="3058425"/>
            <a:ext cx="6355500" cy="38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2" name="Shape 212"/>
        <p:cNvGrpSpPr/>
        <p:nvPr/>
      </p:nvGrpSpPr>
      <p:grpSpPr>
        <a:xfrm>
          <a:off x="0" y="0"/>
          <a:ext cx="0" cy="0"/>
          <a:chOff x="0" y="0"/>
          <a:chExt cx="0" cy="0"/>
        </a:xfrm>
      </p:grpSpPr>
      <p:grpSp>
        <p:nvGrpSpPr>
          <p:cNvPr id="213" name="Google Shape;213;p11"/>
          <p:cNvGrpSpPr/>
          <p:nvPr/>
        </p:nvGrpSpPr>
        <p:grpSpPr>
          <a:xfrm flipH="1" rot="10800000">
            <a:off x="-3394" y="-2273839"/>
            <a:ext cx="9804518" cy="8448224"/>
            <a:chOff x="-3394" y="-1706421"/>
            <a:chExt cx="9804518" cy="8448224"/>
          </a:xfrm>
        </p:grpSpPr>
        <p:sp>
          <p:nvSpPr>
            <p:cNvPr id="214" name="Google Shape;214;p11"/>
            <p:cNvSpPr/>
            <p:nvPr/>
          </p:nvSpPr>
          <p:spPr>
            <a:xfrm rot="-5400000">
              <a:off x="7120124" y="40608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 y="379782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rot="10800000">
              <a:off x="-3394" y="-1706421"/>
              <a:ext cx="9150782"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11"/>
          <p:cNvSpPr txBox="1"/>
          <p:nvPr>
            <p:ph hasCustomPrompt="1" type="title"/>
          </p:nvPr>
        </p:nvSpPr>
        <p:spPr>
          <a:xfrm>
            <a:off x="3025725" y="1918850"/>
            <a:ext cx="4078800" cy="768000"/>
          </a:xfrm>
          <a:prstGeom prst="rect">
            <a:avLst/>
          </a:prstGeom>
        </p:spPr>
        <p:txBody>
          <a:bodyPr anchorCtr="0" anchor="ctr" bIns="91425" lIns="91425" spcFirstLastPara="1" rIns="91425" wrap="square" tIns="91425">
            <a:noAutofit/>
          </a:bodyPr>
          <a:lstStyle>
            <a:lvl1pPr lvl="0">
              <a:spcBef>
                <a:spcPts val="0"/>
              </a:spcBef>
              <a:spcAft>
                <a:spcPts val="0"/>
              </a:spcAft>
              <a:buSzPts val="9600"/>
              <a:buFont typeface="Poppins"/>
              <a:buNone/>
              <a:defRPr sz="5300">
                <a:latin typeface="Poppins"/>
                <a:ea typeface="Poppins"/>
                <a:cs typeface="Poppins"/>
                <a:sym typeface="Poppins"/>
              </a:defRPr>
            </a:lvl1pPr>
            <a:lvl2pPr lvl="1" algn="ctr">
              <a:spcBef>
                <a:spcPts val="0"/>
              </a:spcBef>
              <a:spcAft>
                <a:spcPts val="0"/>
              </a:spcAft>
              <a:buSzPts val="9600"/>
              <a:buFont typeface="Poppins"/>
              <a:buNone/>
              <a:defRPr b="0" sz="9600">
                <a:latin typeface="Poppins"/>
                <a:ea typeface="Poppins"/>
                <a:cs typeface="Poppins"/>
                <a:sym typeface="Poppins"/>
              </a:defRPr>
            </a:lvl2pPr>
            <a:lvl3pPr lvl="2" algn="ctr">
              <a:spcBef>
                <a:spcPts val="0"/>
              </a:spcBef>
              <a:spcAft>
                <a:spcPts val="0"/>
              </a:spcAft>
              <a:buSzPts val="9600"/>
              <a:buFont typeface="Poppins"/>
              <a:buNone/>
              <a:defRPr b="0" sz="9600">
                <a:latin typeface="Poppins"/>
                <a:ea typeface="Poppins"/>
                <a:cs typeface="Poppins"/>
                <a:sym typeface="Poppins"/>
              </a:defRPr>
            </a:lvl3pPr>
            <a:lvl4pPr lvl="3" algn="ctr">
              <a:spcBef>
                <a:spcPts val="0"/>
              </a:spcBef>
              <a:spcAft>
                <a:spcPts val="0"/>
              </a:spcAft>
              <a:buSzPts val="9600"/>
              <a:buFont typeface="Poppins"/>
              <a:buNone/>
              <a:defRPr b="0" sz="9600">
                <a:latin typeface="Poppins"/>
                <a:ea typeface="Poppins"/>
                <a:cs typeface="Poppins"/>
                <a:sym typeface="Poppins"/>
              </a:defRPr>
            </a:lvl4pPr>
            <a:lvl5pPr lvl="4" algn="ctr">
              <a:spcBef>
                <a:spcPts val="0"/>
              </a:spcBef>
              <a:spcAft>
                <a:spcPts val="0"/>
              </a:spcAft>
              <a:buSzPts val="9600"/>
              <a:buFont typeface="Poppins"/>
              <a:buNone/>
              <a:defRPr b="0" sz="9600">
                <a:latin typeface="Poppins"/>
                <a:ea typeface="Poppins"/>
                <a:cs typeface="Poppins"/>
                <a:sym typeface="Poppins"/>
              </a:defRPr>
            </a:lvl5pPr>
            <a:lvl6pPr lvl="5" algn="ctr">
              <a:spcBef>
                <a:spcPts val="0"/>
              </a:spcBef>
              <a:spcAft>
                <a:spcPts val="0"/>
              </a:spcAft>
              <a:buSzPts val="9600"/>
              <a:buFont typeface="Poppins"/>
              <a:buNone/>
              <a:defRPr b="0" sz="9600">
                <a:latin typeface="Poppins"/>
                <a:ea typeface="Poppins"/>
                <a:cs typeface="Poppins"/>
                <a:sym typeface="Poppins"/>
              </a:defRPr>
            </a:lvl6pPr>
            <a:lvl7pPr lvl="6" algn="ctr">
              <a:spcBef>
                <a:spcPts val="0"/>
              </a:spcBef>
              <a:spcAft>
                <a:spcPts val="0"/>
              </a:spcAft>
              <a:buSzPts val="9600"/>
              <a:buFont typeface="Poppins"/>
              <a:buNone/>
              <a:defRPr b="0" sz="9600">
                <a:latin typeface="Poppins"/>
                <a:ea typeface="Poppins"/>
                <a:cs typeface="Poppins"/>
                <a:sym typeface="Poppins"/>
              </a:defRPr>
            </a:lvl7pPr>
            <a:lvl8pPr lvl="7" algn="ctr">
              <a:spcBef>
                <a:spcPts val="0"/>
              </a:spcBef>
              <a:spcAft>
                <a:spcPts val="0"/>
              </a:spcAft>
              <a:buSzPts val="9600"/>
              <a:buFont typeface="Poppins"/>
              <a:buNone/>
              <a:defRPr b="0" sz="9600">
                <a:latin typeface="Poppins"/>
                <a:ea typeface="Poppins"/>
                <a:cs typeface="Poppins"/>
                <a:sym typeface="Poppins"/>
              </a:defRPr>
            </a:lvl8pPr>
            <a:lvl9pPr lvl="8" algn="ctr">
              <a:spcBef>
                <a:spcPts val="0"/>
              </a:spcBef>
              <a:spcAft>
                <a:spcPts val="0"/>
              </a:spcAft>
              <a:buSzPts val="9600"/>
              <a:buFont typeface="Poppins"/>
              <a:buNone/>
              <a:defRPr b="0" sz="9600">
                <a:latin typeface="Poppins"/>
                <a:ea typeface="Poppins"/>
                <a:cs typeface="Poppins"/>
                <a:sym typeface="Poppins"/>
              </a:defRPr>
            </a:lvl9pPr>
          </a:lstStyle>
          <a:p>
            <a:r>
              <a:t>xx%</a:t>
            </a:r>
          </a:p>
        </p:txBody>
      </p:sp>
      <p:sp>
        <p:nvSpPr>
          <p:cNvPr id="218" name="Google Shape;218;p11"/>
          <p:cNvSpPr txBox="1"/>
          <p:nvPr>
            <p:ph idx="1" type="subTitle"/>
          </p:nvPr>
        </p:nvSpPr>
        <p:spPr>
          <a:xfrm>
            <a:off x="3025725" y="2697650"/>
            <a:ext cx="40788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5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19" name="Google Shape;219;p11"/>
          <p:cNvGrpSpPr/>
          <p:nvPr/>
        </p:nvGrpSpPr>
        <p:grpSpPr>
          <a:xfrm>
            <a:off x="998171" y="-8"/>
            <a:ext cx="6608794" cy="5143512"/>
            <a:chOff x="998171" y="-8"/>
            <a:chExt cx="6608794" cy="5143512"/>
          </a:xfrm>
        </p:grpSpPr>
        <p:sp>
          <p:nvSpPr>
            <p:cNvPr id="220" name="Google Shape;220;p11"/>
            <p:cNvSpPr/>
            <p:nvPr/>
          </p:nvSpPr>
          <p:spPr>
            <a:xfrm rot="10800000">
              <a:off x="998171" y="4876498"/>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a:off x="6600181"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11"/>
          <p:cNvGrpSpPr/>
          <p:nvPr/>
        </p:nvGrpSpPr>
        <p:grpSpPr>
          <a:xfrm flipH="1" rot="10800000">
            <a:off x="-1443375" y="-2220551"/>
            <a:ext cx="11922622" cy="9653454"/>
            <a:chOff x="-1443375" y="-2964939"/>
            <a:chExt cx="11922622" cy="9653454"/>
          </a:xfrm>
        </p:grpSpPr>
        <p:grpSp>
          <p:nvGrpSpPr>
            <p:cNvPr id="223" name="Google Shape;223;p11"/>
            <p:cNvGrpSpPr/>
            <p:nvPr/>
          </p:nvGrpSpPr>
          <p:grpSpPr>
            <a:xfrm>
              <a:off x="6475250" y="3928475"/>
              <a:ext cx="4003997" cy="2064658"/>
              <a:chOff x="5557850" y="3928475"/>
              <a:chExt cx="4003997" cy="2064658"/>
            </a:xfrm>
          </p:grpSpPr>
          <p:sp>
            <p:nvSpPr>
              <p:cNvPr id="224" name="Google Shape;224;p11"/>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a:off x="5557850" y="3928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11"/>
            <p:cNvGrpSpPr/>
            <p:nvPr/>
          </p:nvGrpSpPr>
          <p:grpSpPr>
            <a:xfrm>
              <a:off x="-1443375" y="3908625"/>
              <a:ext cx="5889466" cy="2779890"/>
              <a:chOff x="-1394450" y="3908625"/>
              <a:chExt cx="5889466" cy="2779890"/>
            </a:xfrm>
          </p:grpSpPr>
          <p:sp>
            <p:nvSpPr>
              <p:cNvPr id="227" name="Google Shape;227;p11"/>
              <p:cNvSpPr/>
              <p:nvPr/>
            </p:nvSpPr>
            <p:spPr>
              <a:xfrm>
                <a:off x="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a:off x="-1394450" y="3908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11"/>
            <p:cNvSpPr/>
            <p:nvPr/>
          </p:nvSpPr>
          <p:spPr>
            <a:xfrm rot="10800000">
              <a:off x="-377487" y="-14120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rot="10800000">
              <a:off x="4605266" y="-29649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231" name="Shape 23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32" name="Shape 232"/>
        <p:cNvGrpSpPr/>
        <p:nvPr/>
      </p:nvGrpSpPr>
      <p:grpSpPr>
        <a:xfrm>
          <a:off x="0" y="0"/>
          <a:ext cx="0" cy="0"/>
          <a:chOff x="0" y="0"/>
          <a:chExt cx="0" cy="0"/>
        </a:xfrm>
      </p:grpSpPr>
      <p:grpSp>
        <p:nvGrpSpPr>
          <p:cNvPr id="233" name="Google Shape;233;p13"/>
          <p:cNvGrpSpPr/>
          <p:nvPr/>
        </p:nvGrpSpPr>
        <p:grpSpPr>
          <a:xfrm>
            <a:off x="-150966" y="-1569997"/>
            <a:ext cx="9294978" cy="8009776"/>
            <a:chOff x="-150966" y="-1569997"/>
            <a:chExt cx="9294978" cy="8009776"/>
          </a:xfrm>
        </p:grpSpPr>
        <p:sp>
          <p:nvSpPr>
            <p:cNvPr id="234" name="Google Shape;234;p13"/>
            <p:cNvSpPr/>
            <p:nvPr/>
          </p:nvSpPr>
          <p:spPr>
            <a:xfrm flipH="1">
              <a:off x="-150966" y="452838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rot="10800000">
              <a:off x="5623599" y="-156999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13"/>
          <p:cNvSpPr txBox="1"/>
          <p:nvPr>
            <p:ph idx="1" type="subTitle"/>
          </p:nvPr>
        </p:nvSpPr>
        <p:spPr>
          <a:xfrm>
            <a:off x="1024750" y="3241688"/>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37" name="Google Shape;237;p13"/>
          <p:cNvSpPr txBox="1"/>
          <p:nvPr>
            <p:ph idx="2" type="subTitle"/>
          </p:nvPr>
        </p:nvSpPr>
        <p:spPr>
          <a:xfrm>
            <a:off x="3419221" y="3241688"/>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38" name="Google Shape;238;p13"/>
          <p:cNvSpPr txBox="1"/>
          <p:nvPr>
            <p:ph idx="3" type="subTitle"/>
          </p:nvPr>
        </p:nvSpPr>
        <p:spPr>
          <a:xfrm>
            <a:off x="5813699" y="3241688"/>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39" name="Google Shape;239;p13"/>
          <p:cNvSpPr txBox="1"/>
          <p:nvPr>
            <p:ph idx="4" type="subTitle"/>
          </p:nvPr>
        </p:nvSpPr>
        <p:spPr>
          <a:xfrm>
            <a:off x="1024750" y="179616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40" name="Google Shape;240;p13"/>
          <p:cNvSpPr txBox="1"/>
          <p:nvPr>
            <p:ph idx="5" type="subTitle"/>
          </p:nvPr>
        </p:nvSpPr>
        <p:spPr>
          <a:xfrm>
            <a:off x="3419221" y="179616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41" name="Google Shape;241;p13"/>
          <p:cNvSpPr txBox="1"/>
          <p:nvPr>
            <p:ph idx="6" type="subTitle"/>
          </p:nvPr>
        </p:nvSpPr>
        <p:spPr>
          <a:xfrm>
            <a:off x="5813699" y="179616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242" name="Google Shape;242;p13"/>
          <p:cNvGrpSpPr/>
          <p:nvPr/>
        </p:nvGrpSpPr>
        <p:grpSpPr>
          <a:xfrm rot="10800000">
            <a:off x="-2096303" y="3730190"/>
            <a:ext cx="3010303" cy="380635"/>
            <a:chOff x="5446772" y="1743190"/>
            <a:chExt cx="3010303" cy="380635"/>
          </a:xfrm>
        </p:grpSpPr>
        <p:grpSp>
          <p:nvGrpSpPr>
            <p:cNvPr id="243" name="Google Shape;243;p13"/>
            <p:cNvGrpSpPr/>
            <p:nvPr/>
          </p:nvGrpSpPr>
          <p:grpSpPr>
            <a:xfrm flipH="1">
              <a:off x="5898325" y="1865405"/>
              <a:ext cx="1567047" cy="45661"/>
              <a:chOff x="1754675" y="2661275"/>
              <a:chExt cx="1945675" cy="56700"/>
            </a:xfrm>
          </p:grpSpPr>
          <p:cxnSp>
            <p:nvCxnSpPr>
              <p:cNvPr id="244" name="Google Shape;244;p13"/>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245" name="Google Shape;245;p13"/>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13"/>
            <p:cNvGrpSpPr/>
            <p:nvPr/>
          </p:nvGrpSpPr>
          <p:grpSpPr>
            <a:xfrm flipH="1">
              <a:off x="5477439" y="1987637"/>
              <a:ext cx="1561280" cy="136187"/>
              <a:chOff x="1754675" y="2824000"/>
              <a:chExt cx="4728285" cy="412439"/>
            </a:xfrm>
          </p:grpSpPr>
          <p:sp>
            <p:nvSpPr>
              <p:cNvPr id="247" name="Google Shape;247;p1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248" name="Google Shape;248;p1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3"/>
            <p:cNvGrpSpPr/>
            <p:nvPr/>
          </p:nvGrpSpPr>
          <p:grpSpPr>
            <a:xfrm flipH="1">
              <a:off x="5446772" y="1743190"/>
              <a:ext cx="3010303" cy="45661"/>
              <a:chOff x="1766900" y="2869225"/>
              <a:chExt cx="3737650" cy="56700"/>
            </a:xfrm>
          </p:grpSpPr>
          <p:cxnSp>
            <p:nvCxnSpPr>
              <p:cNvPr id="250" name="Google Shape;250;p1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251" name="Google Shape;251;p1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2" name="Google Shape;25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3" name="Google Shape;253;p13"/>
          <p:cNvSpPr txBox="1"/>
          <p:nvPr>
            <p:ph hasCustomPrompt="1" idx="7" type="title"/>
          </p:nvPr>
        </p:nvSpPr>
        <p:spPr>
          <a:xfrm>
            <a:off x="1450150" y="1229150"/>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54" name="Google Shape;254;p13"/>
          <p:cNvSpPr txBox="1"/>
          <p:nvPr>
            <p:ph hasCustomPrompt="1" idx="8" type="title"/>
          </p:nvPr>
        </p:nvSpPr>
        <p:spPr>
          <a:xfrm>
            <a:off x="1450200" y="2674700"/>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55" name="Google Shape;255;p13"/>
          <p:cNvSpPr txBox="1"/>
          <p:nvPr>
            <p:ph hasCustomPrompt="1" idx="9" type="title"/>
          </p:nvPr>
        </p:nvSpPr>
        <p:spPr>
          <a:xfrm>
            <a:off x="3844625" y="1229151"/>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56" name="Google Shape;256;p13"/>
          <p:cNvSpPr txBox="1"/>
          <p:nvPr>
            <p:ph hasCustomPrompt="1" idx="13" type="title"/>
          </p:nvPr>
        </p:nvSpPr>
        <p:spPr>
          <a:xfrm>
            <a:off x="3844625" y="2674699"/>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57" name="Google Shape;257;p13"/>
          <p:cNvSpPr txBox="1"/>
          <p:nvPr>
            <p:ph hasCustomPrompt="1" idx="14" type="title"/>
          </p:nvPr>
        </p:nvSpPr>
        <p:spPr>
          <a:xfrm>
            <a:off x="6239100" y="1229152"/>
            <a:ext cx="5670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58" name="Google Shape;258;p13"/>
          <p:cNvSpPr txBox="1"/>
          <p:nvPr>
            <p:ph hasCustomPrompt="1" idx="15" type="title"/>
          </p:nvPr>
        </p:nvSpPr>
        <p:spPr>
          <a:xfrm>
            <a:off x="6239100" y="2674703"/>
            <a:ext cx="5670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59" name="Google Shape;259;p13"/>
          <p:cNvSpPr/>
          <p:nvPr/>
        </p:nvSpPr>
        <p:spPr>
          <a:xfrm rot="10800000">
            <a:off x="1316384" y="4901259"/>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flipH="1">
            <a:off x="-585437"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61" name="Shape 261"/>
        <p:cNvGrpSpPr/>
        <p:nvPr/>
      </p:nvGrpSpPr>
      <p:grpSpPr>
        <a:xfrm>
          <a:off x="0" y="0"/>
          <a:ext cx="0" cy="0"/>
          <a:chOff x="0" y="0"/>
          <a:chExt cx="0" cy="0"/>
        </a:xfrm>
      </p:grpSpPr>
      <p:grpSp>
        <p:nvGrpSpPr>
          <p:cNvPr id="262" name="Google Shape;262;p14"/>
          <p:cNvGrpSpPr/>
          <p:nvPr/>
        </p:nvGrpSpPr>
        <p:grpSpPr>
          <a:xfrm>
            <a:off x="-10" y="-1658067"/>
            <a:ext cx="9294978" cy="7822922"/>
            <a:chOff x="-10" y="-1658067"/>
            <a:chExt cx="9294978" cy="7822922"/>
          </a:xfrm>
        </p:grpSpPr>
        <p:sp>
          <p:nvSpPr>
            <p:cNvPr id="263" name="Google Shape;263;p14"/>
            <p:cNvSpPr/>
            <p:nvPr/>
          </p:nvSpPr>
          <p:spPr>
            <a:xfrm flipH="1" rot="10800000">
              <a:off x="0" y="-8273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flipH="1">
              <a:off x="-10" y="425345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rot="10800000">
              <a:off x="3765449" y="-165806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14"/>
          <p:cNvGrpSpPr/>
          <p:nvPr/>
        </p:nvGrpSpPr>
        <p:grpSpPr>
          <a:xfrm>
            <a:off x="214581" y="-8"/>
            <a:ext cx="1593209" cy="183531"/>
            <a:chOff x="385056" y="-8"/>
            <a:chExt cx="1593209" cy="183531"/>
          </a:xfrm>
        </p:grpSpPr>
        <p:sp>
          <p:nvSpPr>
            <p:cNvPr id="267" name="Google Shape;267;p14"/>
            <p:cNvSpPr/>
            <p:nvPr/>
          </p:nvSpPr>
          <p:spPr>
            <a:xfrm flipH="1">
              <a:off x="385056"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flipH="1">
              <a:off x="971481"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14"/>
          <p:cNvGrpSpPr/>
          <p:nvPr/>
        </p:nvGrpSpPr>
        <p:grpSpPr>
          <a:xfrm>
            <a:off x="-641180" y="447742"/>
            <a:ext cx="10174669" cy="4695754"/>
            <a:chOff x="-641180" y="447742"/>
            <a:chExt cx="10174669" cy="4695754"/>
          </a:xfrm>
        </p:grpSpPr>
        <p:sp>
          <p:nvSpPr>
            <p:cNvPr id="270" name="Google Shape;270;p14"/>
            <p:cNvSpPr/>
            <p:nvPr/>
          </p:nvSpPr>
          <p:spPr>
            <a:xfrm>
              <a:off x="8526706" y="447742"/>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flipH="1">
              <a:off x="6924920"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641180"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14"/>
          <p:cNvSpPr txBox="1"/>
          <p:nvPr>
            <p:ph type="title"/>
          </p:nvPr>
        </p:nvSpPr>
        <p:spPr>
          <a:xfrm>
            <a:off x="1419900" y="3055775"/>
            <a:ext cx="63042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6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74" name="Google Shape;274;p14"/>
          <p:cNvSpPr txBox="1"/>
          <p:nvPr>
            <p:ph idx="1" type="subTitle"/>
          </p:nvPr>
        </p:nvSpPr>
        <p:spPr>
          <a:xfrm>
            <a:off x="1419900" y="1081900"/>
            <a:ext cx="63042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275" name="Google Shape;275;p14"/>
          <p:cNvGrpSpPr/>
          <p:nvPr/>
        </p:nvGrpSpPr>
        <p:grpSpPr>
          <a:xfrm>
            <a:off x="-689412" y="-1311142"/>
            <a:ext cx="10419597" cy="8141306"/>
            <a:chOff x="-689412" y="-1311142"/>
            <a:chExt cx="10419597" cy="8141306"/>
          </a:xfrm>
        </p:grpSpPr>
        <p:sp>
          <p:nvSpPr>
            <p:cNvPr id="276" name="Google Shape;276;p14"/>
            <p:cNvSpPr/>
            <p:nvPr/>
          </p:nvSpPr>
          <p:spPr>
            <a:xfrm rot="10800000">
              <a:off x="6315079" y="-1311142"/>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3" y="475350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rot="10800000">
              <a:off x="-689412" y="-8181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6924913" y="46040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80" name="Shape 280"/>
        <p:cNvGrpSpPr/>
        <p:nvPr/>
      </p:nvGrpSpPr>
      <p:grpSpPr>
        <a:xfrm>
          <a:off x="0" y="0"/>
          <a:ext cx="0" cy="0"/>
          <a:chOff x="0" y="0"/>
          <a:chExt cx="0" cy="0"/>
        </a:xfrm>
      </p:grpSpPr>
      <p:sp>
        <p:nvSpPr>
          <p:cNvPr id="281" name="Google Shape;281;p15"/>
          <p:cNvSpPr txBox="1"/>
          <p:nvPr>
            <p:ph type="title"/>
          </p:nvPr>
        </p:nvSpPr>
        <p:spPr>
          <a:xfrm>
            <a:off x="1103225" y="1490900"/>
            <a:ext cx="3169200" cy="16578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2" name="Google Shape;282;p15"/>
          <p:cNvSpPr txBox="1"/>
          <p:nvPr>
            <p:ph idx="1" type="subTitle"/>
          </p:nvPr>
        </p:nvSpPr>
        <p:spPr>
          <a:xfrm>
            <a:off x="1103225" y="3187975"/>
            <a:ext cx="3169200" cy="771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3" name="Google Shape;283;p15"/>
          <p:cNvSpPr/>
          <p:nvPr>
            <p:ph idx="2" type="pic"/>
          </p:nvPr>
        </p:nvSpPr>
        <p:spPr>
          <a:xfrm>
            <a:off x="4272425" y="613850"/>
            <a:ext cx="3768300" cy="3796800"/>
          </a:xfrm>
          <a:prstGeom prst="rect">
            <a:avLst/>
          </a:prstGeom>
          <a:noFill/>
          <a:ln>
            <a:noFill/>
          </a:ln>
        </p:spPr>
      </p:sp>
      <p:grpSp>
        <p:nvGrpSpPr>
          <p:cNvPr id="284" name="Google Shape;284;p15"/>
          <p:cNvGrpSpPr/>
          <p:nvPr/>
        </p:nvGrpSpPr>
        <p:grpSpPr>
          <a:xfrm flipH="1" rot="10800000">
            <a:off x="-1536301" y="-1730518"/>
            <a:ext cx="10804826" cy="8381753"/>
            <a:chOff x="-1589201" y="-1194493"/>
            <a:chExt cx="10804826" cy="8381753"/>
          </a:xfrm>
        </p:grpSpPr>
        <p:sp>
          <p:nvSpPr>
            <p:cNvPr id="285" name="Google Shape;285;p15"/>
            <p:cNvSpPr/>
            <p:nvPr/>
          </p:nvSpPr>
          <p:spPr>
            <a:xfrm flipH="1" rot="10800000">
              <a:off x="-79353" y="-119449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1589201" y="4818100"/>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15"/>
          <p:cNvSpPr/>
          <p:nvPr/>
        </p:nvSpPr>
        <p:spPr>
          <a:xfrm flipH="1" rot="10800000">
            <a:off x="6778074" y="4876489"/>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7378450" y="429690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15"/>
          <p:cNvGrpSpPr/>
          <p:nvPr/>
        </p:nvGrpSpPr>
        <p:grpSpPr>
          <a:xfrm flipH="1">
            <a:off x="-1397466" y="738820"/>
            <a:ext cx="3010303" cy="380635"/>
            <a:chOff x="5446772" y="1743190"/>
            <a:chExt cx="3010303" cy="380635"/>
          </a:xfrm>
        </p:grpSpPr>
        <p:grpSp>
          <p:nvGrpSpPr>
            <p:cNvPr id="290" name="Google Shape;290;p15"/>
            <p:cNvGrpSpPr/>
            <p:nvPr/>
          </p:nvGrpSpPr>
          <p:grpSpPr>
            <a:xfrm flipH="1">
              <a:off x="5898325" y="1865405"/>
              <a:ext cx="1567047" cy="45661"/>
              <a:chOff x="1754675" y="2661275"/>
              <a:chExt cx="1945675" cy="56700"/>
            </a:xfrm>
          </p:grpSpPr>
          <p:cxnSp>
            <p:nvCxnSpPr>
              <p:cNvPr id="291" name="Google Shape;291;p1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292" name="Google Shape;292;p1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15"/>
            <p:cNvGrpSpPr/>
            <p:nvPr/>
          </p:nvGrpSpPr>
          <p:grpSpPr>
            <a:xfrm flipH="1">
              <a:off x="5477439" y="1987637"/>
              <a:ext cx="1561280" cy="136187"/>
              <a:chOff x="1754675" y="2824000"/>
              <a:chExt cx="4728285" cy="412439"/>
            </a:xfrm>
          </p:grpSpPr>
          <p:sp>
            <p:nvSpPr>
              <p:cNvPr id="294" name="Google Shape;294;p1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295" name="Google Shape;295;p1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15"/>
            <p:cNvGrpSpPr/>
            <p:nvPr/>
          </p:nvGrpSpPr>
          <p:grpSpPr>
            <a:xfrm flipH="1">
              <a:off x="5446772" y="1743190"/>
              <a:ext cx="3010303" cy="45661"/>
              <a:chOff x="1766900" y="2869225"/>
              <a:chExt cx="3737650" cy="56700"/>
            </a:xfrm>
          </p:grpSpPr>
          <p:cxnSp>
            <p:nvCxnSpPr>
              <p:cNvPr id="297" name="Google Shape;297;p1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298" name="Google Shape;298;p1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99" name="Shape 299"/>
        <p:cNvGrpSpPr/>
        <p:nvPr/>
      </p:nvGrpSpPr>
      <p:grpSpPr>
        <a:xfrm>
          <a:off x="0" y="0"/>
          <a:ext cx="0" cy="0"/>
          <a:chOff x="0" y="0"/>
          <a:chExt cx="0" cy="0"/>
        </a:xfrm>
      </p:grpSpPr>
      <p:sp>
        <p:nvSpPr>
          <p:cNvPr id="300" name="Google Shape;300;p16"/>
          <p:cNvSpPr txBox="1"/>
          <p:nvPr>
            <p:ph type="title"/>
          </p:nvPr>
        </p:nvSpPr>
        <p:spPr>
          <a:xfrm>
            <a:off x="872400" y="1637550"/>
            <a:ext cx="32241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1" name="Google Shape;301;p16"/>
          <p:cNvSpPr txBox="1"/>
          <p:nvPr>
            <p:ph idx="1" type="subTitle"/>
          </p:nvPr>
        </p:nvSpPr>
        <p:spPr>
          <a:xfrm>
            <a:off x="872400" y="2700750"/>
            <a:ext cx="32241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302" name="Google Shape;302;p16"/>
          <p:cNvGrpSpPr/>
          <p:nvPr/>
        </p:nvGrpSpPr>
        <p:grpSpPr>
          <a:xfrm>
            <a:off x="-213475" y="-435968"/>
            <a:ext cx="10430912" cy="6926993"/>
            <a:chOff x="-213475" y="-435968"/>
            <a:chExt cx="10430912" cy="6926993"/>
          </a:xfrm>
        </p:grpSpPr>
        <p:sp>
          <p:nvSpPr>
            <p:cNvPr id="303" name="Google Shape;303;p16"/>
            <p:cNvSpPr/>
            <p:nvPr/>
          </p:nvSpPr>
          <p:spPr>
            <a:xfrm flipH="1" rot="10800000">
              <a:off x="7412165" y="-43596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flipH="1">
              <a:off x="-213475" y="4603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16"/>
          <p:cNvGrpSpPr/>
          <p:nvPr/>
        </p:nvGrpSpPr>
        <p:grpSpPr>
          <a:xfrm flipH="1">
            <a:off x="-1986736" y="257018"/>
            <a:ext cx="3567725" cy="692436"/>
            <a:chOff x="5803750" y="1590790"/>
            <a:chExt cx="3567725" cy="692436"/>
          </a:xfrm>
        </p:grpSpPr>
        <p:grpSp>
          <p:nvGrpSpPr>
            <p:cNvPr id="306" name="Google Shape;306;p16"/>
            <p:cNvGrpSpPr/>
            <p:nvPr/>
          </p:nvGrpSpPr>
          <p:grpSpPr>
            <a:xfrm flipH="1">
              <a:off x="5803750" y="2180862"/>
              <a:ext cx="3070084" cy="102364"/>
              <a:chOff x="1779150" y="2604263"/>
              <a:chExt cx="3811875" cy="127113"/>
            </a:xfrm>
          </p:grpSpPr>
          <p:sp>
            <p:nvSpPr>
              <p:cNvPr id="307" name="Google Shape;307;p1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308" name="Google Shape;308;p1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16"/>
            <p:cNvGrpSpPr/>
            <p:nvPr/>
          </p:nvGrpSpPr>
          <p:grpSpPr>
            <a:xfrm flipH="1">
              <a:off x="5898325" y="1789205"/>
              <a:ext cx="1567047" cy="45661"/>
              <a:chOff x="1754675" y="2566652"/>
              <a:chExt cx="1945675" cy="56700"/>
            </a:xfrm>
          </p:grpSpPr>
          <p:cxnSp>
            <p:nvCxnSpPr>
              <p:cNvPr id="310" name="Google Shape;310;p16"/>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311" name="Google Shape;311;p16"/>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 name="Google Shape;312;p16"/>
            <p:cNvGrpSpPr/>
            <p:nvPr/>
          </p:nvGrpSpPr>
          <p:grpSpPr>
            <a:xfrm flipH="1">
              <a:off x="6107964" y="1938899"/>
              <a:ext cx="1561280" cy="136187"/>
              <a:chOff x="-154850" y="2676400"/>
              <a:chExt cx="4728285" cy="412439"/>
            </a:xfrm>
          </p:grpSpPr>
          <p:sp>
            <p:nvSpPr>
              <p:cNvPr id="313" name="Google Shape;313;p16"/>
              <p:cNvSpPr/>
              <p:nvPr/>
            </p:nvSpPr>
            <p:spPr>
              <a:xfrm>
                <a:off x="-154850" y="26764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14" name="Google Shape;314;p16"/>
              <p:cNvSpPr/>
              <p:nvPr/>
            </p:nvSpPr>
            <p:spPr>
              <a:xfrm>
                <a:off x="4439036" y="29544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16"/>
            <p:cNvGrpSpPr/>
            <p:nvPr/>
          </p:nvGrpSpPr>
          <p:grpSpPr>
            <a:xfrm flipH="1">
              <a:off x="6361172" y="1590790"/>
              <a:ext cx="3010303" cy="45661"/>
              <a:chOff x="631564" y="2679979"/>
              <a:chExt cx="3737650" cy="56700"/>
            </a:xfrm>
          </p:grpSpPr>
          <p:cxnSp>
            <p:nvCxnSpPr>
              <p:cNvPr id="316" name="Google Shape;316;p16"/>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317" name="Google Shape;317;p16"/>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8" name="Google Shape;318;p16"/>
          <p:cNvSpPr/>
          <p:nvPr/>
        </p:nvSpPr>
        <p:spPr>
          <a:xfrm rot="10800000">
            <a:off x="-284501"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16"/>
          <p:cNvGrpSpPr/>
          <p:nvPr/>
        </p:nvGrpSpPr>
        <p:grpSpPr>
          <a:xfrm>
            <a:off x="-1754525" y="-2478031"/>
            <a:ext cx="12821147" cy="8256735"/>
            <a:chOff x="-1754525" y="-2478031"/>
            <a:chExt cx="12821147" cy="8256735"/>
          </a:xfrm>
        </p:grpSpPr>
        <p:sp>
          <p:nvSpPr>
            <p:cNvPr id="320" name="Google Shape;320;p16"/>
            <p:cNvSpPr/>
            <p:nvPr/>
          </p:nvSpPr>
          <p:spPr>
            <a:xfrm rot="10800000">
              <a:off x="5951215"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flipH="1">
              <a:off x="-17545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322" name="Shape 322"/>
        <p:cNvGrpSpPr/>
        <p:nvPr/>
      </p:nvGrpSpPr>
      <p:grpSpPr>
        <a:xfrm>
          <a:off x="0" y="0"/>
          <a:ext cx="0" cy="0"/>
          <a:chOff x="0" y="0"/>
          <a:chExt cx="0" cy="0"/>
        </a:xfrm>
      </p:grpSpPr>
      <p:sp>
        <p:nvSpPr>
          <p:cNvPr id="323" name="Google Shape;323;p17"/>
          <p:cNvSpPr/>
          <p:nvPr/>
        </p:nvSpPr>
        <p:spPr>
          <a:xfrm rot="10800000">
            <a:off x="666600" y="478394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flipH="1">
            <a:off x="-17545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1259172" y="463498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17"/>
          <p:cNvGrpSpPr/>
          <p:nvPr/>
        </p:nvGrpSpPr>
        <p:grpSpPr>
          <a:xfrm>
            <a:off x="6644522" y="4451415"/>
            <a:ext cx="3427062" cy="540036"/>
            <a:chOff x="5446772" y="1743190"/>
            <a:chExt cx="3427062" cy="540036"/>
          </a:xfrm>
        </p:grpSpPr>
        <p:grpSp>
          <p:nvGrpSpPr>
            <p:cNvPr id="327" name="Google Shape;327;p17"/>
            <p:cNvGrpSpPr/>
            <p:nvPr/>
          </p:nvGrpSpPr>
          <p:grpSpPr>
            <a:xfrm flipH="1">
              <a:off x="5803750" y="2180862"/>
              <a:ext cx="3070084" cy="102364"/>
              <a:chOff x="1779150" y="2604263"/>
              <a:chExt cx="3811875" cy="127113"/>
            </a:xfrm>
          </p:grpSpPr>
          <p:sp>
            <p:nvSpPr>
              <p:cNvPr id="328" name="Google Shape;328;p1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329" name="Google Shape;329;p1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17"/>
            <p:cNvGrpSpPr/>
            <p:nvPr/>
          </p:nvGrpSpPr>
          <p:grpSpPr>
            <a:xfrm flipH="1">
              <a:off x="5898325" y="1865405"/>
              <a:ext cx="1567047" cy="45661"/>
              <a:chOff x="1754675" y="2661275"/>
              <a:chExt cx="1945675" cy="56700"/>
            </a:xfrm>
          </p:grpSpPr>
          <p:cxnSp>
            <p:nvCxnSpPr>
              <p:cNvPr id="331" name="Google Shape;331;p1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332" name="Google Shape;332;p1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17"/>
            <p:cNvGrpSpPr/>
            <p:nvPr/>
          </p:nvGrpSpPr>
          <p:grpSpPr>
            <a:xfrm flipH="1">
              <a:off x="5477439" y="1987637"/>
              <a:ext cx="1561280" cy="136187"/>
              <a:chOff x="1754675" y="2824000"/>
              <a:chExt cx="4728285" cy="412439"/>
            </a:xfrm>
          </p:grpSpPr>
          <p:sp>
            <p:nvSpPr>
              <p:cNvPr id="334" name="Google Shape;334;p1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35" name="Google Shape;335;p1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17"/>
            <p:cNvGrpSpPr/>
            <p:nvPr/>
          </p:nvGrpSpPr>
          <p:grpSpPr>
            <a:xfrm flipH="1">
              <a:off x="5446772" y="1743190"/>
              <a:ext cx="3010303" cy="45661"/>
              <a:chOff x="1766900" y="2869225"/>
              <a:chExt cx="3737650" cy="56700"/>
            </a:xfrm>
          </p:grpSpPr>
          <p:cxnSp>
            <p:nvCxnSpPr>
              <p:cNvPr id="337" name="Google Shape;337;p1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38" name="Google Shape;338;p1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9" name="Google Shape;339;p17"/>
          <p:cNvGrpSpPr/>
          <p:nvPr/>
        </p:nvGrpSpPr>
        <p:grpSpPr>
          <a:xfrm>
            <a:off x="-694176" y="-920239"/>
            <a:ext cx="10964574" cy="6661025"/>
            <a:chOff x="-694176" y="-920239"/>
            <a:chExt cx="10964574" cy="6661025"/>
          </a:xfrm>
        </p:grpSpPr>
        <p:sp>
          <p:nvSpPr>
            <p:cNvPr id="340" name="Google Shape;340;p17"/>
            <p:cNvSpPr/>
            <p:nvPr/>
          </p:nvSpPr>
          <p:spPr>
            <a:xfrm flipH="1" rot="10800000">
              <a:off x="-694176" y="-92023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flipH="1">
              <a:off x="6749999" y="3899186"/>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17"/>
          <p:cNvSpPr txBox="1"/>
          <p:nvPr>
            <p:ph type="title"/>
          </p:nvPr>
        </p:nvSpPr>
        <p:spPr>
          <a:xfrm>
            <a:off x="5200875" y="1926400"/>
            <a:ext cx="3077400" cy="635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3" name="Google Shape;343;p17"/>
          <p:cNvSpPr txBox="1"/>
          <p:nvPr>
            <p:ph idx="1" type="subTitle"/>
          </p:nvPr>
        </p:nvSpPr>
        <p:spPr>
          <a:xfrm>
            <a:off x="5201025" y="2562000"/>
            <a:ext cx="3077400" cy="805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344" name="Shape 344"/>
        <p:cNvGrpSpPr/>
        <p:nvPr/>
      </p:nvGrpSpPr>
      <p:grpSpPr>
        <a:xfrm>
          <a:off x="0" y="0"/>
          <a:ext cx="0" cy="0"/>
          <a:chOff x="0" y="0"/>
          <a:chExt cx="0" cy="0"/>
        </a:xfrm>
      </p:grpSpPr>
      <p:grpSp>
        <p:nvGrpSpPr>
          <p:cNvPr id="345" name="Google Shape;345;p18"/>
          <p:cNvGrpSpPr/>
          <p:nvPr/>
        </p:nvGrpSpPr>
        <p:grpSpPr>
          <a:xfrm>
            <a:off x="-1289846" y="-464980"/>
            <a:ext cx="3520400" cy="7145645"/>
            <a:chOff x="-1289846" y="-464980"/>
            <a:chExt cx="3520400" cy="7145645"/>
          </a:xfrm>
        </p:grpSpPr>
        <p:sp>
          <p:nvSpPr>
            <p:cNvPr id="346" name="Google Shape;346;p18"/>
            <p:cNvSpPr/>
            <p:nvPr/>
          </p:nvSpPr>
          <p:spPr>
            <a:xfrm flipH="1" rot="10800000">
              <a:off x="-305811" y="-464980"/>
              <a:ext cx="1920158" cy="1004478"/>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1289846" y="460400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9" name="Google Shape;349;p18"/>
          <p:cNvSpPr txBox="1"/>
          <p:nvPr>
            <p:ph idx="1" type="subTitle"/>
          </p:nvPr>
        </p:nvSpPr>
        <p:spPr>
          <a:xfrm>
            <a:off x="713225" y="1071950"/>
            <a:ext cx="3848100" cy="1598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350" name="Google Shape;350;p18"/>
          <p:cNvSpPr/>
          <p:nvPr/>
        </p:nvSpPr>
        <p:spPr>
          <a:xfrm flipH="1">
            <a:off x="-871159" y="539488"/>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flipH="1" rot="10800000">
            <a:off x="-2006799"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18"/>
          <p:cNvGrpSpPr/>
          <p:nvPr/>
        </p:nvGrpSpPr>
        <p:grpSpPr>
          <a:xfrm flipH="1">
            <a:off x="7324525" y="151290"/>
            <a:ext cx="3296400" cy="703085"/>
            <a:chOff x="-12" y="3628590"/>
            <a:chExt cx="3296400" cy="703085"/>
          </a:xfrm>
        </p:grpSpPr>
        <p:grpSp>
          <p:nvGrpSpPr>
            <p:cNvPr id="353" name="Google Shape;353;p18"/>
            <p:cNvGrpSpPr/>
            <p:nvPr/>
          </p:nvGrpSpPr>
          <p:grpSpPr>
            <a:xfrm>
              <a:off x="854867" y="3996692"/>
              <a:ext cx="1567047" cy="45661"/>
              <a:chOff x="1754675" y="2661275"/>
              <a:chExt cx="1945675" cy="56700"/>
            </a:xfrm>
          </p:grpSpPr>
          <p:cxnSp>
            <p:nvCxnSpPr>
              <p:cNvPr id="354" name="Google Shape;354;p1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355" name="Google Shape;355;p1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18"/>
            <p:cNvGrpSpPr/>
            <p:nvPr/>
          </p:nvGrpSpPr>
          <p:grpSpPr>
            <a:xfrm>
              <a:off x="518420" y="4195487"/>
              <a:ext cx="1561280" cy="136187"/>
              <a:chOff x="1754675" y="2824000"/>
              <a:chExt cx="4728285" cy="412439"/>
            </a:xfrm>
          </p:grpSpPr>
          <p:sp>
            <p:nvSpPr>
              <p:cNvPr id="357" name="Google Shape;357;p1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58" name="Google Shape;358;p1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18"/>
            <p:cNvGrpSpPr/>
            <p:nvPr/>
          </p:nvGrpSpPr>
          <p:grpSpPr>
            <a:xfrm>
              <a:off x="226304" y="3764887"/>
              <a:ext cx="3070084" cy="102364"/>
              <a:chOff x="1779150" y="2604263"/>
              <a:chExt cx="3811875" cy="127113"/>
            </a:xfrm>
          </p:grpSpPr>
          <p:sp>
            <p:nvSpPr>
              <p:cNvPr id="360" name="Google Shape;360;p1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361" name="Google Shape;361;p1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18"/>
            <p:cNvGrpSpPr/>
            <p:nvPr/>
          </p:nvGrpSpPr>
          <p:grpSpPr>
            <a:xfrm>
              <a:off x="-12" y="3628590"/>
              <a:ext cx="3010303" cy="45661"/>
              <a:chOff x="1766900" y="2869225"/>
              <a:chExt cx="3737650" cy="56700"/>
            </a:xfrm>
          </p:grpSpPr>
          <p:cxnSp>
            <p:nvCxnSpPr>
              <p:cNvPr id="363" name="Google Shape;363;p1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64" name="Google Shape;364;p1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_1">
    <p:spTree>
      <p:nvGrpSpPr>
        <p:cNvPr id="365" name="Shape 365"/>
        <p:cNvGrpSpPr/>
        <p:nvPr/>
      </p:nvGrpSpPr>
      <p:grpSpPr>
        <a:xfrm>
          <a:off x="0" y="0"/>
          <a:ext cx="0" cy="0"/>
          <a:chOff x="0" y="0"/>
          <a:chExt cx="0" cy="0"/>
        </a:xfrm>
      </p:grpSpPr>
      <p:grpSp>
        <p:nvGrpSpPr>
          <p:cNvPr id="366" name="Google Shape;366;p19"/>
          <p:cNvGrpSpPr/>
          <p:nvPr/>
        </p:nvGrpSpPr>
        <p:grpSpPr>
          <a:xfrm>
            <a:off x="-1657830" y="-1821713"/>
            <a:ext cx="13368611" cy="9000374"/>
            <a:chOff x="-1657830" y="-1821713"/>
            <a:chExt cx="13368611" cy="9000374"/>
          </a:xfrm>
        </p:grpSpPr>
        <p:sp>
          <p:nvSpPr>
            <p:cNvPr id="367" name="Google Shape;367;p19"/>
            <p:cNvSpPr/>
            <p:nvPr/>
          </p:nvSpPr>
          <p:spPr>
            <a:xfrm flipH="1">
              <a:off x="-1657830" y="4429574"/>
              <a:ext cx="13368611" cy="2749087"/>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9"/>
            <p:cNvSpPr/>
            <p:nvPr/>
          </p:nvSpPr>
          <p:spPr>
            <a:xfrm rot="10800000">
              <a:off x="6074499" y="-1821713"/>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19"/>
          <p:cNvGrpSpPr/>
          <p:nvPr/>
        </p:nvGrpSpPr>
        <p:grpSpPr>
          <a:xfrm>
            <a:off x="-1296840" y="259346"/>
            <a:ext cx="11980094" cy="4549229"/>
            <a:chOff x="-1296840" y="259346"/>
            <a:chExt cx="11980094" cy="4549229"/>
          </a:xfrm>
        </p:grpSpPr>
        <p:grpSp>
          <p:nvGrpSpPr>
            <p:cNvPr id="370" name="Google Shape;370;p19"/>
            <p:cNvGrpSpPr/>
            <p:nvPr/>
          </p:nvGrpSpPr>
          <p:grpSpPr>
            <a:xfrm rot="10800000">
              <a:off x="-1296840" y="259346"/>
              <a:ext cx="3074607" cy="453954"/>
              <a:chOff x="5478797" y="847321"/>
              <a:chExt cx="3074607" cy="453954"/>
            </a:xfrm>
          </p:grpSpPr>
          <p:grpSp>
            <p:nvGrpSpPr>
              <p:cNvPr id="371" name="Google Shape;371;p19"/>
              <p:cNvGrpSpPr/>
              <p:nvPr/>
            </p:nvGrpSpPr>
            <p:grpSpPr>
              <a:xfrm flipH="1">
                <a:off x="5675409" y="922405"/>
                <a:ext cx="2877996" cy="223763"/>
                <a:chOff x="1687059" y="2012316"/>
                <a:chExt cx="3573375" cy="277863"/>
              </a:xfrm>
            </p:grpSpPr>
            <p:sp>
              <p:nvSpPr>
                <p:cNvPr id="372" name="Google Shape;372;p19"/>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373" name="Google Shape;373;p19"/>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19"/>
              <p:cNvGrpSpPr/>
              <p:nvPr/>
            </p:nvGrpSpPr>
            <p:grpSpPr>
              <a:xfrm flipH="1">
                <a:off x="6072799" y="847321"/>
                <a:ext cx="2430997" cy="185534"/>
                <a:chOff x="1748547" y="1392116"/>
                <a:chExt cx="5911958" cy="451312"/>
              </a:xfrm>
            </p:grpSpPr>
            <p:sp>
              <p:nvSpPr>
                <p:cNvPr id="375" name="Google Shape;375;p19"/>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376" name="Google Shape;376;p19"/>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19"/>
              <p:cNvGrpSpPr/>
              <p:nvPr/>
            </p:nvGrpSpPr>
            <p:grpSpPr>
              <a:xfrm flipH="1">
                <a:off x="5478797" y="1255615"/>
                <a:ext cx="3010303" cy="45661"/>
                <a:chOff x="1766900" y="2869225"/>
                <a:chExt cx="3737650" cy="56700"/>
              </a:xfrm>
            </p:grpSpPr>
            <p:cxnSp>
              <p:nvCxnSpPr>
                <p:cNvPr id="378" name="Google Shape;378;p1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79" name="Google Shape;379;p1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0" name="Google Shape;380;p19"/>
            <p:cNvGrpSpPr/>
            <p:nvPr/>
          </p:nvGrpSpPr>
          <p:grpSpPr>
            <a:xfrm flipH="1">
              <a:off x="7083467" y="3764471"/>
              <a:ext cx="3599787" cy="1044104"/>
              <a:chOff x="-1431671" y="656496"/>
              <a:chExt cx="3599787" cy="1044104"/>
            </a:xfrm>
          </p:grpSpPr>
          <p:grpSp>
            <p:nvGrpSpPr>
              <p:cNvPr id="381" name="Google Shape;381;p19"/>
              <p:cNvGrpSpPr/>
              <p:nvPr/>
            </p:nvGrpSpPr>
            <p:grpSpPr>
              <a:xfrm>
                <a:off x="-368508" y="1432892"/>
                <a:ext cx="1567047" cy="45661"/>
                <a:chOff x="1754675" y="2661275"/>
                <a:chExt cx="1945675" cy="56700"/>
              </a:xfrm>
            </p:grpSpPr>
            <p:cxnSp>
              <p:nvCxnSpPr>
                <p:cNvPr id="382" name="Google Shape;382;p1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383" name="Google Shape;383;p1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19"/>
              <p:cNvGrpSpPr/>
              <p:nvPr/>
            </p:nvGrpSpPr>
            <p:grpSpPr>
              <a:xfrm>
                <a:off x="-766480" y="1564412"/>
                <a:ext cx="1561280" cy="136187"/>
                <a:chOff x="1754675" y="2824000"/>
                <a:chExt cx="4728285" cy="412439"/>
              </a:xfrm>
            </p:grpSpPr>
            <p:sp>
              <p:nvSpPr>
                <p:cNvPr id="385" name="Google Shape;385;p1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86" name="Google Shape;386;p1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19"/>
              <p:cNvGrpSpPr/>
              <p:nvPr/>
            </p:nvGrpSpPr>
            <p:grpSpPr>
              <a:xfrm>
                <a:off x="-1431671" y="1201087"/>
                <a:ext cx="3070084" cy="102364"/>
                <a:chOff x="1779150" y="2604263"/>
                <a:chExt cx="3811875" cy="127113"/>
              </a:xfrm>
            </p:grpSpPr>
            <p:sp>
              <p:nvSpPr>
                <p:cNvPr id="388" name="Google Shape;388;p1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389" name="Google Shape;389;p1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19"/>
              <p:cNvGrpSpPr/>
              <p:nvPr/>
            </p:nvGrpSpPr>
            <p:grpSpPr>
              <a:xfrm>
                <a:off x="-856941" y="773805"/>
                <a:ext cx="2877996" cy="223763"/>
                <a:chOff x="1748550" y="2064750"/>
                <a:chExt cx="3573375" cy="277863"/>
              </a:xfrm>
            </p:grpSpPr>
            <p:sp>
              <p:nvSpPr>
                <p:cNvPr id="391" name="Google Shape;391;p19"/>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392" name="Google Shape;392;p19"/>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856882" y="656496"/>
                <a:ext cx="2430997" cy="185534"/>
                <a:chOff x="1748547" y="1392116"/>
                <a:chExt cx="5911958" cy="451312"/>
              </a:xfrm>
            </p:grpSpPr>
            <p:sp>
              <p:nvSpPr>
                <p:cNvPr id="394" name="Google Shape;394;p19"/>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395" name="Google Shape;395;p19"/>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19"/>
              <p:cNvGrpSpPr/>
              <p:nvPr/>
            </p:nvGrpSpPr>
            <p:grpSpPr>
              <a:xfrm>
                <a:off x="-842187" y="1064790"/>
                <a:ext cx="3010303" cy="45661"/>
                <a:chOff x="1766900" y="2869225"/>
                <a:chExt cx="3737650" cy="56700"/>
              </a:xfrm>
            </p:grpSpPr>
            <p:cxnSp>
              <p:nvCxnSpPr>
                <p:cNvPr id="397" name="Google Shape;397;p1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98" name="Google Shape;398;p1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99" name="Google Shape;399;p19"/>
          <p:cNvGrpSpPr/>
          <p:nvPr/>
        </p:nvGrpSpPr>
        <p:grpSpPr>
          <a:xfrm>
            <a:off x="-2546154" y="-635197"/>
            <a:ext cx="12379564" cy="6575223"/>
            <a:chOff x="-2546154" y="-635197"/>
            <a:chExt cx="12379564" cy="6575223"/>
          </a:xfrm>
        </p:grpSpPr>
        <p:sp>
          <p:nvSpPr>
            <p:cNvPr id="400" name="Google Shape;400;p19"/>
            <p:cNvSpPr/>
            <p:nvPr/>
          </p:nvSpPr>
          <p:spPr>
            <a:xfrm flipH="1" rot="10800000">
              <a:off x="7028137" y="-635197"/>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19"/>
            <p:cNvGrpSpPr/>
            <p:nvPr/>
          </p:nvGrpSpPr>
          <p:grpSpPr>
            <a:xfrm flipH="1">
              <a:off x="-2546154" y="4429587"/>
              <a:ext cx="4147840" cy="1510440"/>
              <a:chOff x="4132575" y="4716825"/>
              <a:chExt cx="5724316" cy="2084515"/>
            </a:xfrm>
          </p:grpSpPr>
          <p:sp>
            <p:nvSpPr>
              <p:cNvPr id="402" name="Google Shape;402;p19"/>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4" name="Google Shape;404;p19"/>
          <p:cNvGrpSpPr/>
          <p:nvPr/>
        </p:nvGrpSpPr>
        <p:grpSpPr>
          <a:xfrm>
            <a:off x="-281888" y="-10703"/>
            <a:ext cx="10398364" cy="4440282"/>
            <a:chOff x="-281888" y="-10703"/>
            <a:chExt cx="10398364" cy="4440282"/>
          </a:xfrm>
        </p:grpSpPr>
        <p:sp>
          <p:nvSpPr>
            <p:cNvPr id="405" name="Google Shape;405;p19"/>
            <p:cNvSpPr/>
            <p:nvPr/>
          </p:nvSpPr>
          <p:spPr>
            <a:xfrm>
              <a:off x="8698225" y="90219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a:off x="6098975" y="-10703"/>
              <a:ext cx="1044698" cy="196679"/>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p:nvPr/>
          </p:nvSpPr>
          <p:spPr>
            <a:xfrm>
              <a:off x="-281888" y="4232899"/>
              <a:ext cx="1044698" cy="196679"/>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8" name="Google Shape;408;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9" name="Google Shape;409;p19"/>
          <p:cNvSpPr txBox="1"/>
          <p:nvPr>
            <p:ph idx="1" type="subTitle"/>
          </p:nvPr>
        </p:nvSpPr>
        <p:spPr>
          <a:xfrm>
            <a:off x="2835450" y="1017725"/>
            <a:ext cx="3410400" cy="28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410" name="Shape 410"/>
        <p:cNvGrpSpPr/>
        <p:nvPr/>
      </p:nvGrpSpPr>
      <p:grpSpPr>
        <a:xfrm>
          <a:off x="0" y="0"/>
          <a:ext cx="0" cy="0"/>
          <a:chOff x="0" y="0"/>
          <a:chExt cx="0" cy="0"/>
        </a:xfrm>
      </p:grpSpPr>
      <p:grpSp>
        <p:nvGrpSpPr>
          <p:cNvPr id="411" name="Google Shape;411;p20"/>
          <p:cNvGrpSpPr/>
          <p:nvPr/>
        </p:nvGrpSpPr>
        <p:grpSpPr>
          <a:xfrm>
            <a:off x="-706235" y="-1528931"/>
            <a:ext cx="9861884" cy="9150482"/>
            <a:chOff x="-706235" y="-1528931"/>
            <a:chExt cx="9861884" cy="9150482"/>
          </a:xfrm>
        </p:grpSpPr>
        <p:sp>
          <p:nvSpPr>
            <p:cNvPr id="412" name="Google Shape;412;p20"/>
            <p:cNvSpPr/>
            <p:nvPr/>
          </p:nvSpPr>
          <p:spPr>
            <a:xfrm>
              <a:off x="-706235" y="46040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flipH="1" rot="10800000">
              <a:off x="-201825" y="-1528931"/>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20"/>
          <p:cNvSpPr/>
          <p:nvPr/>
        </p:nvSpPr>
        <p:spPr>
          <a:xfrm>
            <a:off x="-1021725" y="398384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flipH="1">
            <a:off x="-828950" y="4250853"/>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20"/>
          <p:cNvGrpSpPr/>
          <p:nvPr/>
        </p:nvGrpSpPr>
        <p:grpSpPr>
          <a:xfrm>
            <a:off x="7632064" y="4367465"/>
            <a:ext cx="3894036" cy="692436"/>
            <a:chOff x="5477439" y="1590790"/>
            <a:chExt cx="3894036" cy="692436"/>
          </a:xfrm>
        </p:grpSpPr>
        <p:grpSp>
          <p:nvGrpSpPr>
            <p:cNvPr id="417" name="Google Shape;417;p20"/>
            <p:cNvGrpSpPr/>
            <p:nvPr/>
          </p:nvGrpSpPr>
          <p:grpSpPr>
            <a:xfrm flipH="1">
              <a:off x="5803750" y="2180862"/>
              <a:ext cx="3070084" cy="102364"/>
              <a:chOff x="1779150" y="2604263"/>
              <a:chExt cx="3811875" cy="127113"/>
            </a:xfrm>
          </p:grpSpPr>
          <p:sp>
            <p:nvSpPr>
              <p:cNvPr id="418" name="Google Shape;418;p2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419" name="Google Shape;419;p2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20"/>
            <p:cNvGrpSpPr/>
            <p:nvPr/>
          </p:nvGrpSpPr>
          <p:grpSpPr>
            <a:xfrm flipH="1">
              <a:off x="5898325" y="1789205"/>
              <a:ext cx="1567047" cy="45661"/>
              <a:chOff x="1754675" y="2566652"/>
              <a:chExt cx="1945675" cy="56700"/>
            </a:xfrm>
          </p:grpSpPr>
          <p:cxnSp>
            <p:nvCxnSpPr>
              <p:cNvPr id="421" name="Google Shape;421;p20"/>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422" name="Google Shape;422;p20"/>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20"/>
            <p:cNvGrpSpPr/>
            <p:nvPr/>
          </p:nvGrpSpPr>
          <p:grpSpPr>
            <a:xfrm flipH="1">
              <a:off x="5477439" y="1987637"/>
              <a:ext cx="1561280" cy="136187"/>
              <a:chOff x="1754675" y="2824000"/>
              <a:chExt cx="4728285" cy="412439"/>
            </a:xfrm>
          </p:grpSpPr>
          <p:sp>
            <p:nvSpPr>
              <p:cNvPr id="424" name="Google Shape;424;p2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25" name="Google Shape;425;p2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20"/>
            <p:cNvGrpSpPr/>
            <p:nvPr/>
          </p:nvGrpSpPr>
          <p:grpSpPr>
            <a:xfrm flipH="1">
              <a:off x="6361172" y="1590790"/>
              <a:ext cx="3010303" cy="45661"/>
              <a:chOff x="631564" y="2679979"/>
              <a:chExt cx="3737650" cy="56700"/>
            </a:xfrm>
          </p:grpSpPr>
          <p:cxnSp>
            <p:nvCxnSpPr>
              <p:cNvPr id="427" name="Google Shape;427;p20"/>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428" name="Google Shape;428;p20"/>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9" name="Google Shape;42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0" name="Google Shape;430;p20"/>
          <p:cNvSpPr txBox="1"/>
          <p:nvPr>
            <p:ph idx="1" type="subTitle"/>
          </p:nvPr>
        </p:nvSpPr>
        <p:spPr>
          <a:xfrm>
            <a:off x="4869042" y="2513325"/>
            <a:ext cx="2535600" cy="161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1" name="Google Shape;431;p20"/>
          <p:cNvSpPr txBox="1"/>
          <p:nvPr>
            <p:ph idx="2" type="subTitle"/>
          </p:nvPr>
        </p:nvSpPr>
        <p:spPr>
          <a:xfrm>
            <a:off x="1739345" y="2513325"/>
            <a:ext cx="2535600" cy="161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2" name="Google Shape;432;p20"/>
          <p:cNvSpPr txBox="1"/>
          <p:nvPr>
            <p:ph idx="3" type="subTitle"/>
          </p:nvPr>
        </p:nvSpPr>
        <p:spPr>
          <a:xfrm>
            <a:off x="1739345" y="2037225"/>
            <a:ext cx="25356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33" name="Google Shape;433;p20"/>
          <p:cNvSpPr txBox="1"/>
          <p:nvPr>
            <p:ph idx="4" type="subTitle"/>
          </p:nvPr>
        </p:nvSpPr>
        <p:spPr>
          <a:xfrm>
            <a:off x="4869042" y="2037225"/>
            <a:ext cx="25356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grpSp>
        <p:nvGrpSpPr>
          <p:cNvPr id="31" name="Google Shape;31;p3"/>
          <p:cNvGrpSpPr/>
          <p:nvPr/>
        </p:nvGrpSpPr>
        <p:grpSpPr>
          <a:xfrm>
            <a:off x="-642935" y="-1483293"/>
            <a:ext cx="10417533" cy="7928897"/>
            <a:chOff x="-642935" y="-1483293"/>
            <a:chExt cx="10417533" cy="7928897"/>
          </a:xfrm>
        </p:grpSpPr>
        <p:sp>
          <p:nvSpPr>
            <p:cNvPr id="32" name="Google Shape;32;p3"/>
            <p:cNvSpPr/>
            <p:nvPr/>
          </p:nvSpPr>
          <p:spPr>
            <a:xfrm rot="10800000">
              <a:off x="-642935" y="-148329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6254199" y="46040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3"/>
          <p:cNvGrpSpPr/>
          <p:nvPr/>
        </p:nvGrpSpPr>
        <p:grpSpPr>
          <a:xfrm>
            <a:off x="-732996" y="7"/>
            <a:ext cx="7266640" cy="5159850"/>
            <a:chOff x="-732996" y="7"/>
            <a:chExt cx="7266640" cy="5159850"/>
          </a:xfrm>
        </p:grpSpPr>
        <p:sp>
          <p:nvSpPr>
            <p:cNvPr id="35" name="Google Shape;35;p3"/>
            <p:cNvSpPr/>
            <p:nvPr/>
          </p:nvSpPr>
          <p:spPr>
            <a:xfrm rot="10800000">
              <a:off x="4161656" y="497632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10800000">
              <a:off x="5115392"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732996" y="4324988"/>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3"/>
          <p:cNvSpPr txBox="1"/>
          <p:nvPr>
            <p:ph type="title"/>
          </p:nvPr>
        </p:nvSpPr>
        <p:spPr>
          <a:xfrm>
            <a:off x="2085025" y="1564950"/>
            <a:ext cx="4158300" cy="151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9" name="Google Shape;39;p3"/>
          <p:cNvSpPr txBox="1"/>
          <p:nvPr>
            <p:ph hasCustomPrompt="1" idx="2" type="title"/>
          </p:nvPr>
        </p:nvSpPr>
        <p:spPr>
          <a:xfrm>
            <a:off x="1050075" y="1564950"/>
            <a:ext cx="969000" cy="1511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Font typeface="Poppins"/>
              <a:buNone/>
              <a:defRPr sz="41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grpSp>
        <p:nvGrpSpPr>
          <p:cNvPr id="40" name="Google Shape;40;p3"/>
          <p:cNvGrpSpPr/>
          <p:nvPr/>
        </p:nvGrpSpPr>
        <p:grpSpPr>
          <a:xfrm>
            <a:off x="-10" y="-2237114"/>
            <a:ext cx="9822707" cy="9720614"/>
            <a:chOff x="-10" y="-2237114"/>
            <a:chExt cx="9822707" cy="9720614"/>
          </a:xfrm>
        </p:grpSpPr>
        <p:sp>
          <p:nvSpPr>
            <p:cNvPr id="41" name="Google Shape;41;p3"/>
            <p:cNvSpPr/>
            <p:nvPr/>
          </p:nvSpPr>
          <p:spPr>
            <a:xfrm rot="10800000">
              <a:off x="4707290" y="-2237114"/>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10" y="446596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flipH="1">
            <a:off x="-1344315" y="539496"/>
            <a:ext cx="3074607" cy="453954"/>
            <a:chOff x="5478797" y="847321"/>
            <a:chExt cx="3074607" cy="453954"/>
          </a:xfrm>
        </p:grpSpPr>
        <p:grpSp>
          <p:nvGrpSpPr>
            <p:cNvPr id="44" name="Google Shape;44;p3"/>
            <p:cNvGrpSpPr/>
            <p:nvPr/>
          </p:nvGrpSpPr>
          <p:grpSpPr>
            <a:xfrm flipH="1">
              <a:off x="5675409" y="922405"/>
              <a:ext cx="2877996" cy="223763"/>
              <a:chOff x="1687059" y="2012316"/>
              <a:chExt cx="3573375" cy="277863"/>
            </a:xfrm>
          </p:grpSpPr>
          <p:sp>
            <p:nvSpPr>
              <p:cNvPr id="45" name="Google Shape;45;p3"/>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46" name="Google Shape;46;p3"/>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 name="Google Shape;47;p3"/>
            <p:cNvGrpSpPr/>
            <p:nvPr/>
          </p:nvGrpSpPr>
          <p:grpSpPr>
            <a:xfrm flipH="1">
              <a:off x="5478797" y="1255615"/>
              <a:ext cx="3010303" cy="45661"/>
              <a:chOff x="1766900" y="2869225"/>
              <a:chExt cx="3737650" cy="56700"/>
            </a:xfrm>
          </p:grpSpPr>
          <p:cxnSp>
            <p:nvCxnSpPr>
              <p:cNvPr id="48" name="Google Shape;48;p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49" name="Google Shape;49;p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3"/>
            <p:cNvGrpSpPr/>
            <p:nvPr/>
          </p:nvGrpSpPr>
          <p:grpSpPr>
            <a:xfrm flipH="1">
              <a:off x="6072799" y="847321"/>
              <a:ext cx="2430997" cy="185534"/>
              <a:chOff x="1748547" y="1392116"/>
              <a:chExt cx="5911958" cy="451312"/>
            </a:xfrm>
          </p:grpSpPr>
          <p:sp>
            <p:nvSpPr>
              <p:cNvPr id="51" name="Google Shape;51;p3"/>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434" name="Shape 434"/>
        <p:cNvGrpSpPr/>
        <p:nvPr/>
      </p:nvGrpSpPr>
      <p:grpSpPr>
        <a:xfrm>
          <a:off x="0" y="0"/>
          <a:ext cx="0" cy="0"/>
          <a:chOff x="0" y="0"/>
          <a:chExt cx="0" cy="0"/>
        </a:xfrm>
      </p:grpSpPr>
      <p:sp>
        <p:nvSpPr>
          <p:cNvPr id="435" name="Google Shape;435;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6" name="Google Shape;436;p21"/>
          <p:cNvSpPr txBox="1"/>
          <p:nvPr>
            <p:ph idx="1" type="subTitle"/>
          </p:nvPr>
        </p:nvSpPr>
        <p:spPr>
          <a:xfrm>
            <a:off x="4755095" y="1667625"/>
            <a:ext cx="3040800" cy="2103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7" name="Google Shape;437;p21"/>
          <p:cNvSpPr txBox="1"/>
          <p:nvPr>
            <p:ph idx="2" type="subTitle"/>
          </p:nvPr>
        </p:nvSpPr>
        <p:spPr>
          <a:xfrm>
            <a:off x="1348100" y="1667625"/>
            <a:ext cx="3040800" cy="2103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438" name="Google Shape;438;p21"/>
          <p:cNvGrpSpPr/>
          <p:nvPr/>
        </p:nvGrpSpPr>
        <p:grpSpPr>
          <a:xfrm rot="10800000">
            <a:off x="-106737" y="-1645006"/>
            <a:ext cx="9548249" cy="7357518"/>
            <a:chOff x="-1311525" y="-1414418"/>
            <a:chExt cx="9548249" cy="7357518"/>
          </a:xfrm>
        </p:grpSpPr>
        <p:sp>
          <p:nvSpPr>
            <p:cNvPr id="439" name="Google Shape;439;p21"/>
            <p:cNvSpPr/>
            <p:nvPr/>
          </p:nvSpPr>
          <p:spPr>
            <a:xfrm rot="10800000">
              <a:off x="-1311525" y="-141441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0" name="Google Shape;440;p21"/>
            <p:cNvSpPr/>
            <p:nvPr/>
          </p:nvSpPr>
          <p:spPr>
            <a:xfrm flipH="1">
              <a:off x="-1120750" y="4056069"/>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41" name="Google Shape;441;p21"/>
          <p:cNvSpPr/>
          <p:nvPr/>
        </p:nvSpPr>
        <p:spPr>
          <a:xfrm flipH="1" rot="10800000">
            <a:off x="5675306" y="49599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21"/>
          <p:cNvGrpSpPr/>
          <p:nvPr/>
        </p:nvGrpSpPr>
        <p:grpSpPr>
          <a:xfrm rot="10800000">
            <a:off x="-1228535" y="-1130234"/>
            <a:ext cx="11726682" cy="8568910"/>
            <a:chOff x="-2306160" y="-3140581"/>
            <a:chExt cx="11726682" cy="8568910"/>
          </a:xfrm>
        </p:grpSpPr>
        <p:sp>
          <p:nvSpPr>
            <p:cNvPr id="443" name="Google Shape;443;p21"/>
            <p:cNvSpPr/>
            <p:nvPr/>
          </p:nvSpPr>
          <p:spPr>
            <a:xfrm flipH="1" rot="10800000">
              <a:off x="-2306160" y="-314058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4" name="Google Shape;444;p21"/>
            <p:cNvSpPr/>
            <p:nvPr/>
          </p:nvSpPr>
          <p:spPr>
            <a:xfrm flipH="1" rot="10800000">
              <a:off x="7082099"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5" name="Google Shape;445;p21"/>
            <p:cNvSpPr/>
            <p:nvPr/>
          </p:nvSpPr>
          <p:spPr>
            <a:xfrm>
              <a:off x="6615250" y="389092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46" name="Google Shape;446;p21"/>
          <p:cNvGrpSpPr/>
          <p:nvPr/>
        </p:nvGrpSpPr>
        <p:grpSpPr>
          <a:xfrm flipH="1" rot="10800000">
            <a:off x="-1315487" y="4349469"/>
            <a:ext cx="3296400" cy="703085"/>
            <a:chOff x="-12" y="3628590"/>
            <a:chExt cx="3296400" cy="703085"/>
          </a:xfrm>
        </p:grpSpPr>
        <p:grpSp>
          <p:nvGrpSpPr>
            <p:cNvPr id="447" name="Google Shape;447;p21"/>
            <p:cNvGrpSpPr/>
            <p:nvPr/>
          </p:nvGrpSpPr>
          <p:grpSpPr>
            <a:xfrm>
              <a:off x="854867" y="3996692"/>
              <a:ext cx="1567047" cy="45661"/>
              <a:chOff x="1754675" y="2661275"/>
              <a:chExt cx="1945675" cy="56700"/>
            </a:xfrm>
          </p:grpSpPr>
          <p:cxnSp>
            <p:nvCxnSpPr>
              <p:cNvPr id="448" name="Google Shape;448;p21"/>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449" name="Google Shape;449;p2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21"/>
            <p:cNvGrpSpPr/>
            <p:nvPr/>
          </p:nvGrpSpPr>
          <p:grpSpPr>
            <a:xfrm>
              <a:off x="518420" y="4195487"/>
              <a:ext cx="1561280" cy="136187"/>
              <a:chOff x="1754675" y="2824000"/>
              <a:chExt cx="4728285" cy="412439"/>
            </a:xfrm>
          </p:grpSpPr>
          <p:sp>
            <p:nvSpPr>
              <p:cNvPr id="451" name="Google Shape;451;p2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52" name="Google Shape;452;p2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1"/>
            <p:cNvGrpSpPr/>
            <p:nvPr/>
          </p:nvGrpSpPr>
          <p:grpSpPr>
            <a:xfrm>
              <a:off x="226304" y="3764887"/>
              <a:ext cx="3070084" cy="102364"/>
              <a:chOff x="1779150" y="2604263"/>
              <a:chExt cx="3811875" cy="127113"/>
            </a:xfrm>
          </p:grpSpPr>
          <p:sp>
            <p:nvSpPr>
              <p:cNvPr id="454" name="Google Shape;454;p21"/>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455" name="Google Shape;455;p21"/>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21"/>
            <p:cNvGrpSpPr/>
            <p:nvPr/>
          </p:nvGrpSpPr>
          <p:grpSpPr>
            <a:xfrm>
              <a:off x="-12" y="3628590"/>
              <a:ext cx="3010303" cy="45661"/>
              <a:chOff x="1766900" y="2869225"/>
              <a:chExt cx="3737650" cy="56700"/>
            </a:xfrm>
          </p:grpSpPr>
          <p:cxnSp>
            <p:nvCxnSpPr>
              <p:cNvPr id="457" name="Google Shape;457;p2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458" name="Google Shape;458;p2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59" name="Shape 459"/>
        <p:cNvGrpSpPr/>
        <p:nvPr/>
      </p:nvGrpSpPr>
      <p:grpSpPr>
        <a:xfrm>
          <a:off x="0" y="0"/>
          <a:ext cx="0" cy="0"/>
          <a:chOff x="0" y="0"/>
          <a:chExt cx="0" cy="0"/>
        </a:xfrm>
      </p:grpSpPr>
      <p:grpSp>
        <p:nvGrpSpPr>
          <p:cNvPr id="460" name="Google Shape;460;p22"/>
          <p:cNvGrpSpPr/>
          <p:nvPr/>
        </p:nvGrpSpPr>
        <p:grpSpPr>
          <a:xfrm>
            <a:off x="-1123779" y="-1437185"/>
            <a:ext cx="12025151" cy="8843536"/>
            <a:chOff x="-1123779" y="-1437185"/>
            <a:chExt cx="12025151" cy="8843536"/>
          </a:xfrm>
        </p:grpSpPr>
        <p:sp>
          <p:nvSpPr>
            <p:cNvPr id="461" name="Google Shape;461;p22"/>
            <p:cNvSpPr/>
            <p:nvPr/>
          </p:nvSpPr>
          <p:spPr>
            <a:xfrm flipH="1">
              <a:off x="5785965" y="43888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rot="10800000">
              <a:off x="6986174" y="-886660"/>
              <a:ext cx="3247250" cy="169871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13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2"/>
            <p:cNvSpPr/>
            <p:nvPr/>
          </p:nvSpPr>
          <p:spPr>
            <a:xfrm flipH="1" rot="10800000">
              <a:off x="-1123779" y="-1437185"/>
              <a:ext cx="3115510" cy="1837815"/>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5" name="Google Shape;465;p22"/>
          <p:cNvSpPr txBox="1"/>
          <p:nvPr>
            <p:ph idx="1" type="subTitle"/>
          </p:nvPr>
        </p:nvSpPr>
        <p:spPr>
          <a:xfrm>
            <a:off x="937625" y="2512054"/>
            <a:ext cx="20526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6" name="Google Shape;466;p22"/>
          <p:cNvSpPr txBox="1"/>
          <p:nvPr>
            <p:ph idx="2" type="subTitle"/>
          </p:nvPr>
        </p:nvSpPr>
        <p:spPr>
          <a:xfrm>
            <a:off x="3341062" y="2512054"/>
            <a:ext cx="20526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7" name="Google Shape;467;p22"/>
          <p:cNvSpPr txBox="1"/>
          <p:nvPr>
            <p:ph idx="3" type="subTitle"/>
          </p:nvPr>
        </p:nvSpPr>
        <p:spPr>
          <a:xfrm>
            <a:off x="5744505" y="2512054"/>
            <a:ext cx="20526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8" name="Google Shape;468;p22"/>
          <p:cNvSpPr txBox="1"/>
          <p:nvPr>
            <p:ph idx="4" type="subTitle"/>
          </p:nvPr>
        </p:nvSpPr>
        <p:spPr>
          <a:xfrm>
            <a:off x="937625" y="2067100"/>
            <a:ext cx="2052600" cy="52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69" name="Google Shape;469;p22"/>
          <p:cNvSpPr txBox="1"/>
          <p:nvPr>
            <p:ph idx="5" type="subTitle"/>
          </p:nvPr>
        </p:nvSpPr>
        <p:spPr>
          <a:xfrm>
            <a:off x="3341063" y="2067100"/>
            <a:ext cx="2052600" cy="52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70" name="Google Shape;470;p22"/>
          <p:cNvSpPr txBox="1"/>
          <p:nvPr>
            <p:ph idx="6" type="subTitle"/>
          </p:nvPr>
        </p:nvSpPr>
        <p:spPr>
          <a:xfrm>
            <a:off x="5744502" y="2067100"/>
            <a:ext cx="2052600" cy="52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471" name="Google Shape;471;p22"/>
          <p:cNvGrpSpPr/>
          <p:nvPr/>
        </p:nvGrpSpPr>
        <p:grpSpPr>
          <a:xfrm flipH="1" rot="10800000">
            <a:off x="-1469087" y="4289940"/>
            <a:ext cx="3296400" cy="703085"/>
            <a:chOff x="-12" y="3628590"/>
            <a:chExt cx="3296400" cy="703085"/>
          </a:xfrm>
        </p:grpSpPr>
        <p:grpSp>
          <p:nvGrpSpPr>
            <p:cNvPr id="472" name="Google Shape;472;p22"/>
            <p:cNvGrpSpPr/>
            <p:nvPr/>
          </p:nvGrpSpPr>
          <p:grpSpPr>
            <a:xfrm>
              <a:off x="854867" y="3996692"/>
              <a:ext cx="1567047" cy="45661"/>
              <a:chOff x="1754675" y="2661275"/>
              <a:chExt cx="1945675" cy="56700"/>
            </a:xfrm>
          </p:grpSpPr>
          <p:cxnSp>
            <p:nvCxnSpPr>
              <p:cNvPr id="473" name="Google Shape;473;p22"/>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474" name="Google Shape;474;p22"/>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22"/>
            <p:cNvGrpSpPr/>
            <p:nvPr/>
          </p:nvGrpSpPr>
          <p:grpSpPr>
            <a:xfrm>
              <a:off x="518420" y="4195487"/>
              <a:ext cx="1561280" cy="136187"/>
              <a:chOff x="1754675" y="2824000"/>
              <a:chExt cx="4728285" cy="412439"/>
            </a:xfrm>
          </p:grpSpPr>
          <p:sp>
            <p:nvSpPr>
              <p:cNvPr id="476" name="Google Shape;476;p22"/>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77" name="Google Shape;477;p22"/>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22"/>
            <p:cNvGrpSpPr/>
            <p:nvPr/>
          </p:nvGrpSpPr>
          <p:grpSpPr>
            <a:xfrm>
              <a:off x="226304" y="3764887"/>
              <a:ext cx="3070084" cy="102364"/>
              <a:chOff x="1779150" y="2604263"/>
              <a:chExt cx="3811875" cy="127113"/>
            </a:xfrm>
          </p:grpSpPr>
          <p:sp>
            <p:nvSpPr>
              <p:cNvPr id="479" name="Google Shape;479;p22"/>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480" name="Google Shape;480;p22"/>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22"/>
            <p:cNvGrpSpPr/>
            <p:nvPr/>
          </p:nvGrpSpPr>
          <p:grpSpPr>
            <a:xfrm>
              <a:off x="-12" y="3628590"/>
              <a:ext cx="3010303" cy="45661"/>
              <a:chOff x="1766900" y="2869225"/>
              <a:chExt cx="3737650" cy="56700"/>
            </a:xfrm>
          </p:grpSpPr>
          <p:cxnSp>
            <p:nvCxnSpPr>
              <p:cNvPr id="482" name="Google Shape;482;p22"/>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483" name="Google Shape;483;p22"/>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4" name="Google Shape;484;p22"/>
          <p:cNvGrpSpPr/>
          <p:nvPr/>
        </p:nvGrpSpPr>
        <p:grpSpPr>
          <a:xfrm>
            <a:off x="-592558" y="-10342"/>
            <a:ext cx="7481573" cy="5159023"/>
            <a:chOff x="-592558" y="-10342"/>
            <a:chExt cx="7481573" cy="5159023"/>
          </a:xfrm>
        </p:grpSpPr>
        <p:sp>
          <p:nvSpPr>
            <p:cNvPr id="485" name="Google Shape;485;p22"/>
            <p:cNvSpPr/>
            <p:nvPr/>
          </p:nvSpPr>
          <p:spPr>
            <a:xfrm flipH="1" rot="10800000">
              <a:off x="-592558" y="-10342"/>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2"/>
            <p:cNvSpPr/>
            <p:nvPr/>
          </p:nvSpPr>
          <p:spPr>
            <a:xfrm flipH="1" rot="10800000">
              <a:off x="5882231" y="4965151"/>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7" name="Google Shape;487;p22"/>
          <p:cNvSpPr/>
          <p:nvPr/>
        </p:nvSpPr>
        <p:spPr>
          <a:xfrm flipH="1">
            <a:off x="6761059" y="4250475"/>
            <a:ext cx="3573015" cy="1869125"/>
          </a:xfrm>
          <a:custGeom>
            <a:rect b="b" l="l" r="r" t="t"/>
            <a:pathLst>
              <a:path extrusionOk="0" h="33981" w="64958">
                <a:moveTo>
                  <a:pt x="1" y="0"/>
                </a:moveTo>
                <a:lnTo>
                  <a:pt x="1" y="33831"/>
                </a:lnTo>
                <a:lnTo>
                  <a:pt x="64957" y="33980"/>
                </a:lnTo>
                <a:lnTo>
                  <a:pt x="64957" y="33980"/>
                </a:lnTo>
                <a:lnTo>
                  <a:pt x="30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88" name="Shape 488"/>
        <p:cNvGrpSpPr/>
        <p:nvPr/>
      </p:nvGrpSpPr>
      <p:grpSpPr>
        <a:xfrm>
          <a:off x="0" y="0"/>
          <a:ext cx="0" cy="0"/>
          <a:chOff x="0" y="0"/>
          <a:chExt cx="0" cy="0"/>
        </a:xfrm>
      </p:grpSpPr>
      <p:sp>
        <p:nvSpPr>
          <p:cNvPr id="489" name="Google Shape;48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0" name="Google Shape;490;p23"/>
          <p:cNvSpPr txBox="1"/>
          <p:nvPr>
            <p:ph idx="1" type="subTitle"/>
          </p:nvPr>
        </p:nvSpPr>
        <p:spPr>
          <a:xfrm>
            <a:off x="1689126" y="176065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1" name="Google Shape;491;p23"/>
          <p:cNvSpPr txBox="1"/>
          <p:nvPr>
            <p:ph idx="2" type="subTitle"/>
          </p:nvPr>
        </p:nvSpPr>
        <p:spPr>
          <a:xfrm>
            <a:off x="5210878" y="176065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2" name="Google Shape;492;p23"/>
          <p:cNvSpPr txBox="1"/>
          <p:nvPr>
            <p:ph idx="3" type="subTitle"/>
          </p:nvPr>
        </p:nvSpPr>
        <p:spPr>
          <a:xfrm>
            <a:off x="1689126" y="334502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3" name="Google Shape;493;p23"/>
          <p:cNvSpPr txBox="1"/>
          <p:nvPr>
            <p:ph idx="4" type="subTitle"/>
          </p:nvPr>
        </p:nvSpPr>
        <p:spPr>
          <a:xfrm>
            <a:off x="5210878" y="334502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4" name="Google Shape;494;p23"/>
          <p:cNvSpPr txBox="1"/>
          <p:nvPr>
            <p:ph idx="5" type="subTitle"/>
          </p:nvPr>
        </p:nvSpPr>
        <p:spPr>
          <a:xfrm>
            <a:off x="1689126" y="145555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495" name="Google Shape;495;p23"/>
          <p:cNvSpPr txBox="1"/>
          <p:nvPr>
            <p:ph idx="6" type="subTitle"/>
          </p:nvPr>
        </p:nvSpPr>
        <p:spPr>
          <a:xfrm>
            <a:off x="1689126" y="304000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496" name="Google Shape;496;p23"/>
          <p:cNvSpPr txBox="1"/>
          <p:nvPr>
            <p:ph idx="7" type="subTitle"/>
          </p:nvPr>
        </p:nvSpPr>
        <p:spPr>
          <a:xfrm>
            <a:off x="5210851" y="145555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497" name="Google Shape;497;p23"/>
          <p:cNvSpPr txBox="1"/>
          <p:nvPr>
            <p:ph idx="8" type="subTitle"/>
          </p:nvPr>
        </p:nvSpPr>
        <p:spPr>
          <a:xfrm>
            <a:off x="5210851" y="304000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grpSp>
        <p:nvGrpSpPr>
          <p:cNvPr id="498" name="Google Shape;498;p23"/>
          <p:cNvGrpSpPr/>
          <p:nvPr/>
        </p:nvGrpSpPr>
        <p:grpSpPr>
          <a:xfrm>
            <a:off x="-1014025" y="-964868"/>
            <a:ext cx="10158024" cy="7826893"/>
            <a:chOff x="-1014025" y="-964868"/>
            <a:chExt cx="10158024" cy="7826893"/>
          </a:xfrm>
        </p:grpSpPr>
        <p:sp>
          <p:nvSpPr>
            <p:cNvPr id="499" name="Google Shape;499;p23"/>
            <p:cNvSpPr/>
            <p:nvPr/>
          </p:nvSpPr>
          <p:spPr>
            <a:xfrm rot="10800000">
              <a:off x="-1014025" y="-96486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flipH="1">
              <a:off x="-213475" y="4974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 name="Google Shape;501;p23"/>
          <p:cNvGrpSpPr/>
          <p:nvPr/>
        </p:nvGrpSpPr>
        <p:grpSpPr>
          <a:xfrm flipH="1">
            <a:off x="-2799911" y="4184068"/>
            <a:ext cx="3894036" cy="692436"/>
            <a:chOff x="5477439" y="1590790"/>
            <a:chExt cx="3894036" cy="692436"/>
          </a:xfrm>
        </p:grpSpPr>
        <p:grpSp>
          <p:nvGrpSpPr>
            <p:cNvPr id="502" name="Google Shape;502;p23"/>
            <p:cNvGrpSpPr/>
            <p:nvPr/>
          </p:nvGrpSpPr>
          <p:grpSpPr>
            <a:xfrm flipH="1">
              <a:off x="5803750" y="2180862"/>
              <a:ext cx="3070084" cy="102364"/>
              <a:chOff x="1779150" y="2604263"/>
              <a:chExt cx="3811875" cy="127113"/>
            </a:xfrm>
          </p:grpSpPr>
          <p:sp>
            <p:nvSpPr>
              <p:cNvPr id="503" name="Google Shape;503;p2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504" name="Google Shape;504;p2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23"/>
            <p:cNvGrpSpPr/>
            <p:nvPr/>
          </p:nvGrpSpPr>
          <p:grpSpPr>
            <a:xfrm flipH="1">
              <a:off x="5898325" y="1789205"/>
              <a:ext cx="1567047" cy="45661"/>
              <a:chOff x="1754675" y="2566652"/>
              <a:chExt cx="1945675" cy="56700"/>
            </a:xfrm>
          </p:grpSpPr>
          <p:cxnSp>
            <p:nvCxnSpPr>
              <p:cNvPr id="506" name="Google Shape;506;p23"/>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507" name="Google Shape;507;p23"/>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23"/>
            <p:cNvGrpSpPr/>
            <p:nvPr/>
          </p:nvGrpSpPr>
          <p:grpSpPr>
            <a:xfrm flipH="1">
              <a:off x="5477439" y="1987637"/>
              <a:ext cx="1561280" cy="136187"/>
              <a:chOff x="1754675" y="2824000"/>
              <a:chExt cx="4728285" cy="412439"/>
            </a:xfrm>
          </p:grpSpPr>
          <p:sp>
            <p:nvSpPr>
              <p:cNvPr id="509" name="Google Shape;509;p2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510" name="Google Shape;510;p2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23"/>
            <p:cNvGrpSpPr/>
            <p:nvPr/>
          </p:nvGrpSpPr>
          <p:grpSpPr>
            <a:xfrm flipH="1">
              <a:off x="6361172" y="1590790"/>
              <a:ext cx="3010303" cy="45661"/>
              <a:chOff x="631564" y="2679979"/>
              <a:chExt cx="3737650" cy="56700"/>
            </a:xfrm>
          </p:grpSpPr>
          <p:cxnSp>
            <p:nvCxnSpPr>
              <p:cNvPr id="512" name="Google Shape;512;p23"/>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513" name="Google Shape;513;p23"/>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4" name="Google Shape;514;p23"/>
          <p:cNvSpPr/>
          <p:nvPr/>
        </p:nvSpPr>
        <p:spPr>
          <a:xfrm flipH="1" rot="10800000">
            <a:off x="7721650"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5" name="Google Shape;515;p23"/>
          <p:cNvGrpSpPr/>
          <p:nvPr/>
        </p:nvGrpSpPr>
        <p:grpSpPr>
          <a:xfrm>
            <a:off x="-2689610" y="-2478031"/>
            <a:ext cx="13399307" cy="8256735"/>
            <a:chOff x="-2689610" y="-2478031"/>
            <a:chExt cx="13399307" cy="8256735"/>
          </a:xfrm>
        </p:grpSpPr>
        <p:sp>
          <p:nvSpPr>
            <p:cNvPr id="516" name="Google Shape;516;p23"/>
            <p:cNvSpPr/>
            <p:nvPr/>
          </p:nvSpPr>
          <p:spPr>
            <a:xfrm flipH="1" rot="10800000">
              <a:off x="-2689610"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a:off x="79044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518" name="Shape 518"/>
        <p:cNvGrpSpPr/>
        <p:nvPr/>
      </p:nvGrpSpPr>
      <p:grpSpPr>
        <a:xfrm>
          <a:off x="0" y="0"/>
          <a:ext cx="0" cy="0"/>
          <a:chOff x="0" y="0"/>
          <a:chExt cx="0" cy="0"/>
        </a:xfrm>
      </p:grpSpPr>
      <p:sp>
        <p:nvSpPr>
          <p:cNvPr id="519" name="Google Shape;519;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0" name="Google Shape;520;p24"/>
          <p:cNvSpPr txBox="1"/>
          <p:nvPr>
            <p:ph idx="1" type="subTitle"/>
          </p:nvPr>
        </p:nvSpPr>
        <p:spPr>
          <a:xfrm>
            <a:off x="720000" y="1955324"/>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1" name="Google Shape;521;p24"/>
          <p:cNvSpPr txBox="1"/>
          <p:nvPr>
            <p:ph idx="2" type="subTitle"/>
          </p:nvPr>
        </p:nvSpPr>
        <p:spPr>
          <a:xfrm>
            <a:off x="3392266" y="1955324"/>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2" name="Google Shape;522;p24"/>
          <p:cNvSpPr txBox="1"/>
          <p:nvPr>
            <p:ph idx="3" type="subTitle"/>
          </p:nvPr>
        </p:nvSpPr>
        <p:spPr>
          <a:xfrm>
            <a:off x="720000" y="3833100"/>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3" name="Google Shape;523;p24"/>
          <p:cNvSpPr txBox="1"/>
          <p:nvPr>
            <p:ph idx="4" type="subTitle"/>
          </p:nvPr>
        </p:nvSpPr>
        <p:spPr>
          <a:xfrm>
            <a:off x="3392266" y="3833100"/>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4" name="Google Shape;524;p24"/>
          <p:cNvSpPr txBox="1"/>
          <p:nvPr>
            <p:ph idx="5" type="subTitle"/>
          </p:nvPr>
        </p:nvSpPr>
        <p:spPr>
          <a:xfrm>
            <a:off x="6064528" y="1955324"/>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5" name="Google Shape;525;p24"/>
          <p:cNvSpPr txBox="1"/>
          <p:nvPr>
            <p:ph idx="6" type="subTitle"/>
          </p:nvPr>
        </p:nvSpPr>
        <p:spPr>
          <a:xfrm>
            <a:off x="6064528" y="3833100"/>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6" name="Google Shape;526;p24"/>
          <p:cNvSpPr txBox="1"/>
          <p:nvPr>
            <p:ph idx="7" type="subTitle"/>
          </p:nvPr>
        </p:nvSpPr>
        <p:spPr>
          <a:xfrm>
            <a:off x="724640" y="1734325"/>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27" name="Google Shape;527;p24"/>
          <p:cNvSpPr txBox="1"/>
          <p:nvPr>
            <p:ph idx="8" type="subTitle"/>
          </p:nvPr>
        </p:nvSpPr>
        <p:spPr>
          <a:xfrm>
            <a:off x="3396904" y="1734325"/>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28" name="Google Shape;528;p24"/>
          <p:cNvSpPr txBox="1"/>
          <p:nvPr>
            <p:ph idx="9" type="subTitle"/>
          </p:nvPr>
        </p:nvSpPr>
        <p:spPr>
          <a:xfrm>
            <a:off x="6069165" y="1734325"/>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29" name="Google Shape;529;p24"/>
          <p:cNvSpPr txBox="1"/>
          <p:nvPr>
            <p:ph idx="13" type="subTitle"/>
          </p:nvPr>
        </p:nvSpPr>
        <p:spPr>
          <a:xfrm>
            <a:off x="724640" y="3608903"/>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30" name="Google Shape;530;p24"/>
          <p:cNvSpPr txBox="1"/>
          <p:nvPr>
            <p:ph idx="14" type="subTitle"/>
          </p:nvPr>
        </p:nvSpPr>
        <p:spPr>
          <a:xfrm>
            <a:off x="3396904" y="3608903"/>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31" name="Google Shape;531;p24"/>
          <p:cNvSpPr txBox="1"/>
          <p:nvPr>
            <p:ph idx="15" type="subTitle"/>
          </p:nvPr>
        </p:nvSpPr>
        <p:spPr>
          <a:xfrm>
            <a:off x="6069165" y="3608903"/>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grpSp>
        <p:nvGrpSpPr>
          <p:cNvPr id="532" name="Google Shape;532;p24"/>
          <p:cNvGrpSpPr/>
          <p:nvPr/>
        </p:nvGrpSpPr>
        <p:grpSpPr>
          <a:xfrm>
            <a:off x="-1764035" y="-2478031"/>
            <a:ext cx="10908034" cy="9340057"/>
            <a:chOff x="-1764035" y="-2478031"/>
            <a:chExt cx="10908034" cy="9340057"/>
          </a:xfrm>
        </p:grpSpPr>
        <p:sp>
          <p:nvSpPr>
            <p:cNvPr id="533" name="Google Shape;533;p24"/>
            <p:cNvSpPr/>
            <p:nvPr/>
          </p:nvSpPr>
          <p:spPr>
            <a:xfrm flipH="1" rot="10800000">
              <a:off x="-1764035"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4"/>
            <p:cNvSpPr/>
            <p:nvPr/>
          </p:nvSpPr>
          <p:spPr>
            <a:xfrm>
              <a:off x="-213475" y="4974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24"/>
          <p:cNvGrpSpPr/>
          <p:nvPr/>
        </p:nvGrpSpPr>
        <p:grpSpPr>
          <a:xfrm flipH="1" rot="10800000">
            <a:off x="8041939" y="144568"/>
            <a:ext cx="3894036" cy="692436"/>
            <a:chOff x="5477439" y="1590790"/>
            <a:chExt cx="3894036" cy="692436"/>
          </a:xfrm>
        </p:grpSpPr>
        <p:grpSp>
          <p:nvGrpSpPr>
            <p:cNvPr id="536" name="Google Shape;536;p24"/>
            <p:cNvGrpSpPr/>
            <p:nvPr/>
          </p:nvGrpSpPr>
          <p:grpSpPr>
            <a:xfrm flipH="1">
              <a:off x="5803750" y="2180862"/>
              <a:ext cx="3070084" cy="102364"/>
              <a:chOff x="1779150" y="2604263"/>
              <a:chExt cx="3811875" cy="127113"/>
            </a:xfrm>
          </p:grpSpPr>
          <p:sp>
            <p:nvSpPr>
              <p:cNvPr id="537" name="Google Shape;537;p24"/>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538" name="Google Shape;538;p24"/>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24"/>
            <p:cNvGrpSpPr/>
            <p:nvPr/>
          </p:nvGrpSpPr>
          <p:grpSpPr>
            <a:xfrm flipH="1">
              <a:off x="5898325" y="1789205"/>
              <a:ext cx="1567047" cy="45661"/>
              <a:chOff x="1754675" y="2566652"/>
              <a:chExt cx="1945675" cy="56700"/>
            </a:xfrm>
          </p:grpSpPr>
          <p:cxnSp>
            <p:nvCxnSpPr>
              <p:cNvPr id="540" name="Google Shape;540;p24"/>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541" name="Google Shape;541;p24"/>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24"/>
            <p:cNvGrpSpPr/>
            <p:nvPr/>
          </p:nvGrpSpPr>
          <p:grpSpPr>
            <a:xfrm flipH="1">
              <a:off x="5477439" y="1987637"/>
              <a:ext cx="1561280" cy="136187"/>
              <a:chOff x="1754675" y="2824000"/>
              <a:chExt cx="4728285" cy="412439"/>
            </a:xfrm>
          </p:grpSpPr>
          <p:sp>
            <p:nvSpPr>
              <p:cNvPr id="543" name="Google Shape;543;p24"/>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544" name="Google Shape;544;p24"/>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24"/>
            <p:cNvGrpSpPr/>
            <p:nvPr/>
          </p:nvGrpSpPr>
          <p:grpSpPr>
            <a:xfrm flipH="1">
              <a:off x="6361172" y="1590790"/>
              <a:ext cx="3010303" cy="45661"/>
              <a:chOff x="631564" y="2679979"/>
              <a:chExt cx="3737650" cy="56700"/>
            </a:xfrm>
          </p:grpSpPr>
          <p:cxnSp>
            <p:nvCxnSpPr>
              <p:cNvPr id="546" name="Google Shape;546;p24"/>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547" name="Google Shape;547;p24"/>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8" name="Google Shape;548;p24"/>
          <p:cNvSpPr/>
          <p:nvPr/>
        </p:nvSpPr>
        <p:spPr>
          <a:xfrm rot="10800000">
            <a:off x="-876276"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9" name="Google Shape;549;p24"/>
          <p:cNvGrpSpPr/>
          <p:nvPr/>
        </p:nvGrpSpPr>
        <p:grpSpPr>
          <a:xfrm>
            <a:off x="-1205775" y="-700418"/>
            <a:ext cx="11406422" cy="6958608"/>
            <a:chOff x="-1205775" y="-700418"/>
            <a:chExt cx="11406422" cy="6958608"/>
          </a:xfrm>
        </p:grpSpPr>
        <p:sp>
          <p:nvSpPr>
            <p:cNvPr id="550" name="Google Shape;550;p24"/>
            <p:cNvSpPr/>
            <p:nvPr/>
          </p:nvSpPr>
          <p:spPr>
            <a:xfrm rot="10800000">
              <a:off x="-1205775" y="-70041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4"/>
            <p:cNvSpPr/>
            <p:nvPr/>
          </p:nvSpPr>
          <p:spPr>
            <a:xfrm>
              <a:off x="7395375" y="4720782"/>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52" name="Shape 552"/>
        <p:cNvGrpSpPr/>
        <p:nvPr/>
      </p:nvGrpSpPr>
      <p:grpSpPr>
        <a:xfrm>
          <a:off x="0" y="0"/>
          <a:ext cx="0" cy="0"/>
          <a:chOff x="0" y="0"/>
          <a:chExt cx="0" cy="0"/>
        </a:xfrm>
      </p:grpSpPr>
      <p:grpSp>
        <p:nvGrpSpPr>
          <p:cNvPr id="553" name="Google Shape;553;p25"/>
          <p:cNvGrpSpPr/>
          <p:nvPr/>
        </p:nvGrpSpPr>
        <p:grpSpPr>
          <a:xfrm>
            <a:off x="-810334" y="-1436216"/>
            <a:ext cx="10049270" cy="7866187"/>
            <a:chOff x="-810334" y="-1436216"/>
            <a:chExt cx="10049270" cy="7866187"/>
          </a:xfrm>
        </p:grpSpPr>
        <p:sp>
          <p:nvSpPr>
            <p:cNvPr id="554" name="Google Shape;554;p25"/>
            <p:cNvSpPr/>
            <p:nvPr/>
          </p:nvSpPr>
          <p:spPr>
            <a:xfrm rot="10800000">
              <a:off x="-56042" y="-1436216"/>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810334" y="450692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flipH="1">
              <a:off x="5463604" y="458837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25"/>
          <p:cNvGrpSpPr/>
          <p:nvPr/>
        </p:nvGrpSpPr>
        <p:grpSpPr>
          <a:xfrm>
            <a:off x="-483963" y="343842"/>
            <a:ext cx="10364069" cy="4799653"/>
            <a:chOff x="-483963" y="343842"/>
            <a:chExt cx="10364069" cy="4799653"/>
          </a:xfrm>
        </p:grpSpPr>
        <p:sp>
          <p:nvSpPr>
            <p:cNvPr id="558" name="Google Shape;558;p25"/>
            <p:cNvSpPr/>
            <p:nvPr/>
          </p:nvSpPr>
          <p:spPr>
            <a:xfrm flipH="1">
              <a:off x="-483963" y="343842"/>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490516" y="4911500"/>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flipH="1">
              <a:off x="8647766"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1" name="Google Shape;561;p25"/>
          <p:cNvSpPr/>
          <p:nvPr/>
        </p:nvSpPr>
        <p:spPr>
          <a:xfrm>
            <a:off x="7423987"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txBox="1"/>
          <p:nvPr>
            <p:ph hasCustomPrompt="1" type="title"/>
          </p:nvPr>
        </p:nvSpPr>
        <p:spPr>
          <a:xfrm>
            <a:off x="3365094" y="876275"/>
            <a:ext cx="37542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563" name="Google Shape;563;p25"/>
          <p:cNvSpPr txBox="1"/>
          <p:nvPr>
            <p:ph idx="1" type="subTitle"/>
          </p:nvPr>
        </p:nvSpPr>
        <p:spPr>
          <a:xfrm>
            <a:off x="3365094" y="1492766"/>
            <a:ext cx="3754200" cy="413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564" name="Google Shape;564;p25"/>
          <p:cNvSpPr txBox="1"/>
          <p:nvPr>
            <p:ph hasCustomPrompt="1" idx="2" type="title"/>
          </p:nvPr>
        </p:nvSpPr>
        <p:spPr>
          <a:xfrm>
            <a:off x="3365094" y="2041118"/>
            <a:ext cx="37542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565" name="Google Shape;565;p25"/>
          <p:cNvSpPr txBox="1"/>
          <p:nvPr>
            <p:ph idx="3" type="subTitle"/>
          </p:nvPr>
        </p:nvSpPr>
        <p:spPr>
          <a:xfrm>
            <a:off x="3365094" y="2654570"/>
            <a:ext cx="3754200" cy="413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566" name="Google Shape;566;p25"/>
          <p:cNvSpPr txBox="1"/>
          <p:nvPr>
            <p:ph hasCustomPrompt="1" idx="4" type="title"/>
          </p:nvPr>
        </p:nvSpPr>
        <p:spPr>
          <a:xfrm>
            <a:off x="3365094" y="3205961"/>
            <a:ext cx="37542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567" name="Google Shape;567;p25"/>
          <p:cNvSpPr txBox="1"/>
          <p:nvPr>
            <p:ph idx="5" type="subTitle"/>
          </p:nvPr>
        </p:nvSpPr>
        <p:spPr>
          <a:xfrm>
            <a:off x="3365094" y="3816373"/>
            <a:ext cx="3754200" cy="413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568" name="Google Shape;568;p25"/>
          <p:cNvGrpSpPr/>
          <p:nvPr/>
        </p:nvGrpSpPr>
        <p:grpSpPr>
          <a:xfrm>
            <a:off x="-955172" y="-1359417"/>
            <a:ext cx="11011936" cy="8170456"/>
            <a:chOff x="-955172" y="-1359417"/>
            <a:chExt cx="11011936" cy="8170456"/>
          </a:xfrm>
        </p:grpSpPr>
        <p:sp>
          <p:nvSpPr>
            <p:cNvPr id="569" name="Google Shape;569;p25"/>
            <p:cNvSpPr/>
            <p:nvPr/>
          </p:nvSpPr>
          <p:spPr>
            <a:xfrm flipH="1" rot="10800000">
              <a:off x="-955172" y="-1359417"/>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5"/>
            <p:cNvSpPr/>
            <p:nvPr/>
          </p:nvSpPr>
          <p:spPr>
            <a:xfrm flipH="1">
              <a:off x="5718529" y="473438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flipH="1" rot="10800000">
              <a:off x="7251492" y="-8365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flipH="1">
              <a:off x="-718483" y="4740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25"/>
          <p:cNvGrpSpPr/>
          <p:nvPr/>
        </p:nvGrpSpPr>
        <p:grpSpPr>
          <a:xfrm>
            <a:off x="-3334299" y="835002"/>
            <a:ext cx="14148600" cy="3523278"/>
            <a:chOff x="-3334299" y="835002"/>
            <a:chExt cx="14148600" cy="3523278"/>
          </a:xfrm>
        </p:grpSpPr>
        <p:grpSp>
          <p:nvGrpSpPr>
            <p:cNvPr id="574" name="Google Shape;574;p25"/>
            <p:cNvGrpSpPr/>
            <p:nvPr/>
          </p:nvGrpSpPr>
          <p:grpSpPr>
            <a:xfrm flipH="1">
              <a:off x="7517900" y="835002"/>
              <a:ext cx="3296400" cy="703085"/>
              <a:chOff x="-12" y="3628590"/>
              <a:chExt cx="3296400" cy="703085"/>
            </a:xfrm>
          </p:grpSpPr>
          <p:grpSp>
            <p:nvGrpSpPr>
              <p:cNvPr id="575" name="Google Shape;575;p25"/>
              <p:cNvGrpSpPr/>
              <p:nvPr/>
            </p:nvGrpSpPr>
            <p:grpSpPr>
              <a:xfrm>
                <a:off x="854867" y="3996692"/>
                <a:ext cx="1567047" cy="45661"/>
                <a:chOff x="1754675" y="2661275"/>
                <a:chExt cx="1945675" cy="56700"/>
              </a:xfrm>
            </p:grpSpPr>
            <p:cxnSp>
              <p:nvCxnSpPr>
                <p:cNvPr id="576" name="Google Shape;576;p2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577" name="Google Shape;577;p2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25"/>
              <p:cNvGrpSpPr/>
              <p:nvPr/>
            </p:nvGrpSpPr>
            <p:grpSpPr>
              <a:xfrm>
                <a:off x="518420" y="4195487"/>
                <a:ext cx="1561280" cy="136187"/>
                <a:chOff x="1754675" y="2824000"/>
                <a:chExt cx="4728285" cy="412439"/>
              </a:xfrm>
            </p:grpSpPr>
            <p:sp>
              <p:nvSpPr>
                <p:cNvPr id="579" name="Google Shape;579;p2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580" name="Google Shape;580;p2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 name="Google Shape;581;p25"/>
              <p:cNvGrpSpPr/>
              <p:nvPr/>
            </p:nvGrpSpPr>
            <p:grpSpPr>
              <a:xfrm>
                <a:off x="226304" y="3764887"/>
                <a:ext cx="3070084" cy="102364"/>
                <a:chOff x="1779150" y="2604263"/>
                <a:chExt cx="3811875" cy="127113"/>
              </a:xfrm>
            </p:grpSpPr>
            <p:sp>
              <p:nvSpPr>
                <p:cNvPr id="582" name="Google Shape;582;p25"/>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583" name="Google Shape;583;p25"/>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25"/>
              <p:cNvGrpSpPr/>
              <p:nvPr/>
            </p:nvGrpSpPr>
            <p:grpSpPr>
              <a:xfrm>
                <a:off x="-12" y="3628590"/>
                <a:ext cx="3010303" cy="45661"/>
                <a:chOff x="1766900" y="2869225"/>
                <a:chExt cx="3737650" cy="56700"/>
              </a:xfrm>
            </p:grpSpPr>
            <p:cxnSp>
              <p:nvCxnSpPr>
                <p:cNvPr id="585" name="Google Shape;585;p2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586" name="Google Shape;586;p2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7" name="Google Shape;587;p25"/>
            <p:cNvGrpSpPr/>
            <p:nvPr/>
          </p:nvGrpSpPr>
          <p:grpSpPr>
            <a:xfrm flipH="1">
              <a:off x="-3334299" y="3816365"/>
              <a:ext cx="4555892" cy="541915"/>
              <a:chOff x="5950034" y="3380465"/>
              <a:chExt cx="4555892" cy="541915"/>
            </a:xfrm>
          </p:grpSpPr>
          <p:grpSp>
            <p:nvGrpSpPr>
              <p:cNvPr id="588" name="Google Shape;588;p25"/>
              <p:cNvGrpSpPr/>
              <p:nvPr/>
            </p:nvGrpSpPr>
            <p:grpSpPr>
              <a:xfrm rot="10800000">
                <a:off x="5950034" y="3380473"/>
                <a:ext cx="2877996" cy="223763"/>
                <a:chOff x="1748550" y="2064750"/>
                <a:chExt cx="3573375" cy="277863"/>
              </a:xfrm>
            </p:grpSpPr>
            <p:sp>
              <p:nvSpPr>
                <p:cNvPr id="589" name="Google Shape;589;p25"/>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590" name="Google Shape;590;p25"/>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 name="Google Shape;591;p25"/>
              <p:cNvGrpSpPr/>
              <p:nvPr/>
            </p:nvGrpSpPr>
            <p:grpSpPr>
              <a:xfrm rot="10800000">
                <a:off x="6396949" y="3536010"/>
                <a:ext cx="2430997" cy="185534"/>
                <a:chOff x="1748547" y="1392116"/>
                <a:chExt cx="5911958" cy="451312"/>
              </a:xfrm>
            </p:grpSpPr>
            <p:sp>
              <p:nvSpPr>
                <p:cNvPr id="592" name="Google Shape;592;p25"/>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593" name="Google Shape;593;p25"/>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 name="Google Shape;594;p25"/>
              <p:cNvGrpSpPr/>
              <p:nvPr/>
            </p:nvGrpSpPr>
            <p:grpSpPr>
              <a:xfrm rot="10800000">
                <a:off x="6906834" y="3876719"/>
                <a:ext cx="3140396" cy="45661"/>
                <a:chOff x="234768" y="1449263"/>
                <a:chExt cx="3899175" cy="56700"/>
              </a:xfrm>
            </p:grpSpPr>
            <p:cxnSp>
              <p:nvCxnSpPr>
                <p:cNvPr id="595" name="Google Shape;595;p25"/>
                <p:cNvCxnSpPr/>
                <p:nvPr/>
              </p:nvCxnSpPr>
              <p:spPr>
                <a:xfrm>
                  <a:off x="234768" y="1477625"/>
                  <a:ext cx="3846900" cy="0"/>
                </a:xfrm>
                <a:prstGeom prst="straightConnector1">
                  <a:avLst/>
                </a:prstGeom>
                <a:noFill/>
                <a:ln cap="flat" cmpd="sng" w="9525">
                  <a:solidFill>
                    <a:schemeClr val="dk1"/>
                  </a:solidFill>
                  <a:prstDash val="solid"/>
                  <a:round/>
                  <a:headEnd len="med" w="med" type="none"/>
                  <a:tailEnd len="med" w="med" type="none"/>
                </a:ln>
              </p:spPr>
            </p:cxnSp>
            <p:sp>
              <p:nvSpPr>
                <p:cNvPr id="596" name="Google Shape;596;p25"/>
                <p:cNvSpPr/>
                <p:nvPr/>
              </p:nvSpPr>
              <p:spPr>
                <a:xfrm>
                  <a:off x="4077243" y="1449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25"/>
              <p:cNvGrpSpPr/>
              <p:nvPr/>
            </p:nvGrpSpPr>
            <p:grpSpPr>
              <a:xfrm flipH="1">
                <a:off x="7495622" y="3380465"/>
                <a:ext cx="3010303" cy="45661"/>
                <a:chOff x="1766900" y="2869225"/>
                <a:chExt cx="3737650" cy="56700"/>
              </a:xfrm>
            </p:grpSpPr>
            <p:cxnSp>
              <p:nvCxnSpPr>
                <p:cNvPr id="598" name="Google Shape;598;p2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599" name="Google Shape;599;p2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600" name="Shape 600"/>
        <p:cNvGrpSpPr/>
        <p:nvPr/>
      </p:nvGrpSpPr>
      <p:grpSpPr>
        <a:xfrm>
          <a:off x="0" y="0"/>
          <a:ext cx="0" cy="0"/>
          <a:chOff x="0" y="0"/>
          <a:chExt cx="0" cy="0"/>
        </a:xfrm>
      </p:grpSpPr>
      <p:grpSp>
        <p:nvGrpSpPr>
          <p:cNvPr id="601" name="Google Shape;601;p26"/>
          <p:cNvGrpSpPr/>
          <p:nvPr/>
        </p:nvGrpSpPr>
        <p:grpSpPr>
          <a:xfrm flipH="1">
            <a:off x="-254387" y="-883043"/>
            <a:ext cx="10284849" cy="7556893"/>
            <a:chOff x="-1900475" y="-883043"/>
            <a:chExt cx="10284849" cy="7556893"/>
          </a:xfrm>
        </p:grpSpPr>
        <p:sp>
          <p:nvSpPr>
            <p:cNvPr id="602" name="Google Shape;602;p26"/>
            <p:cNvSpPr/>
            <p:nvPr/>
          </p:nvSpPr>
          <p:spPr>
            <a:xfrm rot="10800000">
              <a:off x="-1900475" y="-883043"/>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603" name="Google Shape;603;p26"/>
            <p:cNvSpPr/>
            <p:nvPr/>
          </p:nvSpPr>
          <p:spPr>
            <a:xfrm flipH="1">
              <a:off x="-973100" y="4786819"/>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sp>
        <p:nvSpPr>
          <p:cNvPr id="604" name="Google Shape;604;p26"/>
          <p:cNvSpPr/>
          <p:nvPr/>
        </p:nvSpPr>
        <p:spPr>
          <a:xfrm rot="10800000">
            <a:off x="-308364"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nvGrpSpPr>
          <p:cNvPr id="605" name="Google Shape;605;p26"/>
          <p:cNvGrpSpPr/>
          <p:nvPr/>
        </p:nvGrpSpPr>
        <p:grpSpPr>
          <a:xfrm>
            <a:off x="-1129385" y="-2478031"/>
            <a:ext cx="12010982" cy="8673260"/>
            <a:chOff x="-1129385" y="-2478031"/>
            <a:chExt cx="12010982" cy="8673260"/>
          </a:xfrm>
        </p:grpSpPr>
        <p:sp>
          <p:nvSpPr>
            <p:cNvPr id="606" name="Google Shape;606;p26"/>
            <p:cNvSpPr/>
            <p:nvPr/>
          </p:nvSpPr>
          <p:spPr>
            <a:xfrm rot="10800000">
              <a:off x="5766190"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607" name="Google Shape;607;p26"/>
            <p:cNvSpPr/>
            <p:nvPr/>
          </p:nvSpPr>
          <p:spPr>
            <a:xfrm flipH="1">
              <a:off x="-1129385" y="465782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grpSp>
        <p:nvGrpSpPr>
          <p:cNvPr id="608" name="Google Shape;608;p26"/>
          <p:cNvGrpSpPr/>
          <p:nvPr/>
        </p:nvGrpSpPr>
        <p:grpSpPr>
          <a:xfrm>
            <a:off x="-1765037" y="118040"/>
            <a:ext cx="3296400" cy="703085"/>
            <a:chOff x="-12" y="3628590"/>
            <a:chExt cx="3296400" cy="703085"/>
          </a:xfrm>
        </p:grpSpPr>
        <p:grpSp>
          <p:nvGrpSpPr>
            <p:cNvPr id="609" name="Google Shape;609;p26"/>
            <p:cNvGrpSpPr/>
            <p:nvPr/>
          </p:nvGrpSpPr>
          <p:grpSpPr>
            <a:xfrm>
              <a:off x="854867" y="3996692"/>
              <a:ext cx="1567047" cy="45661"/>
              <a:chOff x="1754675" y="2661275"/>
              <a:chExt cx="1945675" cy="56700"/>
            </a:xfrm>
          </p:grpSpPr>
          <p:cxnSp>
            <p:nvCxnSpPr>
              <p:cNvPr id="610" name="Google Shape;610;p26"/>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11" name="Google Shape;611;p26"/>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26"/>
            <p:cNvGrpSpPr/>
            <p:nvPr/>
          </p:nvGrpSpPr>
          <p:grpSpPr>
            <a:xfrm>
              <a:off x="518420" y="4195487"/>
              <a:ext cx="1561280" cy="136187"/>
              <a:chOff x="1754675" y="2824000"/>
              <a:chExt cx="4728285" cy="412439"/>
            </a:xfrm>
          </p:grpSpPr>
          <p:sp>
            <p:nvSpPr>
              <p:cNvPr id="613" name="Google Shape;613;p26"/>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14" name="Google Shape;614;p26"/>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26"/>
            <p:cNvGrpSpPr/>
            <p:nvPr/>
          </p:nvGrpSpPr>
          <p:grpSpPr>
            <a:xfrm>
              <a:off x="226304" y="3764887"/>
              <a:ext cx="3070084" cy="102364"/>
              <a:chOff x="1779150" y="2604263"/>
              <a:chExt cx="3811875" cy="127113"/>
            </a:xfrm>
          </p:grpSpPr>
          <p:sp>
            <p:nvSpPr>
              <p:cNvPr id="616" name="Google Shape;616;p2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617" name="Google Shape;617;p2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26"/>
            <p:cNvGrpSpPr/>
            <p:nvPr/>
          </p:nvGrpSpPr>
          <p:grpSpPr>
            <a:xfrm>
              <a:off x="-12" y="3628590"/>
              <a:ext cx="3010303" cy="45661"/>
              <a:chOff x="1766900" y="2869225"/>
              <a:chExt cx="3737650" cy="56700"/>
            </a:xfrm>
          </p:grpSpPr>
          <p:cxnSp>
            <p:nvCxnSpPr>
              <p:cNvPr id="619" name="Google Shape;619;p26"/>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20" name="Google Shape;620;p2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1" name="Google Shape;621;p26"/>
          <p:cNvSpPr txBox="1"/>
          <p:nvPr>
            <p:ph hasCustomPrompt="1" type="title"/>
          </p:nvPr>
        </p:nvSpPr>
        <p:spPr>
          <a:xfrm>
            <a:off x="1531375" y="1785550"/>
            <a:ext cx="987600" cy="406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622" name="Google Shape;622;p26"/>
          <p:cNvSpPr txBox="1"/>
          <p:nvPr>
            <p:ph idx="1" type="subTitle"/>
          </p:nvPr>
        </p:nvSpPr>
        <p:spPr>
          <a:xfrm>
            <a:off x="938500" y="3813800"/>
            <a:ext cx="2173200" cy="71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23" name="Google Shape;623;p26"/>
          <p:cNvSpPr txBox="1"/>
          <p:nvPr>
            <p:ph idx="2" type="subTitle"/>
          </p:nvPr>
        </p:nvSpPr>
        <p:spPr>
          <a:xfrm>
            <a:off x="938500" y="3479925"/>
            <a:ext cx="2173200" cy="40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624" name="Google Shape;624;p26"/>
          <p:cNvSpPr txBox="1"/>
          <p:nvPr>
            <p:ph hasCustomPrompt="1" idx="3" type="title"/>
          </p:nvPr>
        </p:nvSpPr>
        <p:spPr>
          <a:xfrm>
            <a:off x="4078200" y="1785550"/>
            <a:ext cx="987600" cy="406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625" name="Google Shape;625;p26"/>
          <p:cNvSpPr txBox="1"/>
          <p:nvPr>
            <p:ph idx="4" type="subTitle"/>
          </p:nvPr>
        </p:nvSpPr>
        <p:spPr>
          <a:xfrm>
            <a:off x="3485400" y="3813800"/>
            <a:ext cx="2173200" cy="71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26" name="Google Shape;626;p26"/>
          <p:cNvSpPr txBox="1"/>
          <p:nvPr>
            <p:ph idx="5" type="subTitle"/>
          </p:nvPr>
        </p:nvSpPr>
        <p:spPr>
          <a:xfrm>
            <a:off x="3485400" y="3479925"/>
            <a:ext cx="2173200" cy="40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627" name="Google Shape;627;p26"/>
          <p:cNvSpPr txBox="1"/>
          <p:nvPr>
            <p:ph hasCustomPrompt="1" idx="6" type="title"/>
          </p:nvPr>
        </p:nvSpPr>
        <p:spPr>
          <a:xfrm>
            <a:off x="6625100" y="1785550"/>
            <a:ext cx="987600" cy="406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628" name="Google Shape;628;p26"/>
          <p:cNvSpPr txBox="1"/>
          <p:nvPr>
            <p:ph idx="7" type="subTitle"/>
          </p:nvPr>
        </p:nvSpPr>
        <p:spPr>
          <a:xfrm>
            <a:off x="6032300" y="3813800"/>
            <a:ext cx="2173200" cy="71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29" name="Google Shape;629;p26"/>
          <p:cNvSpPr txBox="1"/>
          <p:nvPr>
            <p:ph idx="8" type="subTitle"/>
          </p:nvPr>
        </p:nvSpPr>
        <p:spPr>
          <a:xfrm>
            <a:off x="6032300" y="3479925"/>
            <a:ext cx="2173200" cy="40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630" name="Google Shape;630;p26"/>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631" name="Shape 631"/>
        <p:cNvGrpSpPr/>
        <p:nvPr/>
      </p:nvGrpSpPr>
      <p:grpSpPr>
        <a:xfrm>
          <a:off x="0" y="0"/>
          <a:ext cx="0" cy="0"/>
          <a:chOff x="0" y="0"/>
          <a:chExt cx="0" cy="0"/>
        </a:xfrm>
      </p:grpSpPr>
      <p:sp>
        <p:nvSpPr>
          <p:cNvPr id="632" name="Google Shape;632;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33" name="Google Shape;633;p27"/>
          <p:cNvGrpSpPr/>
          <p:nvPr/>
        </p:nvGrpSpPr>
        <p:grpSpPr>
          <a:xfrm flipH="1" rot="10800000">
            <a:off x="7632084" y="158865"/>
            <a:ext cx="3010303" cy="380635"/>
            <a:chOff x="5446772" y="1743190"/>
            <a:chExt cx="3010303" cy="380635"/>
          </a:xfrm>
        </p:grpSpPr>
        <p:grpSp>
          <p:nvGrpSpPr>
            <p:cNvPr id="634" name="Google Shape;634;p27"/>
            <p:cNvGrpSpPr/>
            <p:nvPr/>
          </p:nvGrpSpPr>
          <p:grpSpPr>
            <a:xfrm flipH="1">
              <a:off x="5898325" y="1865405"/>
              <a:ext cx="1567047" cy="45661"/>
              <a:chOff x="1754675" y="2661275"/>
              <a:chExt cx="1945675" cy="56700"/>
            </a:xfrm>
          </p:grpSpPr>
          <p:cxnSp>
            <p:nvCxnSpPr>
              <p:cNvPr id="635" name="Google Shape;635;p2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36" name="Google Shape;636;p2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27"/>
            <p:cNvGrpSpPr/>
            <p:nvPr/>
          </p:nvGrpSpPr>
          <p:grpSpPr>
            <a:xfrm flipH="1">
              <a:off x="5477439" y="1987637"/>
              <a:ext cx="1561280" cy="136187"/>
              <a:chOff x="1754675" y="2824000"/>
              <a:chExt cx="4728285" cy="412439"/>
            </a:xfrm>
          </p:grpSpPr>
          <p:sp>
            <p:nvSpPr>
              <p:cNvPr id="638" name="Google Shape;638;p2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39" name="Google Shape;639;p2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0" name="Google Shape;640;p27"/>
            <p:cNvGrpSpPr/>
            <p:nvPr/>
          </p:nvGrpSpPr>
          <p:grpSpPr>
            <a:xfrm flipH="1">
              <a:off x="5446772" y="1743190"/>
              <a:ext cx="3010303" cy="45661"/>
              <a:chOff x="1766900" y="2869225"/>
              <a:chExt cx="3737650" cy="56700"/>
            </a:xfrm>
          </p:grpSpPr>
          <p:cxnSp>
            <p:nvCxnSpPr>
              <p:cNvPr id="641" name="Google Shape;641;p2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42" name="Google Shape;642;p2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43" name="Google Shape;643;p27"/>
          <p:cNvGrpSpPr/>
          <p:nvPr/>
        </p:nvGrpSpPr>
        <p:grpSpPr>
          <a:xfrm>
            <a:off x="-201828" y="-265593"/>
            <a:ext cx="9294978" cy="6913322"/>
            <a:chOff x="-201828" y="-265593"/>
            <a:chExt cx="9294978" cy="6913322"/>
          </a:xfrm>
        </p:grpSpPr>
        <p:sp>
          <p:nvSpPr>
            <p:cNvPr id="644" name="Google Shape;644;p27"/>
            <p:cNvSpPr/>
            <p:nvPr/>
          </p:nvSpPr>
          <p:spPr>
            <a:xfrm>
              <a:off x="-201828" y="473633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flipH="1" rot="10800000">
              <a:off x="-163643" y="-265593"/>
              <a:ext cx="1539180" cy="805095"/>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27"/>
          <p:cNvSpPr/>
          <p:nvPr/>
        </p:nvSpPr>
        <p:spPr>
          <a:xfrm flipH="1" rot="10800000">
            <a:off x="8818850" y="4058484"/>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7371025"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648" name="Shape 648"/>
        <p:cNvGrpSpPr/>
        <p:nvPr/>
      </p:nvGrpSpPr>
      <p:grpSpPr>
        <a:xfrm>
          <a:off x="0" y="0"/>
          <a:ext cx="0" cy="0"/>
          <a:chOff x="0" y="0"/>
          <a:chExt cx="0" cy="0"/>
        </a:xfrm>
      </p:grpSpPr>
      <p:grpSp>
        <p:nvGrpSpPr>
          <p:cNvPr id="649" name="Google Shape;649;p28"/>
          <p:cNvGrpSpPr/>
          <p:nvPr/>
        </p:nvGrpSpPr>
        <p:grpSpPr>
          <a:xfrm>
            <a:off x="-1199871" y="-1359417"/>
            <a:ext cx="10183874" cy="7869675"/>
            <a:chOff x="-1199871" y="-1359417"/>
            <a:chExt cx="10183874" cy="7869675"/>
          </a:xfrm>
        </p:grpSpPr>
        <p:grpSp>
          <p:nvGrpSpPr>
            <p:cNvPr id="650" name="Google Shape;650;p28"/>
            <p:cNvGrpSpPr/>
            <p:nvPr/>
          </p:nvGrpSpPr>
          <p:grpSpPr>
            <a:xfrm>
              <a:off x="-955172" y="-1359417"/>
              <a:ext cx="9939175" cy="7789388"/>
              <a:chOff x="-955172" y="-1359417"/>
              <a:chExt cx="9939175" cy="7789388"/>
            </a:xfrm>
          </p:grpSpPr>
          <p:sp>
            <p:nvSpPr>
              <p:cNvPr id="651" name="Google Shape;651;p28"/>
              <p:cNvSpPr/>
              <p:nvPr/>
            </p:nvSpPr>
            <p:spPr>
              <a:xfrm flipH="1">
                <a:off x="5463604" y="458837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8"/>
              <p:cNvSpPr/>
              <p:nvPr/>
            </p:nvSpPr>
            <p:spPr>
              <a:xfrm flipH="1" rot="10800000">
                <a:off x="-955172" y="-1359417"/>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3" name="Google Shape;653;p28"/>
            <p:cNvSpPr/>
            <p:nvPr/>
          </p:nvSpPr>
          <p:spPr>
            <a:xfrm>
              <a:off x="-1199871" y="466865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28"/>
          <p:cNvSpPr/>
          <p:nvPr/>
        </p:nvSpPr>
        <p:spPr>
          <a:xfrm flipH="1">
            <a:off x="8647766"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5" name="Google Shape;655;p28"/>
          <p:cNvGrpSpPr/>
          <p:nvPr/>
        </p:nvGrpSpPr>
        <p:grpSpPr>
          <a:xfrm flipH="1" rot="10800000">
            <a:off x="-1576500" y="4252465"/>
            <a:ext cx="3296400" cy="703085"/>
            <a:chOff x="-12" y="3628590"/>
            <a:chExt cx="3296400" cy="703085"/>
          </a:xfrm>
        </p:grpSpPr>
        <p:grpSp>
          <p:nvGrpSpPr>
            <p:cNvPr id="656" name="Google Shape;656;p28"/>
            <p:cNvGrpSpPr/>
            <p:nvPr/>
          </p:nvGrpSpPr>
          <p:grpSpPr>
            <a:xfrm>
              <a:off x="854867" y="3996692"/>
              <a:ext cx="1567047" cy="45661"/>
              <a:chOff x="1754675" y="2661275"/>
              <a:chExt cx="1945675" cy="56700"/>
            </a:xfrm>
          </p:grpSpPr>
          <p:cxnSp>
            <p:nvCxnSpPr>
              <p:cNvPr id="657" name="Google Shape;657;p2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58" name="Google Shape;658;p2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28"/>
            <p:cNvGrpSpPr/>
            <p:nvPr/>
          </p:nvGrpSpPr>
          <p:grpSpPr>
            <a:xfrm>
              <a:off x="518420" y="4195487"/>
              <a:ext cx="1561280" cy="136187"/>
              <a:chOff x="1754675" y="2824000"/>
              <a:chExt cx="4728285" cy="412439"/>
            </a:xfrm>
          </p:grpSpPr>
          <p:sp>
            <p:nvSpPr>
              <p:cNvPr id="660" name="Google Shape;660;p2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61" name="Google Shape;661;p2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28"/>
            <p:cNvGrpSpPr/>
            <p:nvPr/>
          </p:nvGrpSpPr>
          <p:grpSpPr>
            <a:xfrm>
              <a:off x="226304" y="3764887"/>
              <a:ext cx="3070084" cy="102364"/>
              <a:chOff x="1779150" y="2604263"/>
              <a:chExt cx="3811875" cy="127113"/>
            </a:xfrm>
          </p:grpSpPr>
          <p:sp>
            <p:nvSpPr>
              <p:cNvPr id="663" name="Google Shape;663;p2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664" name="Google Shape;664;p2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 name="Google Shape;665;p28"/>
            <p:cNvGrpSpPr/>
            <p:nvPr/>
          </p:nvGrpSpPr>
          <p:grpSpPr>
            <a:xfrm>
              <a:off x="-12" y="3628590"/>
              <a:ext cx="3010303" cy="45661"/>
              <a:chOff x="1766900" y="2869225"/>
              <a:chExt cx="3737650" cy="56700"/>
            </a:xfrm>
          </p:grpSpPr>
          <p:cxnSp>
            <p:nvCxnSpPr>
              <p:cNvPr id="666" name="Google Shape;666;p2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67" name="Google Shape;667;p2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68" name="Google Shape;668;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9" name="Google Shape;669;p28"/>
          <p:cNvSpPr/>
          <p:nvPr/>
        </p:nvSpPr>
        <p:spPr>
          <a:xfrm flipH="1">
            <a:off x="5718529" y="473438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_1">
    <p:spTree>
      <p:nvGrpSpPr>
        <p:cNvPr id="670" name="Shape 670"/>
        <p:cNvGrpSpPr/>
        <p:nvPr/>
      </p:nvGrpSpPr>
      <p:grpSpPr>
        <a:xfrm>
          <a:off x="0" y="0"/>
          <a:ext cx="0" cy="0"/>
          <a:chOff x="0" y="0"/>
          <a:chExt cx="0" cy="0"/>
        </a:xfrm>
      </p:grpSpPr>
      <p:sp>
        <p:nvSpPr>
          <p:cNvPr id="671" name="Google Shape;671;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2" name="Google Shape;672;p29"/>
          <p:cNvSpPr/>
          <p:nvPr/>
        </p:nvSpPr>
        <p:spPr>
          <a:xfrm>
            <a:off x="6422716" y="-11537"/>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9"/>
          <p:cNvSpPr/>
          <p:nvPr/>
        </p:nvSpPr>
        <p:spPr>
          <a:xfrm rot="10800000">
            <a:off x="6549401"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4" name="Google Shape;674;p29"/>
          <p:cNvGrpSpPr/>
          <p:nvPr/>
        </p:nvGrpSpPr>
        <p:grpSpPr>
          <a:xfrm>
            <a:off x="-1690350" y="187965"/>
            <a:ext cx="3296400" cy="703085"/>
            <a:chOff x="-12" y="3628590"/>
            <a:chExt cx="3296400" cy="703085"/>
          </a:xfrm>
        </p:grpSpPr>
        <p:grpSp>
          <p:nvGrpSpPr>
            <p:cNvPr id="675" name="Google Shape;675;p29"/>
            <p:cNvGrpSpPr/>
            <p:nvPr/>
          </p:nvGrpSpPr>
          <p:grpSpPr>
            <a:xfrm>
              <a:off x="854867" y="3996692"/>
              <a:ext cx="1567047" cy="45661"/>
              <a:chOff x="1754675" y="2661275"/>
              <a:chExt cx="1945675" cy="56700"/>
            </a:xfrm>
          </p:grpSpPr>
          <p:cxnSp>
            <p:nvCxnSpPr>
              <p:cNvPr id="676" name="Google Shape;676;p2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77" name="Google Shape;677;p2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29"/>
            <p:cNvGrpSpPr/>
            <p:nvPr/>
          </p:nvGrpSpPr>
          <p:grpSpPr>
            <a:xfrm>
              <a:off x="518420" y="4195487"/>
              <a:ext cx="1561280" cy="136187"/>
              <a:chOff x="1754675" y="2824000"/>
              <a:chExt cx="4728285" cy="412439"/>
            </a:xfrm>
          </p:grpSpPr>
          <p:sp>
            <p:nvSpPr>
              <p:cNvPr id="679" name="Google Shape;679;p2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80" name="Google Shape;680;p2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1" name="Google Shape;681;p29"/>
            <p:cNvGrpSpPr/>
            <p:nvPr/>
          </p:nvGrpSpPr>
          <p:grpSpPr>
            <a:xfrm>
              <a:off x="226304" y="3764887"/>
              <a:ext cx="3070084" cy="102364"/>
              <a:chOff x="1779150" y="2604263"/>
              <a:chExt cx="3811875" cy="127113"/>
            </a:xfrm>
          </p:grpSpPr>
          <p:sp>
            <p:nvSpPr>
              <p:cNvPr id="682" name="Google Shape;682;p2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683" name="Google Shape;683;p2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29"/>
            <p:cNvGrpSpPr/>
            <p:nvPr/>
          </p:nvGrpSpPr>
          <p:grpSpPr>
            <a:xfrm>
              <a:off x="-12" y="3628590"/>
              <a:ext cx="3010303" cy="45661"/>
              <a:chOff x="1766900" y="2869225"/>
              <a:chExt cx="3737650" cy="56700"/>
            </a:xfrm>
          </p:grpSpPr>
          <p:cxnSp>
            <p:nvCxnSpPr>
              <p:cNvPr id="685" name="Google Shape;685;p2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86" name="Google Shape;686;p2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7" name="Google Shape;687;p29"/>
          <p:cNvGrpSpPr/>
          <p:nvPr/>
        </p:nvGrpSpPr>
        <p:grpSpPr>
          <a:xfrm>
            <a:off x="-2028096" y="-665229"/>
            <a:ext cx="5371751" cy="7430144"/>
            <a:chOff x="-2028096" y="-665229"/>
            <a:chExt cx="5371751" cy="7430144"/>
          </a:xfrm>
        </p:grpSpPr>
        <p:sp>
          <p:nvSpPr>
            <p:cNvPr id="688" name="Google Shape;688;p29"/>
            <p:cNvSpPr/>
            <p:nvPr/>
          </p:nvSpPr>
          <p:spPr>
            <a:xfrm>
              <a:off x="-176746" y="468825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9"/>
            <p:cNvSpPr/>
            <p:nvPr/>
          </p:nvSpPr>
          <p:spPr>
            <a:xfrm flipH="1" rot="10800000">
              <a:off x="-2028096" y="-66522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690" name="Shape 690"/>
        <p:cNvGrpSpPr/>
        <p:nvPr/>
      </p:nvGrpSpPr>
      <p:grpSpPr>
        <a:xfrm>
          <a:off x="0" y="0"/>
          <a:ext cx="0" cy="0"/>
          <a:chOff x="0" y="0"/>
          <a:chExt cx="0" cy="0"/>
        </a:xfrm>
      </p:grpSpPr>
      <p:grpSp>
        <p:nvGrpSpPr>
          <p:cNvPr id="691" name="Google Shape;691;p30"/>
          <p:cNvGrpSpPr/>
          <p:nvPr/>
        </p:nvGrpSpPr>
        <p:grpSpPr>
          <a:xfrm>
            <a:off x="-1206796" y="-728442"/>
            <a:ext cx="11075673" cy="7393347"/>
            <a:chOff x="-1206796" y="-728442"/>
            <a:chExt cx="11075673" cy="7393347"/>
          </a:xfrm>
        </p:grpSpPr>
        <p:sp>
          <p:nvSpPr>
            <p:cNvPr id="692" name="Google Shape;692;p30"/>
            <p:cNvSpPr/>
            <p:nvPr/>
          </p:nvSpPr>
          <p:spPr>
            <a:xfrm flipH="1" rot="10800000">
              <a:off x="-1206796" y="-72844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0"/>
            <p:cNvSpPr/>
            <p:nvPr/>
          </p:nvSpPr>
          <p:spPr>
            <a:xfrm rot="10800000">
              <a:off x="7640980" y="-38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0"/>
            <p:cNvSpPr/>
            <p:nvPr/>
          </p:nvSpPr>
          <p:spPr>
            <a:xfrm>
              <a:off x="-150967" y="475350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5" name="Google Shape;695;p30"/>
          <p:cNvGrpSpPr/>
          <p:nvPr/>
        </p:nvGrpSpPr>
        <p:grpSpPr>
          <a:xfrm>
            <a:off x="-460988" y="5"/>
            <a:ext cx="8180159" cy="5143491"/>
            <a:chOff x="-460988" y="5"/>
            <a:chExt cx="8180159" cy="5143491"/>
          </a:xfrm>
        </p:grpSpPr>
        <p:sp>
          <p:nvSpPr>
            <p:cNvPr id="696" name="Google Shape;696;p30"/>
            <p:cNvSpPr/>
            <p:nvPr/>
          </p:nvSpPr>
          <p:spPr>
            <a:xfrm>
              <a:off x="6712387"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7" name="Google Shape;697;p30"/>
            <p:cNvGrpSpPr/>
            <p:nvPr/>
          </p:nvGrpSpPr>
          <p:grpSpPr>
            <a:xfrm>
              <a:off x="-460988" y="447730"/>
              <a:ext cx="7721994" cy="4695766"/>
              <a:chOff x="-460988" y="447730"/>
              <a:chExt cx="7721994" cy="4695766"/>
            </a:xfrm>
          </p:grpSpPr>
          <p:sp>
            <p:nvSpPr>
              <p:cNvPr id="698" name="Google Shape;698;p30"/>
              <p:cNvSpPr/>
              <p:nvPr/>
            </p:nvSpPr>
            <p:spPr>
              <a:xfrm flipH="1">
                <a:off x="-460988" y="447730"/>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9" name="Google Shape;699;p30"/>
              <p:cNvGrpSpPr/>
              <p:nvPr/>
            </p:nvGrpSpPr>
            <p:grpSpPr>
              <a:xfrm>
                <a:off x="117004" y="4911501"/>
                <a:ext cx="7144003" cy="231995"/>
                <a:chOff x="117004" y="4911501"/>
                <a:chExt cx="7144003" cy="231995"/>
              </a:xfrm>
            </p:grpSpPr>
            <p:sp>
              <p:nvSpPr>
                <p:cNvPr id="700" name="Google Shape;700;p30"/>
                <p:cNvSpPr/>
                <p:nvPr/>
              </p:nvSpPr>
              <p:spPr>
                <a:xfrm>
                  <a:off x="117004"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0"/>
                <p:cNvSpPr/>
                <p:nvPr/>
              </p:nvSpPr>
              <p:spPr>
                <a:xfrm flipH="1">
                  <a:off x="6028666"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02" name="Google Shape;702;p30"/>
          <p:cNvGrpSpPr/>
          <p:nvPr/>
        </p:nvGrpSpPr>
        <p:grpSpPr>
          <a:xfrm>
            <a:off x="-1206808" y="-1311142"/>
            <a:ext cx="12598531" cy="8806268"/>
            <a:chOff x="-1206808" y="-1311142"/>
            <a:chExt cx="12598531" cy="8806268"/>
          </a:xfrm>
        </p:grpSpPr>
        <p:sp>
          <p:nvSpPr>
            <p:cNvPr id="703" name="Google Shape;703;p30"/>
            <p:cNvSpPr/>
            <p:nvPr/>
          </p:nvSpPr>
          <p:spPr>
            <a:xfrm flipH="1" rot="10800000">
              <a:off x="-563672" y="-1311142"/>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0"/>
            <p:cNvSpPr/>
            <p:nvPr/>
          </p:nvSpPr>
          <p:spPr>
            <a:xfrm flipH="1">
              <a:off x="6490621" y="4604004"/>
              <a:ext cx="4901102" cy="2891122"/>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0"/>
            <p:cNvSpPr/>
            <p:nvPr/>
          </p:nvSpPr>
          <p:spPr>
            <a:xfrm flipH="1" rot="10800000">
              <a:off x="6338717" y="-9979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0"/>
            <p:cNvSpPr/>
            <p:nvPr/>
          </p:nvSpPr>
          <p:spPr>
            <a:xfrm flipH="1">
              <a:off x="-1206808" y="43862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7" name="Google Shape;707;p30"/>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5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8" name="Google Shape;708;p30"/>
          <p:cNvSpPr txBox="1"/>
          <p:nvPr>
            <p:ph idx="1" type="subTitle"/>
          </p:nvPr>
        </p:nvSpPr>
        <p:spPr>
          <a:xfrm>
            <a:off x="2347900" y="1571825"/>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09" name="Google Shape;709;p30"/>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b="1" lang="en" sz="1000" u="sng">
                <a:solidFill>
                  <a:schemeClr val="dk1"/>
                </a:solidFill>
                <a:latin typeface="Barlow"/>
                <a:ea typeface="Barlow"/>
                <a:cs typeface="Barlow"/>
                <a:sym typeface="Barlow"/>
                <a:hlinkClick r:id="rId2">
                  <a:extLst>
                    <a:ext uri="{A12FA001-AC4F-418D-AE19-62706E023703}">
                      <ahyp:hlinkClr val="tx"/>
                    </a:ext>
                  </a:extLst>
                </a:hlinkClick>
              </a:rPr>
              <a:t>Slidesgo</a:t>
            </a:r>
            <a:r>
              <a:rPr lang="en" sz="1000">
                <a:solidFill>
                  <a:schemeClr val="dk1"/>
                </a:solidFill>
                <a:latin typeface="Barlow"/>
                <a:ea typeface="Barlow"/>
                <a:cs typeface="Barlow"/>
                <a:sym typeface="Barlow"/>
              </a:rPr>
              <a:t>, and includes icons by </a:t>
            </a:r>
            <a:r>
              <a:rPr b="1" lang="en" sz="1000" u="sng">
                <a:solidFill>
                  <a:schemeClr val="dk1"/>
                </a:solidFill>
                <a:latin typeface="Barlow"/>
                <a:ea typeface="Barlow"/>
                <a:cs typeface="Barlow"/>
                <a:sym typeface="Barlow"/>
                <a:hlinkClick r:id="rId3">
                  <a:extLst>
                    <a:ext uri="{A12FA001-AC4F-418D-AE19-62706E023703}">
                      <ahyp:hlinkClr val="tx"/>
                    </a:ext>
                  </a:extLst>
                </a:hlinkClick>
              </a:rPr>
              <a:t>Flaticon</a:t>
            </a:r>
            <a:r>
              <a:rPr lang="en" sz="1000">
                <a:solidFill>
                  <a:schemeClr val="dk1"/>
                </a:solidFill>
                <a:latin typeface="Barlow"/>
                <a:ea typeface="Barlow"/>
                <a:cs typeface="Barlow"/>
                <a:sym typeface="Barlow"/>
              </a:rPr>
              <a:t>, and infographics &amp; images by </a:t>
            </a:r>
            <a:r>
              <a:rPr b="1" lang="en" sz="1000" u="sng">
                <a:solidFill>
                  <a:schemeClr val="dk1"/>
                </a:solidFill>
                <a:latin typeface="Barlow"/>
                <a:ea typeface="Barlow"/>
                <a:cs typeface="Barlow"/>
                <a:sym typeface="Barlow"/>
                <a:hlinkClick r:id="rId4">
                  <a:extLst>
                    <a:ext uri="{A12FA001-AC4F-418D-AE19-62706E023703}">
                      <ahyp:hlinkClr val="tx"/>
                    </a:ext>
                  </a:extLst>
                </a:hlinkClick>
              </a:rPr>
              <a:t>Freepik</a:t>
            </a:r>
            <a:r>
              <a:rPr lang="en" sz="1000" u="sng">
                <a:solidFill>
                  <a:schemeClr val="dk1"/>
                </a:solidFill>
                <a:latin typeface="Barlow"/>
                <a:ea typeface="Barlow"/>
                <a:cs typeface="Barlow"/>
                <a:sym typeface="Barlow"/>
              </a:rPr>
              <a:t> </a:t>
            </a:r>
            <a:endParaRPr b="1" sz="1000" u="sng">
              <a:solidFill>
                <a:schemeClr val="dk1"/>
              </a:solidFill>
              <a:latin typeface="Barlow"/>
              <a:ea typeface="Barlow"/>
              <a:cs typeface="Barlow"/>
              <a:sym typeface="Barlow"/>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3" name="Shape 53"/>
        <p:cNvGrpSpPr/>
        <p:nvPr/>
      </p:nvGrpSpPr>
      <p:grpSpPr>
        <a:xfrm>
          <a:off x="0" y="0"/>
          <a:ext cx="0" cy="0"/>
          <a:chOff x="0" y="0"/>
          <a:chExt cx="0" cy="0"/>
        </a:xfrm>
      </p:grpSpPr>
      <p:grpSp>
        <p:nvGrpSpPr>
          <p:cNvPr id="54" name="Google Shape;54;p4"/>
          <p:cNvGrpSpPr/>
          <p:nvPr/>
        </p:nvGrpSpPr>
        <p:grpSpPr>
          <a:xfrm>
            <a:off x="7852085" y="4186321"/>
            <a:ext cx="3074607" cy="453954"/>
            <a:chOff x="5478797" y="847321"/>
            <a:chExt cx="3074607" cy="453954"/>
          </a:xfrm>
        </p:grpSpPr>
        <p:grpSp>
          <p:nvGrpSpPr>
            <p:cNvPr id="55" name="Google Shape;55;p4"/>
            <p:cNvGrpSpPr/>
            <p:nvPr/>
          </p:nvGrpSpPr>
          <p:grpSpPr>
            <a:xfrm flipH="1">
              <a:off x="5675409" y="922405"/>
              <a:ext cx="2877996" cy="223763"/>
              <a:chOff x="1687059" y="2012316"/>
              <a:chExt cx="3573375" cy="277863"/>
            </a:xfrm>
          </p:grpSpPr>
          <p:sp>
            <p:nvSpPr>
              <p:cNvPr id="56" name="Google Shape;56;p4"/>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57" name="Google Shape;57;p4"/>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4"/>
            <p:cNvGrpSpPr/>
            <p:nvPr/>
          </p:nvGrpSpPr>
          <p:grpSpPr>
            <a:xfrm flipH="1">
              <a:off x="6072799" y="847321"/>
              <a:ext cx="2430997" cy="185534"/>
              <a:chOff x="1748547" y="1392116"/>
              <a:chExt cx="5911958" cy="451312"/>
            </a:xfrm>
          </p:grpSpPr>
          <p:sp>
            <p:nvSpPr>
              <p:cNvPr id="59" name="Google Shape;59;p4"/>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60" name="Google Shape;60;p4"/>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4"/>
            <p:cNvGrpSpPr/>
            <p:nvPr/>
          </p:nvGrpSpPr>
          <p:grpSpPr>
            <a:xfrm flipH="1">
              <a:off x="5478797" y="1255615"/>
              <a:ext cx="3010303" cy="45661"/>
              <a:chOff x="1766900" y="2869225"/>
              <a:chExt cx="3737650" cy="56700"/>
            </a:xfrm>
          </p:grpSpPr>
          <p:cxnSp>
            <p:nvCxnSpPr>
              <p:cNvPr id="62" name="Google Shape;62;p4"/>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3" name="Google Shape;63;p4"/>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4" name="Google Shape;64;p4"/>
          <p:cNvGrpSpPr/>
          <p:nvPr/>
        </p:nvGrpSpPr>
        <p:grpSpPr>
          <a:xfrm>
            <a:off x="-522276" y="-1302097"/>
            <a:ext cx="7191391" cy="7853482"/>
            <a:chOff x="-522276" y="-1302097"/>
            <a:chExt cx="7191391" cy="7853482"/>
          </a:xfrm>
        </p:grpSpPr>
        <p:sp>
          <p:nvSpPr>
            <p:cNvPr id="65" name="Google Shape;65;p4"/>
            <p:cNvSpPr/>
            <p:nvPr/>
          </p:nvSpPr>
          <p:spPr>
            <a:xfrm flipH="1">
              <a:off x="3148717" y="4709785"/>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flipH="1" rot="10800000">
              <a:off x="-522276" y="-130209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 name="Google Shape;68;p4"/>
          <p:cNvSpPr txBox="1"/>
          <p:nvPr>
            <p:ph idx="1" type="body"/>
          </p:nvPr>
        </p:nvSpPr>
        <p:spPr>
          <a:xfrm>
            <a:off x="720000" y="1065989"/>
            <a:ext cx="7704000" cy="342000"/>
          </a:xfrm>
          <a:prstGeom prst="rect">
            <a:avLst/>
          </a:prstGeom>
        </p:spPr>
        <p:txBody>
          <a:bodyPr anchorCtr="0" anchor="t" bIns="91425" lIns="91425" spcFirstLastPara="1" rIns="91425" wrap="square" tIns="91425">
            <a:noAutofit/>
          </a:bodyPr>
          <a:lstStyle>
            <a:lvl1pPr indent="-304800" lvl="0" marL="457200" rtl="0" algn="ctr">
              <a:spcBef>
                <a:spcPts val="0"/>
              </a:spcBef>
              <a:spcAft>
                <a:spcPts val="0"/>
              </a:spcAft>
              <a:buSzPts val="1200"/>
              <a:buFont typeface="Nunito Light"/>
              <a:buChar char="●"/>
              <a:defRPr>
                <a:solidFill>
                  <a:schemeClr val="hlink"/>
                </a:solidFill>
                <a:latin typeface="Barlow"/>
                <a:ea typeface="Barlow"/>
                <a:cs typeface="Barlow"/>
                <a:sym typeface="Barlow"/>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
        <p:nvSpPr>
          <p:cNvPr id="69" name="Google Shape;69;p4"/>
          <p:cNvSpPr/>
          <p:nvPr/>
        </p:nvSpPr>
        <p:spPr>
          <a:xfrm flipH="1">
            <a:off x="6000549" y="4603999"/>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4"/>
          <p:cNvGrpSpPr/>
          <p:nvPr/>
        </p:nvGrpSpPr>
        <p:grpSpPr>
          <a:xfrm>
            <a:off x="4132575" y="4716825"/>
            <a:ext cx="5724316" cy="2084515"/>
            <a:chOff x="4132575" y="4716825"/>
            <a:chExt cx="5724316" cy="2084515"/>
          </a:xfrm>
        </p:grpSpPr>
        <p:sp>
          <p:nvSpPr>
            <p:cNvPr id="71" name="Google Shape;71;p4"/>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10" name="Shape 710"/>
        <p:cNvGrpSpPr/>
        <p:nvPr/>
      </p:nvGrpSpPr>
      <p:grpSpPr>
        <a:xfrm>
          <a:off x="0" y="0"/>
          <a:ext cx="0" cy="0"/>
          <a:chOff x="0" y="0"/>
          <a:chExt cx="0" cy="0"/>
        </a:xfrm>
      </p:grpSpPr>
      <p:grpSp>
        <p:nvGrpSpPr>
          <p:cNvPr id="711" name="Google Shape;711;p31"/>
          <p:cNvGrpSpPr/>
          <p:nvPr/>
        </p:nvGrpSpPr>
        <p:grpSpPr>
          <a:xfrm rot="10800000">
            <a:off x="-1889528" y="158865"/>
            <a:ext cx="3010303" cy="380635"/>
            <a:chOff x="5446772" y="1743190"/>
            <a:chExt cx="3010303" cy="380635"/>
          </a:xfrm>
        </p:grpSpPr>
        <p:grpSp>
          <p:nvGrpSpPr>
            <p:cNvPr id="712" name="Google Shape;712;p31"/>
            <p:cNvGrpSpPr/>
            <p:nvPr/>
          </p:nvGrpSpPr>
          <p:grpSpPr>
            <a:xfrm flipH="1">
              <a:off x="5898325" y="1865405"/>
              <a:ext cx="1567047" cy="45661"/>
              <a:chOff x="1754675" y="2661275"/>
              <a:chExt cx="1945675" cy="56700"/>
            </a:xfrm>
          </p:grpSpPr>
          <p:cxnSp>
            <p:nvCxnSpPr>
              <p:cNvPr id="713" name="Google Shape;713;p31"/>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14" name="Google Shape;714;p3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31"/>
            <p:cNvGrpSpPr/>
            <p:nvPr/>
          </p:nvGrpSpPr>
          <p:grpSpPr>
            <a:xfrm flipH="1">
              <a:off x="5477439" y="1987637"/>
              <a:ext cx="1561280" cy="136187"/>
              <a:chOff x="1754675" y="2824000"/>
              <a:chExt cx="4728285" cy="412439"/>
            </a:xfrm>
          </p:grpSpPr>
          <p:sp>
            <p:nvSpPr>
              <p:cNvPr id="716" name="Google Shape;716;p3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17" name="Google Shape;717;p3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31"/>
            <p:cNvGrpSpPr/>
            <p:nvPr/>
          </p:nvGrpSpPr>
          <p:grpSpPr>
            <a:xfrm flipH="1">
              <a:off x="5446772" y="1743190"/>
              <a:ext cx="3010303" cy="45661"/>
              <a:chOff x="1766900" y="2869225"/>
              <a:chExt cx="3737650" cy="56700"/>
            </a:xfrm>
          </p:grpSpPr>
          <p:cxnSp>
            <p:nvCxnSpPr>
              <p:cNvPr id="719" name="Google Shape;719;p3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20" name="Google Shape;720;p3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1" name="Google Shape;721;p31"/>
          <p:cNvGrpSpPr/>
          <p:nvPr/>
        </p:nvGrpSpPr>
        <p:grpSpPr>
          <a:xfrm flipH="1">
            <a:off x="1347409" y="-265593"/>
            <a:ext cx="9294978" cy="6913322"/>
            <a:chOff x="-201828" y="-265593"/>
            <a:chExt cx="9294978" cy="6913322"/>
          </a:xfrm>
        </p:grpSpPr>
        <p:sp>
          <p:nvSpPr>
            <p:cNvPr id="722" name="Google Shape;722;p31"/>
            <p:cNvSpPr/>
            <p:nvPr/>
          </p:nvSpPr>
          <p:spPr>
            <a:xfrm>
              <a:off x="-201828" y="473633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1"/>
            <p:cNvSpPr/>
            <p:nvPr/>
          </p:nvSpPr>
          <p:spPr>
            <a:xfrm flipH="1" rot="10800000">
              <a:off x="1175807" y="-265593"/>
              <a:ext cx="1539180" cy="805095"/>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4" name="Google Shape;724;p31"/>
          <p:cNvSpPr/>
          <p:nvPr/>
        </p:nvSpPr>
        <p:spPr>
          <a:xfrm rot="10800000">
            <a:off x="794659" y="4876484"/>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1"/>
          <p:cNvSpPr/>
          <p:nvPr/>
        </p:nvSpPr>
        <p:spPr>
          <a:xfrm flipH="1">
            <a:off x="-561113"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726" name="Shape 726"/>
        <p:cNvGrpSpPr/>
        <p:nvPr/>
      </p:nvGrpSpPr>
      <p:grpSpPr>
        <a:xfrm>
          <a:off x="0" y="0"/>
          <a:ext cx="0" cy="0"/>
          <a:chOff x="0" y="0"/>
          <a:chExt cx="0" cy="0"/>
        </a:xfrm>
      </p:grpSpPr>
      <p:grpSp>
        <p:nvGrpSpPr>
          <p:cNvPr id="727" name="Google Shape;727;p32"/>
          <p:cNvGrpSpPr/>
          <p:nvPr/>
        </p:nvGrpSpPr>
        <p:grpSpPr>
          <a:xfrm flipH="1">
            <a:off x="-2028096" y="-1770656"/>
            <a:ext cx="4007050" cy="2363739"/>
            <a:chOff x="6549401" y="-1824231"/>
            <a:chExt cx="4007050" cy="2363739"/>
          </a:xfrm>
        </p:grpSpPr>
        <p:sp>
          <p:nvSpPr>
            <p:cNvPr id="728" name="Google Shape;728;p32"/>
            <p:cNvSpPr/>
            <p:nvPr/>
          </p:nvSpPr>
          <p:spPr>
            <a:xfrm>
              <a:off x="7695191" y="307513"/>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2"/>
            <p:cNvSpPr/>
            <p:nvPr/>
          </p:nvSpPr>
          <p:spPr>
            <a:xfrm rot="10800000">
              <a:off x="6549401"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32"/>
          <p:cNvGrpSpPr/>
          <p:nvPr/>
        </p:nvGrpSpPr>
        <p:grpSpPr>
          <a:xfrm flipH="1">
            <a:off x="7391104" y="241540"/>
            <a:ext cx="3296400" cy="703085"/>
            <a:chOff x="-12" y="3628590"/>
            <a:chExt cx="3296400" cy="703085"/>
          </a:xfrm>
        </p:grpSpPr>
        <p:grpSp>
          <p:nvGrpSpPr>
            <p:cNvPr id="731" name="Google Shape;731;p32"/>
            <p:cNvGrpSpPr/>
            <p:nvPr/>
          </p:nvGrpSpPr>
          <p:grpSpPr>
            <a:xfrm>
              <a:off x="854867" y="3996692"/>
              <a:ext cx="1567047" cy="45661"/>
              <a:chOff x="1754675" y="2661275"/>
              <a:chExt cx="1945675" cy="56700"/>
            </a:xfrm>
          </p:grpSpPr>
          <p:cxnSp>
            <p:nvCxnSpPr>
              <p:cNvPr id="732" name="Google Shape;732;p32"/>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33" name="Google Shape;733;p32"/>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4" name="Google Shape;734;p32"/>
            <p:cNvGrpSpPr/>
            <p:nvPr/>
          </p:nvGrpSpPr>
          <p:grpSpPr>
            <a:xfrm>
              <a:off x="518420" y="4195487"/>
              <a:ext cx="1561280" cy="136187"/>
              <a:chOff x="1754675" y="2824000"/>
              <a:chExt cx="4728285" cy="412439"/>
            </a:xfrm>
          </p:grpSpPr>
          <p:sp>
            <p:nvSpPr>
              <p:cNvPr id="735" name="Google Shape;735;p32"/>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36" name="Google Shape;736;p32"/>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32"/>
            <p:cNvGrpSpPr/>
            <p:nvPr/>
          </p:nvGrpSpPr>
          <p:grpSpPr>
            <a:xfrm>
              <a:off x="226304" y="3764887"/>
              <a:ext cx="3070084" cy="102364"/>
              <a:chOff x="1779150" y="2604263"/>
              <a:chExt cx="3811875" cy="127113"/>
            </a:xfrm>
          </p:grpSpPr>
          <p:sp>
            <p:nvSpPr>
              <p:cNvPr id="738" name="Google Shape;738;p32"/>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739" name="Google Shape;739;p32"/>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32"/>
            <p:cNvGrpSpPr/>
            <p:nvPr/>
          </p:nvGrpSpPr>
          <p:grpSpPr>
            <a:xfrm>
              <a:off x="-12" y="3628590"/>
              <a:ext cx="3010303" cy="45661"/>
              <a:chOff x="1766900" y="2869225"/>
              <a:chExt cx="3737650" cy="56700"/>
            </a:xfrm>
          </p:grpSpPr>
          <p:cxnSp>
            <p:nvCxnSpPr>
              <p:cNvPr id="741" name="Google Shape;741;p32"/>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42" name="Google Shape;742;p32"/>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3" name="Google Shape;743;p32"/>
          <p:cNvGrpSpPr/>
          <p:nvPr/>
        </p:nvGrpSpPr>
        <p:grpSpPr>
          <a:xfrm flipH="1">
            <a:off x="-1341650" y="-685669"/>
            <a:ext cx="10751988" cy="7671703"/>
            <a:chOff x="-881984" y="-739244"/>
            <a:chExt cx="10751988" cy="7671703"/>
          </a:xfrm>
        </p:grpSpPr>
        <p:sp>
          <p:nvSpPr>
            <p:cNvPr id="744" name="Google Shape;744;p32"/>
            <p:cNvSpPr/>
            <p:nvPr/>
          </p:nvSpPr>
          <p:spPr>
            <a:xfrm flipH="1">
              <a:off x="5675437" y="4457952"/>
              <a:ext cx="4194567" cy="247450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2"/>
            <p:cNvSpPr/>
            <p:nvPr/>
          </p:nvSpPr>
          <p:spPr>
            <a:xfrm flipH="1" rot="10800000">
              <a:off x="-881984" y="-739244"/>
              <a:ext cx="1959133" cy="1024867"/>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6" name="Google Shape;746;p32"/>
          <p:cNvSpPr/>
          <p:nvPr/>
        </p:nvSpPr>
        <p:spPr>
          <a:xfrm flipH="1">
            <a:off x="-417877" y="511088"/>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2"/>
          <p:cNvSpPr/>
          <p:nvPr/>
        </p:nvSpPr>
        <p:spPr>
          <a:xfrm flipH="1" rot="10800000">
            <a:off x="-621671" y="-1770656"/>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grpSp>
        <p:nvGrpSpPr>
          <p:cNvPr id="74" name="Google Shape;74;p5"/>
          <p:cNvGrpSpPr/>
          <p:nvPr/>
        </p:nvGrpSpPr>
        <p:grpSpPr>
          <a:xfrm>
            <a:off x="-1093351" y="-1466368"/>
            <a:ext cx="10388326" cy="8402728"/>
            <a:chOff x="-1093351" y="-1466368"/>
            <a:chExt cx="10388326" cy="8402728"/>
          </a:xfrm>
        </p:grpSpPr>
        <p:sp>
          <p:nvSpPr>
            <p:cNvPr id="75" name="Google Shape;75;p5"/>
            <p:cNvSpPr/>
            <p:nvPr/>
          </p:nvSpPr>
          <p:spPr>
            <a:xfrm flipH="1" rot="10800000">
              <a:off x="-3" y="-1466368"/>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1093351" y="4567200"/>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Font typeface="Poppins"/>
              <a:buNone/>
              <a:defRPr>
                <a:latin typeface="Poppins"/>
                <a:ea typeface="Poppins"/>
                <a:cs typeface="Poppins"/>
                <a:sym typeface="Poppins"/>
              </a:defRPr>
            </a:lvl2pPr>
            <a:lvl3pPr lvl="2" rtl="0">
              <a:spcBef>
                <a:spcPts val="0"/>
              </a:spcBef>
              <a:spcAft>
                <a:spcPts val="0"/>
              </a:spcAft>
              <a:buSzPts val="3500"/>
              <a:buFont typeface="Poppins"/>
              <a:buNone/>
              <a:defRPr>
                <a:latin typeface="Poppins"/>
                <a:ea typeface="Poppins"/>
                <a:cs typeface="Poppins"/>
                <a:sym typeface="Poppins"/>
              </a:defRPr>
            </a:lvl3pPr>
            <a:lvl4pPr lvl="3" rtl="0">
              <a:spcBef>
                <a:spcPts val="0"/>
              </a:spcBef>
              <a:spcAft>
                <a:spcPts val="0"/>
              </a:spcAft>
              <a:buSzPts val="3500"/>
              <a:buFont typeface="Poppins"/>
              <a:buNone/>
              <a:defRPr>
                <a:latin typeface="Poppins"/>
                <a:ea typeface="Poppins"/>
                <a:cs typeface="Poppins"/>
                <a:sym typeface="Poppins"/>
              </a:defRPr>
            </a:lvl4pPr>
            <a:lvl5pPr lvl="4" rtl="0">
              <a:spcBef>
                <a:spcPts val="0"/>
              </a:spcBef>
              <a:spcAft>
                <a:spcPts val="0"/>
              </a:spcAft>
              <a:buSzPts val="3500"/>
              <a:buFont typeface="Poppins"/>
              <a:buNone/>
              <a:defRPr>
                <a:latin typeface="Poppins"/>
                <a:ea typeface="Poppins"/>
                <a:cs typeface="Poppins"/>
                <a:sym typeface="Poppins"/>
              </a:defRPr>
            </a:lvl5pPr>
            <a:lvl6pPr lvl="5" rtl="0">
              <a:spcBef>
                <a:spcPts val="0"/>
              </a:spcBef>
              <a:spcAft>
                <a:spcPts val="0"/>
              </a:spcAft>
              <a:buSzPts val="3500"/>
              <a:buFont typeface="Poppins"/>
              <a:buNone/>
              <a:defRPr>
                <a:latin typeface="Poppins"/>
                <a:ea typeface="Poppins"/>
                <a:cs typeface="Poppins"/>
                <a:sym typeface="Poppins"/>
              </a:defRPr>
            </a:lvl6pPr>
            <a:lvl7pPr lvl="6" rtl="0">
              <a:spcBef>
                <a:spcPts val="0"/>
              </a:spcBef>
              <a:spcAft>
                <a:spcPts val="0"/>
              </a:spcAft>
              <a:buSzPts val="3500"/>
              <a:buFont typeface="Poppins"/>
              <a:buNone/>
              <a:defRPr>
                <a:latin typeface="Poppins"/>
                <a:ea typeface="Poppins"/>
                <a:cs typeface="Poppins"/>
                <a:sym typeface="Poppins"/>
              </a:defRPr>
            </a:lvl7pPr>
            <a:lvl8pPr lvl="7" rtl="0">
              <a:spcBef>
                <a:spcPts val="0"/>
              </a:spcBef>
              <a:spcAft>
                <a:spcPts val="0"/>
              </a:spcAft>
              <a:buSzPts val="3500"/>
              <a:buFont typeface="Poppins"/>
              <a:buNone/>
              <a:defRPr>
                <a:latin typeface="Poppins"/>
                <a:ea typeface="Poppins"/>
                <a:cs typeface="Poppins"/>
                <a:sym typeface="Poppins"/>
              </a:defRPr>
            </a:lvl8pPr>
            <a:lvl9pPr lvl="8" rtl="0">
              <a:spcBef>
                <a:spcPts val="0"/>
              </a:spcBef>
              <a:spcAft>
                <a:spcPts val="0"/>
              </a:spcAft>
              <a:buSzPts val="3500"/>
              <a:buFont typeface="Poppins"/>
              <a:buNone/>
              <a:defRPr>
                <a:latin typeface="Poppins"/>
                <a:ea typeface="Poppins"/>
                <a:cs typeface="Poppins"/>
                <a:sym typeface="Poppins"/>
              </a:defRPr>
            </a:lvl9pPr>
          </a:lstStyle>
          <a:p/>
        </p:txBody>
      </p:sp>
      <p:sp>
        <p:nvSpPr>
          <p:cNvPr id="78" name="Google Shape;78;p5"/>
          <p:cNvSpPr txBox="1"/>
          <p:nvPr>
            <p:ph idx="1" type="subTitle"/>
          </p:nvPr>
        </p:nvSpPr>
        <p:spPr>
          <a:xfrm>
            <a:off x="6360578" y="3454300"/>
            <a:ext cx="1773900" cy="486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9" name="Google Shape;79;p5"/>
          <p:cNvSpPr txBox="1"/>
          <p:nvPr>
            <p:ph idx="2" type="subTitle"/>
          </p:nvPr>
        </p:nvSpPr>
        <p:spPr>
          <a:xfrm>
            <a:off x="2644083" y="3454300"/>
            <a:ext cx="1770600" cy="486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0" name="Google Shape;80;p5"/>
          <p:cNvSpPr txBox="1"/>
          <p:nvPr>
            <p:ph idx="3" type="subTitle"/>
          </p:nvPr>
        </p:nvSpPr>
        <p:spPr>
          <a:xfrm>
            <a:off x="6360575" y="2714800"/>
            <a:ext cx="1773900" cy="81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81" name="Google Shape;81;p5"/>
          <p:cNvSpPr txBox="1"/>
          <p:nvPr>
            <p:ph idx="4" type="subTitle"/>
          </p:nvPr>
        </p:nvSpPr>
        <p:spPr>
          <a:xfrm>
            <a:off x="2643925" y="2714800"/>
            <a:ext cx="1770600" cy="81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82" name="Google Shape;82;p5"/>
          <p:cNvGrpSpPr/>
          <p:nvPr/>
        </p:nvGrpSpPr>
        <p:grpSpPr>
          <a:xfrm>
            <a:off x="7568059" y="4604012"/>
            <a:ext cx="3010303" cy="380635"/>
            <a:chOff x="5446772" y="1743190"/>
            <a:chExt cx="3010303" cy="380635"/>
          </a:xfrm>
        </p:grpSpPr>
        <p:grpSp>
          <p:nvGrpSpPr>
            <p:cNvPr id="83" name="Google Shape;83;p5"/>
            <p:cNvGrpSpPr/>
            <p:nvPr/>
          </p:nvGrpSpPr>
          <p:grpSpPr>
            <a:xfrm flipH="1">
              <a:off x="5898325" y="1865405"/>
              <a:ext cx="1567047" cy="45661"/>
              <a:chOff x="1754675" y="2661275"/>
              <a:chExt cx="1945675" cy="56700"/>
            </a:xfrm>
          </p:grpSpPr>
          <p:cxnSp>
            <p:nvCxnSpPr>
              <p:cNvPr id="84" name="Google Shape;84;p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85" name="Google Shape;85;p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5"/>
            <p:cNvGrpSpPr/>
            <p:nvPr/>
          </p:nvGrpSpPr>
          <p:grpSpPr>
            <a:xfrm flipH="1">
              <a:off x="5477439" y="1987637"/>
              <a:ext cx="1561280" cy="136187"/>
              <a:chOff x="1754675" y="2824000"/>
              <a:chExt cx="4728285" cy="412439"/>
            </a:xfrm>
          </p:grpSpPr>
          <p:sp>
            <p:nvSpPr>
              <p:cNvPr id="87" name="Google Shape;87;p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88" name="Google Shape;88;p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5"/>
            <p:cNvGrpSpPr/>
            <p:nvPr/>
          </p:nvGrpSpPr>
          <p:grpSpPr>
            <a:xfrm flipH="1">
              <a:off x="5446772" y="1743190"/>
              <a:ext cx="3010303" cy="45661"/>
              <a:chOff x="1766900" y="2869225"/>
              <a:chExt cx="3737650" cy="56700"/>
            </a:xfrm>
          </p:grpSpPr>
          <p:cxnSp>
            <p:nvCxnSpPr>
              <p:cNvPr id="90" name="Google Shape;90;p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91" name="Google Shape;91;p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 name="Google Shape;92;p5"/>
          <p:cNvSpPr/>
          <p:nvPr/>
        </p:nvSpPr>
        <p:spPr>
          <a:xfrm flipH="1">
            <a:off x="-831826" y="-3"/>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flipH="1" rot="10800000">
            <a:off x="7378450" y="-807272"/>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6"/>
          <p:cNvSpPr/>
          <p:nvPr/>
        </p:nvSpPr>
        <p:spPr>
          <a:xfrm flipH="1" rot="10800000">
            <a:off x="-1358733" y="-903765"/>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6"/>
          <p:cNvGrpSpPr/>
          <p:nvPr/>
        </p:nvGrpSpPr>
        <p:grpSpPr>
          <a:xfrm rot="10800000">
            <a:off x="-984940" y="165546"/>
            <a:ext cx="3074607" cy="453954"/>
            <a:chOff x="5478797" y="847321"/>
            <a:chExt cx="3074607" cy="453954"/>
          </a:xfrm>
        </p:grpSpPr>
        <p:grpSp>
          <p:nvGrpSpPr>
            <p:cNvPr id="97" name="Google Shape;97;p6"/>
            <p:cNvGrpSpPr/>
            <p:nvPr/>
          </p:nvGrpSpPr>
          <p:grpSpPr>
            <a:xfrm flipH="1">
              <a:off x="5675409" y="922405"/>
              <a:ext cx="2877996" cy="223763"/>
              <a:chOff x="1687059" y="2012316"/>
              <a:chExt cx="3573375" cy="277863"/>
            </a:xfrm>
          </p:grpSpPr>
          <p:sp>
            <p:nvSpPr>
              <p:cNvPr id="98" name="Google Shape;98;p6"/>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99" name="Google Shape;99;p6"/>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6"/>
            <p:cNvGrpSpPr/>
            <p:nvPr/>
          </p:nvGrpSpPr>
          <p:grpSpPr>
            <a:xfrm flipH="1">
              <a:off x="6072799" y="847321"/>
              <a:ext cx="2430997" cy="185534"/>
              <a:chOff x="1748547" y="1392116"/>
              <a:chExt cx="5911958" cy="451312"/>
            </a:xfrm>
          </p:grpSpPr>
          <p:sp>
            <p:nvSpPr>
              <p:cNvPr id="101" name="Google Shape;101;p6"/>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02" name="Google Shape;102;p6"/>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6"/>
            <p:cNvGrpSpPr/>
            <p:nvPr/>
          </p:nvGrpSpPr>
          <p:grpSpPr>
            <a:xfrm flipH="1">
              <a:off x="5478797" y="1255615"/>
              <a:ext cx="3010303" cy="45661"/>
              <a:chOff x="1766900" y="2869225"/>
              <a:chExt cx="3737650" cy="56700"/>
            </a:xfrm>
          </p:grpSpPr>
          <p:cxnSp>
            <p:nvCxnSpPr>
              <p:cNvPr id="104" name="Google Shape;104;p6"/>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6" name="Google Shape;106;p6"/>
          <p:cNvSpPr/>
          <p:nvPr/>
        </p:nvSpPr>
        <p:spPr>
          <a:xfrm rot="10800000">
            <a:off x="6000549" y="-155312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713224" y="4972674"/>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6"/>
          <p:cNvGrpSpPr/>
          <p:nvPr/>
        </p:nvGrpSpPr>
        <p:grpSpPr>
          <a:xfrm flipH="1">
            <a:off x="-3634650" y="4404925"/>
            <a:ext cx="5724316" cy="2084515"/>
            <a:chOff x="4132575" y="4716825"/>
            <a:chExt cx="5724316" cy="2084515"/>
          </a:xfrm>
        </p:grpSpPr>
        <p:sp>
          <p:nvSpPr>
            <p:cNvPr id="109" name="Google Shape;109;p6"/>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2" name="Shape 112"/>
        <p:cNvGrpSpPr/>
        <p:nvPr/>
      </p:nvGrpSpPr>
      <p:grpSpPr>
        <a:xfrm>
          <a:off x="0" y="0"/>
          <a:ext cx="0" cy="0"/>
          <a:chOff x="0" y="0"/>
          <a:chExt cx="0" cy="0"/>
        </a:xfrm>
      </p:grpSpPr>
      <p:sp>
        <p:nvSpPr>
          <p:cNvPr id="113" name="Google Shape;113;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4" name="Google Shape;114;p7"/>
          <p:cNvSpPr txBox="1"/>
          <p:nvPr>
            <p:ph idx="1" type="subTitle"/>
          </p:nvPr>
        </p:nvSpPr>
        <p:spPr>
          <a:xfrm>
            <a:off x="1039274" y="1747188"/>
            <a:ext cx="30570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15" name="Google Shape;115;p7"/>
          <p:cNvSpPr/>
          <p:nvPr>
            <p:ph idx="2" type="pic"/>
          </p:nvPr>
        </p:nvSpPr>
        <p:spPr>
          <a:xfrm>
            <a:off x="4393774" y="1379588"/>
            <a:ext cx="3903300" cy="3033600"/>
          </a:xfrm>
          <a:prstGeom prst="rect">
            <a:avLst/>
          </a:prstGeom>
          <a:noFill/>
          <a:ln>
            <a:noFill/>
          </a:ln>
        </p:spPr>
      </p:sp>
      <p:sp>
        <p:nvSpPr>
          <p:cNvPr id="116" name="Google Shape;116;p7"/>
          <p:cNvSpPr/>
          <p:nvPr/>
        </p:nvSpPr>
        <p:spPr>
          <a:xfrm>
            <a:off x="-1098862" y="46040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flipH="1" rot="10800000">
            <a:off x="-1594613" y="-603810"/>
            <a:ext cx="3247250" cy="169871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13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 name="Google Shape;118;p7"/>
          <p:cNvGrpSpPr/>
          <p:nvPr/>
        </p:nvGrpSpPr>
        <p:grpSpPr>
          <a:xfrm>
            <a:off x="645846" y="7"/>
            <a:ext cx="7230373" cy="5143500"/>
            <a:chOff x="645846" y="7"/>
            <a:chExt cx="7230373" cy="5143500"/>
          </a:xfrm>
        </p:grpSpPr>
        <p:sp>
          <p:nvSpPr>
            <p:cNvPr id="119" name="Google Shape;119;p7"/>
            <p:cNvSpPr/>
            <p:nvPr/>
          </p:nvSpPr>
          <p:spPr>
            <a:xfrm rot="10800000">
              <a:off x="6457967"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rot="10800000">
              <a:off x="645846" y="49599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7"/>
          <p:cNvGrpSpPr/>
          <p:nvPr/>
        </p:nvGrpSpPr>
        <p:grpSpPr>
          <a:xfrm>
            <a:off x="-1510053" y="314652"/>
            <a:ext cx="3296400" cy="703085"/>
            <a:chOff x="-12" y="3628590"/>
            <a:chExt cx="3296400" cy="703085"/>
          </a:xfrm>
        </p:grpSpPr>
        <p:grpSp>
          <p:nvGrpSpPr>
            <p:cNvPr id="122" name="Google Shape;122;p7"/>
            <p:cNvGrpSpPr/>
            <p:nvPr/>
          </p:nvGrpSpPr>
          <p:grpSpPr>
            <a:xfrm>
              <a:off x="854867" y="3996692"/>
              <a:ext cx="1567047" cy="45661"/>
              <a:chOff x="1754675" y="2661275"/>
              <a:chExt cx="1945675" cy="56700"/>
            </a:xfrm>
          </p:grpSpPr>
          <p:cxnSp>
            <p:nvCxnSpPr>
              <p:cNvPr id="123" name="Google Shape;123;p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24" name="Google Shape;124;p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7"/>
            <p:cNvGrpSpPr/>
            <p:nvPr/>
          </p:nvGrpSpPr>
          <p:grpSpPr>
            <a:xfrm>
              <a:off x="518420" y="4195487"/>
              <a:ext cx="1561280" cy="136187"/>
              <a:chOff x="1754675" y="2824000"/>
              <a:chExt cx="4728285" cy="412439"/>
            </a:xfrm>
          </p:grpSpPr>
          <p:sp>
            <p:nvSpPr>
              <p:cNvPr id="126" name="Google Shape;126;p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27" name="Google Shape;127;p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7"/>
            <p:cNvGrpSpPr/>
            <p:nvPr/>
          </p:nvGrpSpPr>
          <p:grpSpPr>
            <a:xfrm>
              <a:off x="226304" y="3764887"/>
              <a:ext cx="3070084" cy="102364"/>
              <a:chOff x="1779150" y="2604263"/>
              <a:chExt cx="3811875" cy="127113"/>
            </a:xfrm>
          </p:grpSpPr>
          <p:sp>
            <p:nvSpPr>
              <p:cNvPr id="129" name="Google Shape;129;p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30" name="Google Shape;130;p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7"/>
            <p:cNvGrpSpPr/>
            <p:nvPr/>
          </p:nvGrpSpPr>
          <p:grpSpPr>
            <a:xfrm>
              <a:off x="-12" y="3628590"/>
              <a:ext cx="3010303" cy="45661"/>
              <a:chOff x="1766900" y="2869225"/>
              <a:chExt cx="3737650" cy="56700"/>
            </a:xfrm>
          </p:grpSpPr>
          <p:cxnSp>
            <p:nvCxnSpPr>
              <p:cNvPr id="132" name="Google Shape;132;p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33" name="Google Shape;133;p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4" name="Google Shape;134;p7"/>
          <p:cNvGrpSpPr/>
          <p:nvPr/>
        </p:nvGrpSpPr>
        <p:grpSpPr>
          <a:xfrm>
            <a:off x="-1510039" y="-1589006"/>
            <a:ext cx="11920665" cy="7774731"/>
            <a:chOff x="-1510039" y="-1589006"/>
            <a:chExt cx="11920665" cy="7774731"/>
          </a:xfrm>
        </p:grpSpPr>
        <p:sp>
          <p:nvSpPr>
            <p:cNvPr id="135" name="Google Shape;135;p7"/>
            <p:cNvSpPr/>
            <p:nvPr/>
          </p:nvSpPr>
          <p:spPr>
            <a:xfrm rot="10800000">
              <a:off x="6802328" y="-1589006"/>
              <a:ext cx="3608299" cy="212850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1510039" y="4316600"/>
              <a:ext cx="3573015" cy="1869125"/>
            </a:xfrm>
            <a:custGeom>
              <a:rect b="b" l="l" r="r" t="t"/>
              <a:pathLst>
                <a:path extrusionOk="0" h="33981" w="64958">
                  <a:moveTo>
                    <a:pt x="1" y="0"/>
                  </a:moveTo>
                  <a:lnTo>
                    <a:pt x="1" y="33831"/>
                  </a:lnTo>
                  <a:lnTo>
                    <a:pt x="64957" y="33980"/>
                  </a:lnTo>
                  <a:lnTo>
                    <a:pt x="64957" y="33980"/>
                  </a:lnTo>
                  <a:lnTo>
                    <a:pt x="30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7" name="Shape 137"/>
        <p:cNvGrpSpPr/>
        <p:nvPr/>
      </p:nvGrpSpPr>
      <p:grpSpPr>
        <a:xfrm>
          <a:off x="0" y="0"/>
          <a:ext cx="0" cy="0"/>
          <a:chOff x="0" y="0"/>
          <a:chExt cx="0" cy="0"/>
        </a:xfrm>
      </p:grpSpPr>
      <p:grpSp>
        <p:nvGrpSpPr>
          <p:cNvPr id="138" name="Google Shape;138;p8"/>
          <p:cNvGrpSpPr/>
          <p:nvPr/>
        </p:nvGrpSpPr>
        <p:grpSpPr>
          <a:xfrm>
            <a:off x="-10" y="-1009617"/>
            <a:ext cx="9640083" cy="7443072"/>
            <a:chOff x="-10" y="-1009617"/>
            <a:chExt cx="9640083" cy="7443072"/>
          </a:xfrm>
        </p:grpSpPr>
        <p:sp>
          <p:nvSpPr>
            <p:cNvPr id="139" name="Google Shape;139;p8"/>
            <p:cNvSpPr/>
            <p:nvPr/>
          </p:nvSpPr>
          <p:spPr>
            <a:xfrm rot="10800000">
              <a:off x="6119674" y="-100961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flipH="1" rot="10800000">
              <a:off x="0" y="-8273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flipH="1">
              <a:off x="-10" y="452205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 name="Google Shape;142;p8"/>
          <p:cNvGrpSpPr/>
          <p:nvPr/>
        </p:nvGrpSpPr>
        <p:grpSpPr>
          <a:xfrm>
            <a:off x="2503206" y="5"/>
            <a:ext cx="7007334" cy="4699016"/>
            <a:chOff x="2503206" y="5"/>
            <a:chExt cx="7007334" cy="4699016"/>
          </a:xfrm>
        </p:grpSpPr>
        <p:grpSp>
          <p:nvGrpSpPr>
            <p:cNvPr id="143" name="Google Shape;143;p8"/>
            <p:cNvGrpSpPr/>
            <p:nvPr/>
          </p:nvGrpSpPr>
          <p:grpSpPr>
            <a:xfrm>
              <a:off x="2503206" y="5"/>
              <a:ext cx="5597879" cy="4699016"/>
              <a:chOff x="2503206" y="5"/>
              <a:chExt cx="5597879" cy="4699016"/>
            </a:xfrm>
          </p:grpSpPr>
          <p:sp>
            <p:nvSpPr>
              <p:cNvPr id="144" name="Google Shape;144;p8"/>
              <p:cNvSpPr/>
              <p:nvPr/>
            </p:nvSpPr>
            <p:spPr>
              <a:xfrm flipH="1">
                <a:off x="2503206"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flipH="1">
                <a:off x="6868745" y="4467026"/>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7937781" y="5"/>
              <a:ext cx="1572759" cy="183531"/>
              <a:chOff x="7937781" y="5"/>
              <a:chExt cx="1572759" cy="183531"/>
            </a:xfrm>
          </p:grpSpPr>
          <p:sp>
            <p:nvSpPr>
              <p:cNvPr id="147" name="Google Shape;147;p8"/>
              <p:cNvSpPr/>
              <p:nvPr/>
            </p:nvSpPr>
            <p:spPr>
              <a:xfrm>
                <a:off x="8503756"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7937781"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9" name="Google Shape;149;p8"/>
          <p:cNvGrpSpPr/>
          <p:nvPr/>
        </p:nvGrpSpPr>
        <p:grpSpPr>
          <a:xfrm>
            <a:off x="-1320285" y="-2292139"/>
            <a:ext cx="12455532" cy="9684964"/>
            <a:chOff x="-1320285" y="-2292139"/>
            <a:chExt cx="12455532" cy="9684964"/>
          </a:xfrm>
        </p:grpSpPr>
        <p:sp>
          <p:nvSpPr>
            <p:cNvPr id="150" name="Google Shape;150;p8"/>
            <p:cNvSpPr/>
            <p:nvPr/>
          </p:nvSpPr>
          <p:spPr>
            <a:xfrm flipH="1">
              <a:off x="6019840" y="4375286"/>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flipH="1" rot="10800000">
              <a:off x="-1320285" y="-22921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a:off x="-432453" y="499203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8"/>
          <p:cNvSpPr txBox="1"/>
          <p:nvPr>
            <p:ph type="title"/>
          </p:nvPr>
        </p:nvSpPr>
        <p:spPr>
          <a:xfrm>
            <a:off x="1768550" y="1636650"/>
            <a:ext cx="5607000" cy="18702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5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54" name="Google Shape;154;p8"/>
          <p:cNvGrpSpPr/>
          <p:nvPr/>
        </p:nvGrpSpPr>
        <p:grpSpPr>
          <a:xfrm>
            <a:off x="-1892403" y="831971"/>
            <a:ext cx="12928869" cy="3635055"/>
            <a:chOff x="-1892403" y="831971"/>
            <a:chExt cx="12928869" cy="3635055"/>
          </a:xfrm>
        </p:grpSpPr>
        <p:grpSp>
          <p:nvGrpSpPr>
            <p:cNvPr id="155" name="Google Shape;155;p8"/>
            <p:cNvGrpSpPr/>
            <p:nvPr/>
          </p:nvGrpSpPr>
          <p:grpSpPr>
            <a:xfrm flipH="1">
              <a:off x="7436679" y="831971"/>
              <a:ext cx="3599787" cy="1044104"/>
              <a:chOff x="-1431671" y="656496"/>
              <a:chExt cx="3599787" cy="1044104"/>
            </a:xfrm>
          </p:grpSpPr>
          <p:grpSp>
            <p:nvGrpSpPr>
              <p:cNvPr id="156" name="Google Shape;156;p8"/>
              <p:cNvGrpSpPr/>
              <p:nvPr/>
            </p:nvGrpSpPr>
            <p:grpSpPr>
              <a:xfrm>
                <a:off x="-368508" y="1432892"/>
                <a:ext cx="1567047" cy="45661"/>
                <a:chOff x="1754675" y="2661275"/>
                <a:chExt cx="1945675" cy="56700"/>
              </a:xfrm>
            </p:grpSpPr>
            <p:cxnSp>
              <p:nvCxnSpPr>
                <p:cNvPr id="157" name="Google Shape;157;p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58" name="Google Shape;158;p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8"/>
              <p:cNvGrpSpPr/>
              <p:nvPr/>
            </p:nvGrpSpPr>
            <p:grpSpPr>
              <a:xfrm>
                <a:off x="-766480" y="1564412"/>
                <a:ext cx="1561280" cy="136187"/>
                <a:chOff x="1754675" y="2824000"/>
                <a:chExt cx="4728285" cy="412439"/>
              </a:xfrm>
            </p:grpSpPr>
            <p:sp>
              <p:nvSpPr>
                <p:cNvPr id="160" name="Google Shape;160;p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61" name="Google Shape;161;p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8"/>
              <p:cNvGrpSpPr/>
              <p:nvPr/>
            </p:nvGrpSpPr>
            <p:grpSpPr>
              <a:xfrm>
                <a:off x="-1431671" y="1201087"/>
                <a:ext cx="3070084" cy="102364"/>
                <a:chOff x="1779150" y="2604263"/>
                <a:chExt cx="3811875" cy="127113"/>
              </a:xfrm>
            </p:grpSpPr>
            <p:sp>
              <p:nvSpPr>
                <p:cNvPr id="163" name="Google Shape;163;p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64" name="Google Shape;164;p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8"/>
              <p:cNvGrpSpPr/>
              <p:nvPr/>
            </p:nvGrpSpPr>
            <p:grpSpPr>
              <a:xfrm>
                <a:off x="-856941" y="773805"/>
                <a:ext cx="2877996" cy="223763"/>
                <a:chOff x="1748550" y="2064750"/>
                <a:chExt cx="3573375" cy="277863"/>
              </a:xfrm>
            </p:grpSpPr>
            <p:sp>
              <p:nvSpPr>
                <p:cNvPr id="166" name="Google Shape;166;p8"/>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67" name="Google Shape;167;p8"/>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8"/>
              <p:cNvGrpSpPr/>
              <p:nvPr/>
            </p:nvGrpSpPr>
            <p:grpSpPr>
              <a:xfrm>
                <a:off x="-856882" y="656496"/>
                <a:ext cx="2430997" cy="185534"/>
                <a:chOff x="1748547" y="1392116"/>
                <a:chExt cx="5911958" cy="451312"/>
              </a:xfrm>
            </p:grpSpPr>
            <p:sp>
              <p:nvSpPr>
                <p:cNvPr id="169" name="Google Shape;169;p8"/>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70" name="Google Shape;170;p8"/>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8"/>
              <p:cNvGrpSpPr/>
              <p:nvPr/>
            </p:nvGrpSpPr>
            <p:grpSpPr>
              <a:xfrm>
                <a:off x="-842187" y="1064790"/>
                <a:ext cx="3010303" cy="45661"/>
                <a:chOff x="1766900" y="2869225"/>
                <a:chExt cx="3737650" cy="56700"/>
              </a:xfrm>
            </p:grpSpPr>
            <p:cxnSp>
              <p:nvCxnSpPr>
                <p:cNvPr id="172" name="Google Shape;172;p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73" name="Google Shape;173;p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4" name="Google Shape;174;p8"/>
            <p:cNvGrpSpPr/>
            <p:nvPr/>
          </p:nvGrpSpPr>
          <p:grpSpPr>
            <a:xfrm>
              <a:off x="-1892403" y="3926990"/>
              <a:ext cx="3427062" cy="540036"/>
              <a:chOff x="-1366378" y="3596340"/>
              <a:chExt cx="3427062" cy="540036"/>
            </a:xfrm>
          </p:grpSpPr>
          <p:grpSp>
            <p:nvGrpSpPr>
              <p:cNvPr id="175" name="Google Shape;175;p8"/>
              <p:cNvGrpSpPr/>
              <p:nvPr/>
            </p:nvGrpSpPr>
            <p:grpSpPr>
              <a:xfrm>
                <a:off x="-1366378" y="4034012"/>
                <a:ext cx="3070084" cy="102364"/>
                <a:chOff x="1779150" y="2604263"/>
                <a:chExt cx="3811875" cy="127113"/>
              </a:xfrm>
            </p:grpSpPr>
            <p:sp>
              <p:nvSpPr>
                <p:cNvPr id="176" name="Google Shape;176;p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77" name="Google Shape;177;p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8"/>
              <p:cNvGrpSpPr/>
              <p:nvPr/>
            </p:nvGrpSpPr>
            <p:grpSpPr>
              <a:xfrm flipH="1">
                <a:off x="-949619" y="3596340"/>
                <a:ext cx="3010303" cy="380635"/>
                <a:chOff x="5446772" y="1743190"/>
                <a:chExt cx="3010303" cy="380635"/>
              </a:xfrm>
            </p:grpSpPr>
            <p:grpSp>
              <p:nvGrpSpPr>
                <p:cNvPr id="179" name="Google Shape;179;p8"/>
                <p:cNvGrpSpPr/>
                <p:nvPr/>
              </p:nvGrpSpPr>
              <p:grpSpPr>
                <a:xfrm flipH="1">
                  <a:off x="5898325" y="1865405"/>
                  <a:ext cx="1567047" cy="45661"/>
                  <a:chOff x="1754675" y="2661275"/>
                  <a:chExt cx="1945675" cy="56700"/>
                </a:xfrm>
              </p:grpSpPr>
              <p:cxnSp>
                <p:nvCxnSpPr>
                  <p:cNvPr id="180" name="Google Shape;180;p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81" name="Google Shape;181;p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8"/>
                <p:cNvGrpSpPr/>
                <p:nvPr/>
              </p:nvGrpSpPr>
              <p:grpSpPr>
                <a:xfrm flipH="1">
                  <a:off x="5477439" y="1987637"/>
                  <a:ext cx="1561280" cy="136187"/>
                  <a:chOff x="1754675" y="2824000"/>
                  <a:chExt cx="4728285" cy="412439"/>
                </a:xfrm>
              </p:grpSpPr>
              <p:sp>
                <p:nvSpPr>
                  <p:cNvPr id="183" name="Google Shape;183;p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84" name="Google Shape;184;p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8"/>
                <p:cNvGrpSpPr/>
                <p:nvPr/>
              </p:nvGrpSpPr>
              <p:grpSpPr>
                <a:xfrm flipH="1">
                  <a:off x="5446772" y="1743190"/>
                  <a:ext cx="3010303" cy="45661"/>
                  <a:chOff x="1766900" y="2869225"/>
                  <a:chExt cx="3737650" cy="56700"/>
                </a:xfrm>
              </p:grpSpPr>
              <p:cxnSp>
                <p:nvCxnSpPr>
                  <p:cNvPr id="186" name="Google Shape;186;p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87" name="Google Shape;187;p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8" name="Shape 188"/>
        <p:cNvGrpSpPr/>
        <p:nvPr/>
      </p:nvGrpSpPr>
      <p:grpSpPr>
        <a:xfrm>
          <a:off x="0" y="0"/>
          <a:ext cx="0" cy="0"/>
          <a:chOff x="0" y="0"/>
          <a:chExt cx="0" cy="0"/>
        </a:xfrm>
      </p:grpSpPr>
      <p:grpSp>
        <p:nvGrpSpPr>
          <p:cNvPr id="189" name="Google Shape;189;p9"/>
          <p:cNvGrpSpPr/>
          <p:nvPr/>
        </p:nvGrpSpPr>
        <p:grpSpPr>
          <a:xfrm>
            <a:off x="-427509" y="-1247071"/>
            <a:ext cx="9750025" cy="7678774"/>
            <a:chOff x="-427509" y="-1247071"/>
            <a:chExt cx="9750025" cy="7678774"/>
          </a:xfrm>
        </p:grpSpPr>
        <p:sp>
          <p:nvSpPr>
            <p:cNvPr id="190" name="Google Shape;190;p9"/>
            <p:cNvSpPr/>
            <p:nvPr/>
          </p:nvSpPr>
          <p:spPr>
            <a:xfrm>
              <a:off x="-10" y="4520307"/>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rot="10800000">
              <a:off x="5802117" y="-113470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p:nvPr/>
          </p:nvSpPr>
          <p:spPr>
            <a:xfrm rot="5400000">
              <a:off x="-1266908" y="-40767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9"/>
          <p:cNvSpPr txBox="1"/>
          <p:nvPr>
            <p:ph type="title"/>
          </p:nvPr>
        </p:nvSpPr>
        <p:spPr>
          <a:xfrm>
            <a:off x="1481025" y="2102825"/>
            <a:ext cx="2954400" cy="94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sz="5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4" name="Google Shape;194;p9"/>
          <p:cNvSpPr txBox="1"/>
          <p:nvPr>
            <p:ph idx="1" type="subTitle"/>
          </p:nvPr>
        </p:nvSpPr>
        <p:spPr>
          <a:xfrm>
            <a:off x="4555250" y="2102825"/>
            <a:ext cx="3294000" cy="94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5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95" name="Google Shape;195;p9"/>
          <p:cNvGrpSpPr/>
          <p:nvPr/>
        </p:nvGrpSpPr>
        <p:grpSpPr>
          <a:xfrm>
            <a:off x="-427494" y="7"/>
            <a:ext cx="9851067" cy="5168274"/>
            <a:chOff x="-427494" y="7"/>
            <a:chExt cx="9851067" cy="5168274"/>
          </a:xfrm>
        </p:grpSpPr>
        <p:sp>
          <p:nvSpPr>
            <p:cNvPr id="196" name="Google Shape;196;p9"/>
            <p:cNvSpPr/>
            <p:nvPr/>
          </p:nvSpPr>
          <p:spPr>
            <a:xfrm rot="10800000">
              <a:off x="7647417"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flipH="1">
              <a:off x="1920116" y="4983988"/>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flipH="1" rot="10800000">
              <a:off x="-427494" y="8097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flipH="1">
              <a:off x="8005321" y="43369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9"/>
          <p:cNvGrpSpPr/>
          <p:nvPr/>
        </p:nvGrpSpPr>
        <p:grpSpPr>
          <a:xfrm>
            <a:off x="-591414" y="-2175664"/>
            <a:ext cx="11258111" cy="9004879"/>
            <a:chOff x="-591414" y="-2175664"/>
            <a:chExt cx="11258111" cy="9004879"/>
          </a:xfrm>
        </p:grpSpPr>
        <p:grpSp>
          <p:nvGrpSpPr>
            <p:cNvPr id="201" name="Google Shape;201;p9"/>
            <p:cNvGrpSpPr/>
            <p:nvPr/>
          </p:nvGrpSpPr>
          <p:grpSpPr>
            <a:xfrm flipH="1">
              <a:off x="4314168" y="4744700"/>
              <a:ext cx="5712041" cy="2084515"/>
              <a:chOff x="0" y="4530625"/>
              <a:chExt cx="5712041" cy="2084515"/>
            </a:xfrm>
          </p:grpSpPr>
          <p:sp>
            <p:nvSpPr>
              <p:cNvPr id="202" name="Google Shape;202;p9"/>
              <p:cNvSpPr/>
              <p:nvPr/>
            </p:nvSpPr>
            <p:spPr>
              <a:xfrm>
                <a:off x="0" y="4530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1217025" y="4530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9"/>
            <p:cNvSpPr/>
            <p:nvPr/>
          </p:nvSpPr>
          <p:spPr>
            <a:xfrm flipH="1" rot="10800000">
              <a:off x="7861425" y="-9594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flipH="1" rot="10800000">
              <a:off x="-591414" y="-2175664"/>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9"/>
            <p:cNvGrpSpPr/>
            <p:nvPr/>
          </p:nvGrpSpPr>
          <p:grpSpPr>
            <a:xfrm flipH="1">
              <a:off x="-501963" y="4669800"/>
              <a:ext cx="3820522" cy="1537408"/>
              <a:chOff x="5741325" y="4455725"/>
              <a:chExt cx="3820522" cy="1537408"/>
            </a:xfrm>
          </p:grpSpPr>
          <p:sp>
            <p:nvSpPr>
              <p:cNvPr id="207" name="Google Shape;207;p9"/>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574132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9" name="Shape 209"/>
        <p:cNvGrpSpPr/>
        <p:nvPr/>
      </p:nvGrpSpPr>
      <p:grpSpPr>
        <a:xfrm>
          <a:off x="0" y="0"/>
          <a:ext cx="0" cy="0"/>
          <a:chOff x="0" y="0"/>
          <a:chExt cx="0" cy="0"/>
        </a:xfrm>
      </p:grpSpPr>
      <p:sp>
        <p:nvSpPr>
          <p:cNvPr id="210" name="Google Shape;210;p10"/>
          <p:cNvSpPr/>
          <p:nvPr>
            <p:ph idx="2" type="pic"/>
          </p:nvPr>
        </p:nvSpPr>
        <p:spPr>
          <a:xfrm>
            <a:off x="0" y="0"/>
            <a:ext cx="9144000" cy="5143500"/>
          </a:xfrm>
          <a:prstGeom prst="rect">
            <a:avLst/>
          </a:prstGeom>
          <a:noFill/>
          <a:ln>
            <a:noFill/>
          </a:ln>
        </p:spPr>
      </p:sp>
      <p:sp>
        <p:nvSpPr>
          <p:cNvPr id="211" name="Google Shape;211;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3500"/>
              <a:buFont typeface="Poppins ExtraBold"/>
              <a:buNone/>
              <a:defRPr b="0">
                <a:latin typeface="Poppins ExtraBold"/>
                <a:ea typeface="Poppins ExtraBold"/>
                <a:cs typeface="Poppins ExtraBold"/>
                <a:sym typeface="Poppins ExtraBold"/>
              </a:defRPr>
            </a:lvl2pPr>
            <a:lvl3pPr lvl="2" rtl="0" algn="ctr">
              <a:spcBef>
                <a:spcPts val="0"/>
              </a:spcBef>
              <a:spcAft>
                <a:spcPts val="0"/>
              </a:spcAft>
              <a:buSzPts val="3500"/>
              <a:buFont typeface="Poppins ExtraBold"/>
              <a:buNone/>
              <a:defRPr b="0">
                <a:latin typeface="Poppins ExtraBold"/>
                <a:ea typeface="Poppins ExtraBold"/>
                <a:cs typeface="Poppins ExtraBold"/>
                <a:sym typeface="Poppins ExtraBold"/>
              </a:defRPr>
            </a:lvl3pPr>
            <a:lvl4pPr lvl="3" rtl="0" algn="ctr">
              <a:spcBef>
                <a:spcPts val="0"/>
              </a:spcBef>
              <a:spcAft>
                <a:spcPts val="0"/>
              </a:spcAft>
              <a:buSzPts val="3500"/>
              <a:buFont typeface="Poppins ExtraBold"/>
              <a:buNone/>
              <a:defRPr b="0">
                <a:latin typeface="Poppins ExtraBold"/>
                <a:ea typeface="Poppins ExtraBold"/>
                <a:cs typeface="Poppins ExtraBold"/>
                <a:sym typeface="Poppins ExtraBold"/>
              </a:defRPr>
            </a:lvl4pPr>
            <a:lvl5pPr lvl="4" rtl="0" algn="ctr">
              <a:spcBef>
                <a:spcPts val="0"/>
              </a:spcBef>
              <a:spcAft>
                <a:spcPts val="0"/>
              </a:spcAft>
              <a:buSzPts val="3500"/>
              <a:buFont typeface="Poppins ExtraBold"/>
              <a:buNone/>
              <a:defRPr b="0">
                <a:latin typeface="Poppins ExtraBold"/>
                <a:ea typeface="Poppins ExtraBold"/>
                <a:cs typeface="Poppins ExtraBold"/>
                <a:sym typeface="Poppins ExtraBold"/>
              </a:defRPr>
            </a:lvl5pPr>
            <a:lvl6pPr lvl="5" rtl="0" algn="ctr">
              <a:spcBef>
                <a:spcPts val="0"/>
              </a:spcBef>
              <a:spcAft>
                <a:spcPts val="0"/>
              </a:spcAft>
              <a:buSzPts val="3500"/>
              <a:buFont typeface="Poppins ExtraBold"/>
              <a:buNone/>
              <a:defRPr b="0">
                <a:latin typeface="Poppins ExtraBold"/>
                <a:ea typeface="Poppins ExtraBold"/>
                <a:cs typeface="Poppins ExtraBold"/>
                <a:sym typeface="Poppins ExtraBold"/>
              </a:defRPr>
            </a:lvl6pPr>
            <a:lvl7pPr lvl="6" rtl="0" algn="ctr">
              <a:spcBef>
                <a:spcPts val="0"/>
              </a:spcBef>
              <a:spcAft>
                <a:spcPts val="0"/>
              </a:spcAft>
              <a:buSzPts val="3500"/>
              <a:buFont typeface="Poppins ExtraBold"/>
              <a:buNone/>
              <a:defRPr b="0">
                <a:latin typeface="Poppins ExtraBold"/>
                <a:ea typeface="Poppins ExtraBold"/>
                <a:cs typeface="Poppins ExtraBold"/>
                <a:sym typeface="Poppins ExtraBold"/>
              </a:defRPr>
            </a:lvl7pPr>
            <a:lvl8pPr lvl="7" rtl="0" algn="ctr">
              <a:spcBef>
                <a:spcPts val="0"/>
              </a:spcBef>
              <a:spcAft>
                <a:spcPts val="0"/>
              </a:spcAft>
              <a:buSzPts val="3500"/>
              <a:buFont typeface="Poppins ExtraBold"/>
              <a:buNone/>
              <a:defRPr b="0">
                <a:latin typeface="Poppins ExtraBold"/>
                <a:ea typeface="Poppins ExtraBold"/>
                <a:cs typeface="Poppins ExtraBold"/>
                <a:sym typeface="Poppins ExtraBold"/>
              </a:defRPr>
            </a:lvl8pPr>
            <a:lvl9pPr lvl="8" rtl="0" algn="ctr">
              <a:spcBef>
                <a:spcPts val="0"/>
              </a:spcBef>
              <a:spcAft>
                <a:spcPts val="0"/>
              </a:spcAft>
              <a:buSzPts val="3500"/>
              <a:buFont typeface="Poppins ExtraBold"/>
              <a:buNone/>
              <a:defRPr b="0">
                <a:latin typeface="Poppins ExtraBold"/>
                <a:ea typeface="Poppins ExtraBold"/>
                <a:cs typeface="Poppins ExtraBold"/>
                <a:sym typeface="Poppins ExtraBold"/>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oppins Black"/>
              <a:buNone/>
              <a:defRPr sz="26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indent="-304800" lvl="1" marL="914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indent="-304800" lvl="2" marL="1371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indent="-304800" lvl="3" marL="1828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indent="-304800" lvl="4" marL="22860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indent="-304800" lvl="5" marL="2743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indent="-304800" lvl="6" marL="3200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indent="-304800" lvl="7" marL="3657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indent="-304800" lvl="8" marL="411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 Id="rId3"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 Id="rId3"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38.png"/><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33"/>
          <p:cNvSpPr txBox="1"/>
          <p:nvPr>
            <p:ph idx="1" type="subTitle"/>
          </p:nvPr>
        </p:nvSpPr>
        <p:spPr>
          <a:xfrm>
            <a:off x="1394250" y="3058425"/>
            <a:ext cx="6355500" cy="38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Brianna Floyd, Deric Woo, and Anastasia Lomtadze</a:t>
            </a:r>
            <a:endParaRPr/>
          </a:p>
        </p:txBody>
      </p:sp>
      <p:sp>
        <p:nvSpPr>
          <p:cNvPr id="753" name="Google Shape;753;p33"/>
          <p:cNvSpPr txBox="1"/>
          <p:nvPr>
            <p:ph type="ctrTitle"/>
          </p:nvPr>
        </p:nvSpPr>
        <p:spPr>
          <a:xfrm>
            <a:off x="1394250" y="1432275"/>
            <a:ext cx="6355500" cy="161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MINING</a:t>
            </a:r>
            <a:endParaRPr/>
          </a:p>
          <a:p>
            <a:pPr indent="0" lvl="0" marL="0" rtl="0" algn="ctr">
              <a:spcBef>
                <a:spcPts val="0"/>
              </a:spcBef>
              <a:spcAft>
                <a:spcPts val="0"/>
              </a:spcAft>
              <a:buNone/>
            </a:pPr>
            <a:r>
              <a:rPr lang="en"/>
              <a:t>FINAL  PROJECT</a:t>
            </a:r>
            <a:endParaRPr/>
          </a:p>
        </p:txBody>
      </p:sp>
      <p:grpSp>
        <p:nvGrpSpPr>
          <p:cNvPr id="754" name="Google Shape;754;p33"/>
          <p:cNvGrpSpPr/>
          <p:nvPr/>
        </p:nvGrpSpPr>
        <p:grpSpPr>
          <a:xfrm rot="10800000">
            <a:off x="6662200" y="3637323"/>
            <a:ext cx="3537150" cy="626797"/>
            <a:chOff x="1199232" y="2120038"/>
            <a:chExt cx="4391793" cy="778340"/>
          </a:xfrm>
        </p:grpSpPr>
        <p:grpSp>
          <p:nvGrpSpPr>
            <p:cNvPr id="755" name="Google Shape;755;p33"/>
            <p:cNvGrpSpPr/>
            <p:nvPr/>
          </p:nvGrpSpPr>
          <p:grpSpPr>
            <a:xfrm>
              <a:off x="2227732" y="2577138"/>
              <a:ext cx="1945675" cy="56700"/>
              <a:chOff x="2227732" y="2661275"/>
              <a:chExt cx="1945675" cy="56700"/>
            </a:xfrm>
          </p:grpSpPr>
          <p:cxnSp>
            <p:nvCxnSpPr>
              <p:cNvPr id="756" name="Google Shape;756;p33"/>
              <p:cNvCxnSpPr/>
              <p:nvPr/>
            </p:nvCxnSpPr>
            <p:spPr>
              <a:xfrm>
                <a:off x="2227732"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57" name="Google Shape;757;p33"/>
              <p:cNvSpPr/>
              <p:nvPr/>
            </p:nvSpPr>
            <p:spPr>
              <a:xfrm>
                <a:off x="4116707"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 name="Google Shape;758;p33"/>
            <p:cNvGrpSpPr/>
            <p:nvPr/>
          </p:nvGrpSpPr>
          <p:grpSpPr>
            <a:xfrm>
              <a:off x="1943838" y="2729277"/>
              <a:ext cx="1938597" cy="169100"/>
              <a:chOff x="2216194" y="2593212"/>
              <a:chExt cx="4728285" cy="412439"/>
            </a:xfrm>
          </p:grpSpPr>
          <p:sp>
            <p:nvSpPr>
              <p:cNvPr id="759" name="Google Shape;759;p33"/>
              <p:cNvSpPr/>
              <p:nvPr/>
            </p:nvSpPr>
            <p:spPr>
              <a:xfrm>
                <a:off x="2216194" y="2593212"/>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60" name="Google Shape;760;p33"/>
              <p:cNvSpPr/>
              <p:nvPr/>
            </p:nvSpPr>
            <p:spPr>
              <a:xfrm>
                <a:off x="6810079" y="2871251"/>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33"/>
            <p:cNvGrpSpPr/>
            <p:nvPr/>
          </p:nvGrpSpPr>
          <p:grpSpPr>
            <a:xfrm>
              <a:off x="1779150" y="2289288"/>
              <a:ext cx="3811875" cy="127113"/>
              <a:chOff x="1779150" y="2604263"/>
              <a:chExt cx="3811875" cy="127113"/>
            </a:xfrm>
          </p:grpSpPr>
          <p:sp>
            <p:nvSpPr>
              <p:cNvPr id="762" name="Google Shape;762;p3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763" name="Google Shape;763;p3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4" name="Google Shape;764;p33"/>
            <p:cNvGrpSpPr/>
            <p:nvPr/>
          </p:nvGrpSpPr>
          <p:grpSpPr>
            <a:xfrm>
              <a:off x="1199232" y="2120038"/>
              <a:ext cx="3737650" cy="56700"/>
              <a:chOff x="1199232" y="2869225"/>
              <a:chExt cx="3737650" cy="56700"/>
            </a:xfrm>
          </p:grpSpPr>
          <p:cxnSp>
            <p:nvCxnSpPr>
              <p:cNvPr id="765" name="Google Shape;765;p33"/>
              <p:cNvCxnSpPr/>
              <p:nvPr/>
            </p:nvCxnSpPr>
            <p:spPr>
              <a:xfrm>
                <a:off x="1199232"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66" name="Google Shape;766;p33"/>
              <p:cNvSpPr/>
              <p:nvPr/>
            </p:nvSpPr>
            <p:spPr>
              <a:xfrm>
                <a:off x="4880182"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67" name="Google Shape;767;p33"/>
          <p:cNvGrpSpPr/>
          <p:nvPr/>
        </p:nvGrpSpPr>
        <p:grpSpPr>
          <a:xfrm>
            <a:off x="-1696246" y="967904"/>
            <a:ext cx="3599787" cy="1044096"/>
            <a:chOff x="-1431671" y="656504"/>
            <a:chExt cx="3599787" cy="1044096"/>
          </a:xfrm>
        </p:grpSpPr>
        <p:grpSp>
          <p:nvGrpSpPr>
            <p:cNvPr id="768" name="Google Shape;768;p33"/>
            <p:cNvGrpSpPr/>
            <p:nvPr/>
          </p:nvGrpSpPr>
          <p:grpSpPr>
            <a:xfrm>
              <a:off x="-368508" y="1432892"/>
              <a:ext cx="1567047" cy="45661"/>
              <a:chOff x="1754675" y="2661275"/>
              <a:chExt cx="1945675" cy="56700"/>
            </a:xfrm>
          </p:grpSpPr>
          <p:cxnSp>
            <p:nvCxnSpPr>
              <p:cNvPr id="769" name="Google Shape;769;p33"/>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70" name="Google Shape;770;p33"/>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33"/>
            <p:cNvGrpSpPr/>
            <p:nvPr/>
          </p:nvGrpSpPr>
          <p:grpSpPr>
            <a:xfrm>
              <a:off x="-766480" y="1564412"/>
              <a:ext cx="1561280" cy="136187"/>
              <a:chOff x="1754675" y="2824000"/>
              <a:chExt cx="4728285" cy="412439"/>
            </a:xfrm>
          </p:grpSpPr>
          <p:sp>
            <p:nvSpPr>
              <p:cNvPr id="772" name="Google Shape;772;p3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73" name="Google Shape;773;p3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33"/>
            <p:cNvGrpSpPr/>
            <p:nvPr/>
          </p:nvGrpSpPr>
          <p:grpSpPr>
            <a:xfrm>
              <a:off x="-1431671" y="1201087"/>
              <a:ext cx="3070084" cy="102364"/>
              <a:chOff x="1779150" y="2604263"/>
              <a:chExt cx="3811875" cy="127113"/>
            </a:xfrm>
          </p:grpSpPr>
          <p:sp>
            <p:nvSpPr>
              <p:cNvPr id="775" name="Google Shape;775;p3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776" name="Google Shape;776;p3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 name="Google Shape;777;p33"/>
            <p:cNvGrpSpPr/>
            <p:nvPr/>
          </p:nvGrpSpPr>
          <p:grpSpPr>
            <a:xfrm>
              <a:off x="-856941" y="773805"/>
              <a:ext cx="2877996" cy="223763"/>
              <a:chOff x="1748550" y="2064750"/>
              <a:chExt cx="3573375" cy="277863"/>
            </a:xfrm>
          </p:grpSpPr>
          <p:sp>
            <p:nvSpPr>
              <p:cNvPr id="778" name="Google Shape;778;p33"/>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779" name="Google Shape;779;p33"/>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33"/>
            <p:cNvGrpSpPr/>
            <p:nvPr/>
          </p:nvGrpSpPr>
          <p:grpSpPr>
            <a:xfrm>
              <a:off x="-856958" y="656504"/>
              <a:ext cx="2430741" cy="185537"/>
              <a:chOff x="1748547" y="1392116"/>
              <a:chExt cx="5911958" cy="451312"/>
            </a:xfrm>
          </p:grpSpPr>
          <p:sp>
            <p:nvSpPr>
              <p:cNvPr id="781" name="Google Shape;781;p33"/>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782" name="Google Shape;782;p33"/>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3" name="Google Shape;783;p33"/>
            <p:cNvGrpSpPr/>
            <p:nvPr/>
          </p:nvGrpSpPr>
          <p:grpSpPr>
            <a:xfrm>
              <a:off x="-842187" y="1064790"/>
              <a:ext cx="3010303" cy="45661"/>
              <a:chOff x="1766900" y="2869225"/>
              <a:chExt cx="3737650" cy="56700"/>
            </a:xfrm>
          </p:grpSpPr>
          <p:cxnSp>
            <p:nvCxnSpPr>
              <p:cNvPr id="784" name="Google Shape;784;p3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85" name="Google Shape;785;p3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VISUALIZATION 1</a:t>
            </a:r>
            <a:endParaRPr/>
          </a:p>
          <a:p>
            <a:pPr indent="0" lvl="0" marL="0" rtl="0" algn="l">
              <a:spcBef>
                <a:spcPts val="0"/>
              </a:spcBef>
              <a:spcAft>
                <a:spcPts val="0"/>
              </a:spcAft>
              <a:buNone/>
            </a:pPr>
            <a:r>
              <a:t/>
            </a:r>
            <a:endParaRPr/>
          </a:p>
        </p:txBody>
      </p:sp>
      <p:pic>
        <p:nvPicPr>
          <p:cNvPr id="1028" name="Google Shape;1028;p42"/>
          <p:cNvPicPr preferRelativeResize="0"/>
          <p:nvPr/>
        </p:nvPicPr>
        <p:blipFill>
          <a:blip r:embed="rId3">
            <a:alphaModFix/>
          </a:blip>
          <a:stretch>
            <a:fillRect/>
          </a:stretch>
        </p:blipFill>
        <p:spPr>
          <a:xfrm>
            <a:off x="2199150" y="1077725"/>
            <a:ext cx="4745707"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VISUALIZATION 2</a:t>
            </a:r>
            <a:endParaRPr/>
          </a:p>
          <a:p>
            <a:pPr indent="0" lvl="0" marL="0" rtl="0" algn="l">
              <a:spcBef>
                <a:spcPts val="0"/>
              </a:spcBef>
              <a:spcAft>
                <a:spcPts val="0"/>
              </a:spcAft>
              <a:buNone/>
            </a:pPr>
            <a:r>
              <a:t/>
            </a:r>
            <a:endParaRPr/>
          </a:p>
        </p:txBody>
      </p:sp>
      <p:pic>
        <p:nvPicPr>
          <p:cNvPr id="1034" name="Google Shape;1034;p43"/>
          <p:cNvPicPr preferRelativeResize="0"/>
          <p:nvPr/>
        </p:nvPicPr>
        <p:blipFill>
          <a:blip r:embed="rId3">
            <a:alphaModFix/>
          </a:blip>
          <a:stretch>
            <a:fillRect/>
          </a:stretch>
        </p:blipFill>
        <p:spPr>
          <a:xfrm>
            <a:off x="1600200" y="1168775"/>
            <a:ext cx="5943600" cy="357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44"/>
          <p:cNvSpPr txBox="1"/>
          <p:nvPr>
            <p:ph type="title"/>
          </p:nvPr>
        </p:nvSpPr>
        <p:spPr>
          <a:xfrm>
            <a:off x="165925" y="1056250"/>
            <a:ext cx="4158300" cy="104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QUERY 4</a:t>
            </a:r>
            <a:endParaRPr/>
          </a:p>
        </p:txBody>
      </p:sp>
      <p:grpSp>
        <p:nvGrpSpPr>
          <p:cNvPr id="1040" name="Google Shape;1040;p44"/>
          <p:cNvGrpSpPr/>
          <p:nvPr/>
        </p:nvGrpSpPr>
        <p:grpSpPr>
          <a:xfrm flipH="1">
            <a:off x="6775879" y="3868746"/>
            <a:ext cx="3599787" cy="1044104"/>
            <a:chOff x="-1431671" y="656496"/>
            <a:chExt cx="3599787" cy="1044104"/>
          </a:xfrm>
        </p:grpSpPr>
        <p:grpSp>
          <p:nvGrpSpPr>
            <p:cNvPr id="1041" name="Google Shape;1041;p44"/>
            <p:cNvGrpSpPr/>
            <p:nvPr/>
          </p:nvGrpSpPr>
          <p:grpSpPr>
            <a:xfrm>
              <a:off x="-368508" y="1432892"/>
              <a:ext cx="1567047" cy="45661"/>
              <a:chOff x="1754675" y="2661275"/>
              <a:chExt cx="1945675" cy="56700"/>
            </a:xfrm>
          </p:grpSpPr>
          <p:cxnSp>
            <p:nvCxnSpPr>
              <p:cNvPr id="1042" name="Google Shape;1042;p44"/>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043" name="Google Shape;1043;p44"/>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4" name="Google Shape;1044;p44"/>
            <p:cNvGrpSpPr/>
            <p:nvPr/>
          </p:nvGrpSpPr>
          <p:grpSpPr>
            <a:xfrm>
              <a:off x="-766480" y="1564412"/>
              <a:ext cx="1561280" cy="136187"/>
              <a:chOff x="1754675" y="2824000"/>
              <a:chExt cx="4728285" cy="412439"/>
            </a:xfrm>
          </p:grpSpPr>
          <p:sp>
            <p:nvSpPr>
              <p:cNvPr id="1045" name="Google Shape;1045;p44"/>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046" name="Google Shape;1046;p44"/>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7" name="Google Shape;1047;p44"/>
            <p:cNvGrpSpPr/>
            <p:nvPr/>
          </p:nvGrpSpPr>
          <p:grpSpPr>
            <a:xfrm>
              <a:off x="-1431671" y="1201087"/>
              <a:ext cx="3070084" cy="102364"/>
              <a:chOff x="1779150" y="2604263"/>
              <a:chExt cx="3811875" cy="127113"/>
            </a:xfrm>
          </p:grpSpPr>
          <p:sp>
            <p:nvSpPr>
              <p:cNvPr id="1048" name="Google Shape;1048;p44"/>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049" name="Google Shape;1049;p44"/>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0" name="Google Shape;1050;p44"/>
            <p:cNvGrpSpPr/>
            <p:nvPr/>
          </p:nvGrpSpPr>
          <p:grpSpPr>
            <a:xfrm>
              <a:off x="-856941" y="773805"/>
              <a:ext cx="2877996" cy="223763"/>
              <a:chOff x="1748550" y="2064750"/>
              <a:chExt cx="3573375" cy="277863"/>
            </a:xfrm>
          </p:grpSpPr>
          <p:sp>
            <p:nvSpPr>
              <p:cNvPr id="1051" name="Google Shape;1051;p44"/>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052" name="Google Shape;1052;p44"/>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3" name="Google Shape;1053;p44"/>
            <p:cNvGrpSpPr/>
            <p:nvPr/>
          </p:nvGrpSpPr>
          <p:grpSpPr>
            <a:xfrm>
              <a:off x="-856882" y="656496"/>
              <a:ext cx="2430997" cy="185534"/>
              <a:chOff x="1748547" y="1392116"/>
              <a:chExt cx="5911958" cy="451312"/>
            </a:xfrm>
          </p:grpSpPr>
          <p:sp>
            <p:nvSpPr>
              <p:cNvPr id="1054" name="Google Shape;1054;p44"/>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055" name="Google Shape;1055;p44"/>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6" name="Google Shape;1056;p44"/>
            <p:cNvGrpSpPr/>
            <p:nvPr/>
          </p:nvGrpSpPr>
          <p:grpSpPr>
            <a:xfrm>
              <a:off x="-842187" y="1064790"/>
              <a:ext cx="3010303" cy="45661"/>
              <a:chOff x="1766900" y="2869225"/>
              <a:chExt cx="3737650" cy="56700"/>
            </a:xfrm>
          </p:grpSpPr>
          <p:cxnSp>
            <p:nvCxnSpPr>
              <p:cNvPr id="1057" name="Google Shape;1057;p44"/>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058" name="Google Shape;1058;p44"/>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59" name="Google Shape;1059;p44"/>
          <p:cNvPicPr preferRelativeResize="0"/>
          <p:nvPr/>
        </p:nvPicPr>
        <p:blipFill>
          <a:blip r:embed="rId3">
            <a:alphaModFix/>
          </a:blip>
          <a:stretch>
            <a:fillRect/>
          </a:stretch>
        </p:blipFill>
        <p:spPr>
          <a:xfrm>
            <a:off x="4343400" y="1056250"/>
            <a:ext cx="3543300" cy="647700"/>
          </a:xfrm>
          <a:prstGeom prst="rect">
            <a:avLst/>
          </a:prstGeom>
          <a:noFill/>
          <a:ln>
            <a:noFill/>
          </a:ln>
        </p:spPr>
      </p:pic>
      <p:pic>
        <p:nvPicPr>
          <p:cNvPr id="1060" name="Google Shape;1060;p44"/>
          <p:cNvPicPr preferRelativeResize="0"/>
          <p:nvPr/>
        </p:nvPicPr>
        <p:blipFill>
          <a:blip r:embed="rId4">
            <a:alphaModFix/>
          </a:blip>
          <a:stretch>
            <a:fillRect/>
          </a:stretch>
        </p:blipFill>
        <p:spPr>
          <a:xfrm>
            <a:off x="3850125" y="2283325"/>
            <a:ext cx="1443750" cy="19913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45"/>
          <p:cNvSpPr txBox="1"/>
          <p:nvPr>
            <p:ph type="title"/>
          </p:nvPr>
        </p:nvSpPr>
        <p:spPr>
          <a:xfrm>
            <a:off x="165925" y="1056250"/>
            <a:ext cx="4158300" cy="104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QUERY 5</a:t>
            </a:r>
            <a:endParaRPr/>
          </a:p>
        </p:txBody>
      </p:sp>
      <p:grpSp>
        <p:nvGrpSpPr>
          <p:cNvPr id="1066" name="Google Shape;1066;p45"/>
          <p:cNvGrpSpPr/>
          <p:nvPr/>
        </p:nvGrpSpPr>
        <p:grpSpPr>
          <a:xfrm flipH="1">
            <a:off x="6775879" y="3868746"/>
            <a:ext cx="3599787" cy="1044104"/>
            <a:chOff x="-1431671" y="656496"/>
            <a:chExt cx="3599787" cy="1044104"/>
          </a:xfrm>
        </p:grpSpPr>
        <p:grpSp>
          <p:nvGrpSpPr>
            <p:cNvPr id="1067" name="Google Shape;1067;p45"/>
            <p:cNvGrpSpPr/>
            <p:nvPr/>
          </p:nvGrpSpPr>
          <p:grpSpPr>
            <a:xfrm>
              <a:off x="-368508" y="1432892"/>
              <a:ext cx="1567047" cy="45661"/>
              <a:chOff x="1754675" y="2661275"/>
              <a:chExt cx="1945675" cy="56700"/>
            </a:xfrm>
          </p:grpSpPr>
          <p:cxnSp>
            <p:nvCxnSpPr>
              <p:cNvPr id="1068" name="Google Shape;1068;p4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069" name="Google Shape;1069;p4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0" name="Google Shape;1070;p45"/>
            <p:cNvGrpSpPr/>
            <p:nvPr/>
          </p:nvGrpSpPr>
          <p:grpSpPr>
            <a:xfrm>
              <a:off x="-766480" y="1564412"/>
              <a:ext cx="1561280" cy="136187"/>
              <a:chOff x="1754675" y="2824000"/>
              <a:chExt cx="4728285" cy="412439"/>
            </a:xfrm>
          </p:grpSpPr>
          <p:sp>
            <p:nvSpPr>
              <p:cNvPr id="1071" name="Google Shape;1071;p4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072" name="Google Shape;1072;p4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45"/>
            <p:cNvGrpSpPr/>
            <p:nvPr/>
          </p:nvGrpSpPr>
          <p:grpSpPr>
            <a:xfrm>
              <a:off x="-1431671" y="1201087"/>
              <a:ext cx="3070084" cy="102364"/>
              <a:chOff x="1779150" y="2604263"/>
              <a:chExt cx="3811875" cy="127113"/>
            </a:xfrm>
          </p:grpSpPr>
          <p:sp>
            <p:nvSpPr>
              <p:cNvPr id="1074" name="Google Shape;1074;p45"/>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075" name="Google Shape;1075;p45"/>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 name="Google Shape;1076;p45"/>
            <p:cNvGrpSpPr/>
            <p:nvPr/>
          </p:nvGrpSpPr>
          <p:grpSpPr>
            <a:xfrm>
              <a:off x="-856941" y="773805"/>
              <a:ext cx="2877996" cy="223763"/>
              <a:chOff x="1748550" y="2064750"/>
              <a:chExt cx="3573375" cy="277863"/>
            </a:xfrm>
          </p:grpSpPr>
          <p:sp>
            <p:nvSpPr>
              <p:cNvPr id="1077" name="Google Shape;1077;p45"/>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078" name="Google Shape;1078;p45"/>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45"/>
            <p:cNvGrpSpPr/>
            <p:nvPr/>
          </p:nvGrpSpPr>
          <p:grpSpPr>
            <a:xfrm>
              <a:off x="-856882" y="656496"/>
              <a:ext cx="2430997" cy="185534"/>
              <a:chOff x="1748547" y="1392116"/>
              <a:chExt cx="5911958" cy="451312"/>
            </a:xfrm>
          </p:grpSpPr>
          <p:sp>
            <p:nvSpPr>
              <p:cNvPr id="1080" name="Google Shape;1080;p45"/>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081" name="Google Shape;1081;p45"/>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2" name="Google Shape;1082;p45"/>
            <p:cNvGrpSpPr/>
            <p:nvPr/>
          </p:nvGrpSpPr>
          <p:grpSpPr>
            <a:xfrm>
              <a:off x="-842187" y="1064790"/>
              <a:ext cx="3010303" cy="45661"/>
              <a:chOff x="1766900" y="2869225"/>
              <a:chExt cx="3737650" cy="56700"/>
            </a:xfrm>
          </p:grpSpPr>
          <p:cxnSp>
            <p:nvCxnSpPr>
              <p:cNvPr id="1083" name="Google Shape;1083;p4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084" name="Google Shape;1084;p4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85" name="Google Shape;1085;p45"/>
          <p:cNvPicPr preferRelativeResize="0"/>
          <p:nvPr/>
        </p:nvPicPr>
        <p:blipFill>
          <a:blip r:embed="rId3">
            <a:alphaModFix/>
          </a:blip>
          <a:stretch>
            <a:fillRect/>
          </a:stretch>
        </p:blipFill>
        <p:spPr>
          <a:xfrm>
            <a:off x="3435650" y="954476"/>
            <a:ext cx="5295725" cy="1316175"/>
          </a:xfrm>
          <a:prstGeom prst="rect">
            <a:avLst/>
          </a:prstGeom>
          <a:noFill/>
          <a:ln>
            <a:noFill/>
          </a:ln>
        </p:spPr>
      </p:pic>
      <p:pic>
        <p:nvPicPr>
          <p:cNvPr id="1086" name="Google Shape;1086;p45"/>
          <p:cNvPicPr preferRelativeResize="0"/>
          <p:nvPr/>
        </p:nvPicPr>
        <p:blipFill>
          <a:blip r:embed="rId4">
            <a:alphaModFix/>
          </a:blip>
          <a:stretch>
            <a:fillRect/>
          </a:stretch>
        </p:blipFill>
        <p:spPr>
          <a:xfrm>
            <a:off x="2943225" y="2959264"/>
            <a:ext cx="3257550" cy="133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46"/>
          <p:cNvSpPr txBox="1"/>
          <p:nvPr>
            <p:ph type="title"/>
          </p:nvPr>
        </p:nvSpPr>
        <p:spPr>
          <a:xfrm>
            <a:off x="165925" y="1056250"/>
            <a:ext cx="4158300" cy="104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QUERY 6</a:t>
            </a:r>
            <a:endParaRPr/>
          </a:p>
        </p:txBody>
      </p:sp>
      <p:grpSp>
        <p:nvGrpSpPr>
          <p:cNvPr id="1092" name="Google Shape;1092;p46"/>
          <p:cNvGrpSpPr/>
          <p:nvPr/>
        </p:nvGrpSpPr>
        <p:grpSpPr>
          <a:xfrm flipH="1">
            <a:off x="6775879" y="3868746"/>
            <a:ext cx="3599787" cy="1044104"/>
            <a:chOff x="-1431671" y="656496"/>
            <a:chExt cx="3599787" cy="1044104"/>
          </a:xfrm>
        </p:grpSpPr>
        <p:grpSp>
          <p:nvGrpSpPr>
            <p:cNvPr id="1093" name="Google Shape;1093;p46"/>
            <p:cNvGrpSpPr/>
            <p:nvPr/>
          </p:nvGrpSpPr>
          <p:grpSpPr>
            <a:xfrm>
              <a:off x="-368508" y="1432892"/>
              <a:ext cx="1567047" cy="45661"/>
              <a:chOff x="1754675" y="2661275"/>
              <a:chExt cx="1945675" cy="56700"/>
            </a:xfrm>
          </p:grpSpPr>
          <p:cxnSp>
            <p:nvCxnSpPr>
              <p:cNvPr id="1094" name="Google Shape;1094;p46"/>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095" name="Google Shape;1095;p46"/>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6" name="Google Shape;1096;p46"/>
            <p:cNvGrpSpPr/>
            <p:nvPr/>
          </p:nvGrpSpPr>
          <p:grpSpPr>
            <a:xfrm>
              <a:off x="-766480" y="1564412"/>
              <a:ext cx="1561280" cy="136187"/>
              <a:chOff x="1754675" y="2824000"/>
              <a:chExt cx="4728285" cy="412439"/>
            </a:xfrm>
          </p:grpSpPr>
          <p:sp>
            <p:nvSpPr>
              <p:cNvPr id="1097" name="Google Shape;1097;p46"/>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098" name="Google Shape;1098;p46"/>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46"/>
            <p:cNvGrpSpPr/>
            <p:nvPr/>
          </p:nvGrpSpPr>
          <p:grpSpPr>
            <a:xfrm>
              <a:off x="-1431671" y="1201087"/>
              <a:ext cx="3070084" cy="102364"/>
              <a:chOff x="1779150" y="2604263"/>
              <a:chExt cx="3811875" cy="127113"/>
            </a:xfrm>
          </p:grpSpPr>
          <p:sp>
            <p:nvSpPr>
              <p:cNvPr id="1100" name="Google Shape;1100;p4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101" name="Google Shape;1101;p4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2" name="Google Shape;1102;p46"/>
            <p:cNvGrpSpPr/>
            <p:nvPr/>
          </p:nvGrpSpPr>
          <p:grpSpPr>
            <a:xfrm>
              <a:off x="-856941" y="773805"/>
              <a:ext cx="2877996" cy="223763"/>
              <a:chOff x="1748550" y="2064750"/>
              <a:chExt cx="3573375" cy="277863"/>
            </a:xfrm>
          </p:grpSpPr>
          <p:sp>
            <p:nvSpPr>
              <p:cNvPr id="1103" name="Google Shape;1103;p46"/>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104" name="Google Shape;1104;p46"/>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5" name="Google Shape;1105;p46"/>
            <p:cNvGrpSpPr/>
            <p:nvPr/>
          </p:nvGrpSpPr>
          <p:grpSpPr>
            <a:xfrm>
              <a:off x="-856882" y="656496"/>
              <a:ext cx="2430997" cy="185534"/>
              <a:chOff x="1748547" y="1392116"/>
              <a:chExt cx="5911958" cy="451312"/>
            </a:xfrm>
          </p:grpSpPr>
          <p:sp>
            <p:nvSpPr>
              <p:cNvPr id="1106" name="Google Shape;1106;p46"/>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107" name="Google Shape;1107;p46"/>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8" name="Google Shape;1108;p46"/>
            <p:cNvGrpSpPr/>
            <p:nvPr/>
          </p:nvGrpSpPr>
          <p:grpSpPr>
            <a:xfrm>
              <a:off x="-842187" y="1064790"/>
              <a:ext cx="3010303" cy="45661"/>
              <a:chOff x="1766900" y="2869225"/>
              <a:chExt cx="3737650" cy="56700"/>
            </a:xfrm>
          </p:grpSpPr>
          <p:cxnSp>
            <p:nvCxnSpPr>
              <p:cNvPr id="1109" name="Google Shape;1109;p46"/>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110" name="Google Shape;1110;p4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111" name="Google Shape;1111;p46"/>
          <p:cNvPicPr preferRelativeResize="0"/>
          <p:nvPr/>
        </p:nvPicPr>
        <p:blipFill>
          <a:blip r:embed="rId3">
            <a:alphaModFix/>
          </a:blip>
          <a:stretch>
            <a:fillRect/>
          </a:stretch>
        </p:blipFill>
        <p:spPr>
          <a:xfrm>
            <a:off x="2910247" y="1056250"/>
            <a:ext cx="5926350" cy="1596597"/>
          </a:xfrm>
          <a:prstGeom prst="rect">
            <a:avLst/>
          </a:prstGeom>
          <a:noFill/>
          <a:ln>
            <a:noFill/>
          </a:ln>
        </p:spPr>
      </p:pic>
      <p:pic>
        <p:nvPicPr>
          <p:cNvPr id="1112" name="Google Shape;1112;p46"/>
          <p:cNvPicPr preferRelativeResize="0"/>
          <p:nvPr/>
        </p:nvPicPr>
        <p:blipFill>
          <a:blip r:embed="rId4">
            <a:alphaModFix/>
          </a:blip>
          <a:stretch>
            <a:fillRect/>
          </a:stretch>
        </p:blipFill>
        <p:spPr>
          <a:xfrm>
            <a:off x="2260563" y="3072250"/>
            <a:ext cx="4622875" cy="1214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47"/>
          <p:cNvSpPr txBox="1"/>
          <p:nvPr>
            <p:ph type="title"/>
          </p:nvPr>
        </p:nvSpPr>
        <p:spPr>
          <a:xfrm>
            <a:off x="165925" y="1056250"/>
            <a:ext cx="4158300" cy="104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QUERY 7</a:t>
            </a:r>
            <a:endParaRPr/>
          </a:p>
        </p:txBody>
      </p:sp>
      <p:grpSp>
        <p:nvGrpSpPr>
          <p:cNvPr id="1118" name="Google Shape;1118;p47"/>
          <p:cNvGrpSpPr/>
          <p:nvPr/>
        </p:nvGrpSpPr>
        <p:grpSpPr>
          <a:xfrm flipH="1">
            <a:off x="6775879" y="3868746"/>
            <a:ext cx="3599787" cy="1044104"/>
            <a:chOff x="-1431671" y="656496"/>
            <a:chExt cx="3599787" cy="1044104"/>
          </a:xfrm>
        </p:grpSpPr>
        <p:grpSp>
          <p:nvGrpSpPr>
            <p:cNvPr id="1119" name="Google Shape;1119;p47"/>
            <p:cNvGrpSpPr/>
            <p:nvPr/>
          </p:nvGrpSpPr>
          <p:grpSpPr>
            <a:xfrm>
              <a:off x="-368508" y="1432892"/>
              <a:ext cx="1567047" cy="45661"/>
              <a:chOff x="1754675" y="2661275"/>
              <a:chExt cx="1945675" cy="56700"/>
            </a:xfrm>
          </p:grpSpPr>
          <p:cxnSp>
            <p:nvCxnSpPr>
              <p:cNvPr id="1120" name="Google Shape;1120;p4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121" name="Google Shape;1121;p4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2" name="Google Shape;1122;p47"/>
            <p:cNvGrpSpPr/>
            <p:nvPr/>
          </p:nvGrpSpPr>
          <p:grpSpPr>
            <a:xfrm>
              <a:off x="-766480" y="1564412"/>
              <a:ext cx="1561280" cy="136187"/>
              <a:chOff x="1754675" y="2824000"/>
              <a:chExt cx="4728285" cy="412439"/>
            </a:xfrm>
          </p:grpSpPr>
          <p:sp>
            <p:nvSpPr>
              <p:cNvPr id="1123" name="Google Shape;1123;p4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124" name="Google Shape;1124;p4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47"/>
            <p:cNvGrpSpPr/>
            <p:nvPr/>
          </p:nvGrpSpPr>
          <p:grpSpPr>
            <a:xfrm>
              <a:off x="-1431671" y="1201087"/>
              <a:ext cx="3070084" cy="102364"/>
              <a:chOff x="1779150" y="2604263"/>
              <a:chExt cx="3811875" cy="127113"/>
            </a:xfrm>
          </p:grpSpPr>
          <p:sp>
            <p:nvSpPr>
              <p:cNvPr id="1126" name="Google Shape;1126;p4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127" name="Google Shape;1127;p4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47"/>
            <p:cNvGrpSpPr/>
            <p:nvPr/>
          </p:nvGrpSpPr>
          <p:grpSpPr>
            <a:xfrm>
              <a:off x="-856941" y="773805"/>
              <a:ext cx="2877996" cy="223763"/>
              <a:chOff x="1748550" y="2064750"/>
              <a:chExt cx="3573375" cy="277863"/>
            </a:xfrm>
          </p:grpSpPr>
          <p:sp>
            <p:nvSpPr>
              <p:cNvPr id="1129" name="Google Shape;1129;p47"/>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130" name="Google Shape;1130;p47"/>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1" name="Google Shape;1131;p47"/>
            <p:cNvGrpSpPr/>
            <p:nvPr/>
          </p:nvGrpSpPr>
          <p:grpSpPr>
            <a:xfrm>
              <a:off x="-856882" y="656496"/>
              <a:ext cx="2430997" cy="185534"/>
              <a:chOff x="1748547" y="1392116"/>
              <a:chExt cx="5911958" cy="451312"/>
            </a:xfrm>
          </p:grpSpPr>
          <p:sp>
            <p:nvSpPr>
              <p:cNvPr id="1132" name="Google Shape;1132;p47"/>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133" name="Google Shape;1133;p47"/>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4" name="Google Shape;1134;p47"/>
            <p:cNvGrpSpPr/>
            <p:nvPr/>
          </p:nvGrpSpPr>
          <p:grpSpPr>
            <a:xfrm>
              <a:off x="-842187" y="1064790"/>
              <a:ext cx="3010303" cy="45661"/>
              <a:chOff x="1766900" y="2869225"/>
              <a:chExt cx="3737650" cy="56700"/>
            </a:xfrm>
          </p:grpSpPr>
          <p:cxnSp>
            <p:nvCxnSpPr>
              <p:cNvPr id="1135" name="Google Shape;1135;p4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136" name="Google Shape;1136;p4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137" name="Google Shape;1137;p47"/>
          <p:cNvPicPr preferRelativeResize="0"/>
          <p:nvPr/>
        </p:nvPicPr>
        <p:blipFill>
          <a:blip r:embed="rId3">
            <a:alphaModFix/>
          </a:blip>
          <a:stretch>
            <a:fillRect/>
          </a:stretch>
        </p:blipFill>
        <p:spPr>
          <a:xfrm>
            <a:off x="4002525" y="1056250"/>
            <a:ext cx="4448844" cy="1659600"/>
          </a:xfrm>
          <a:prstGeom prst="rect">
            <a:avLst/>
          </a:prstGeom>
          <a:noFill/>
          <a:ln>
            <a:noFill/>
          </a:ln>
        </p:spPr>
      </p:pic>
      <p:pic>
        <p:nvPicPr>
          <p:cNvPr id="1138" name="Google Shape;1138;p47"/>
          <p:cNvPicPr preferRelativeResize="0"/>
          <p:nvPr/>
        </p:nvPicPr>
        <p:blipFill>
          <a:blip r:embed="rId4">
            <a:alphaModFix/>
          </a:blip>
          <a:stretch>
            <a:fillRect/>
          </a:stretch>
        </p:blipFill>
        <p:spPr>
          <a:xfrm>
            <a:off x="3208763" y="2991775"/>
            <a:ext cx="2726487" cy="16596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48"/>
          <p:cNvSpPr txBox="1"/>
          <p:nvPr>
            <p:ph type="title"/>
          </p:nvPr>
        </p:nvSpPr>
        <p:spPr>
          <a:xfrm>
            <a:off x="165925" y="1056250"/>
            <a:ext cx="4158300" cy="104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QUERY 8</a:t>
            </a:r>
            <a:endParaRPr/>
          </a:p>
        </p:txBody>
      </p:sp>
      <p:grpSp>
        <p:nvGrpSpPr>
          <p:cNvPr id="1144" name="Google Shape;1144;p48"/>
          <p:cNvGrpSpPr/>
          <p:nvPr/>
        </p:nvGrpSpPr>
        <p:grpSpPr>
          <a:xfrm flipH="1">
            <a:off x="6775879" y="3868746"/>
            <a:ext cx="3599787" cy="1044104"/>
            <a:chOff x="-1431671" y="656496"/>
            <a:chExt cx="3599787" cy="1044104"/>
          </a:xfrm>
        </p:grpSpPr>
        <p:grpSp>
          <p:nvGrpSpPr>
            <p:cNvPr id="1145" name="Google Shape;1145;p48"/>
            <p:cNvGrpSpPr/>
            <p:nvPr/>
          </p:nvGrpSpPr>
          <p:grpSpPr>
            <a:xfrm>
              <a:off x="-368508" y="1432892"/>
              <a:ext cx="1567047" cy="45661"/>
              <a:chOff x="1754675" y="2661275"/>
              <a:chExt cx="1945675" cy="56700"/>
            </a:xfrm>
          </p:grpSpPr>
          <p:cxnSp>
            <p:nvCxnSpPr>
              <p:cNvPr id="1146" name="Google Shape;1146;p4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147" name="Google Shape;1147;p4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8" name="Google Shape;1148;p48"/>
            <p:cNvGrpSpPr/>
            <p:nvPr/>
          </p:nvGrpSpPr>
          <p:grpSpPr>
            <a:xfrm>
              <a:off x="-766480" y="1564412"/>
              <a:ext cx="1561280" cy="136187"/>
              <a:chOff x="1754675" y="2824000"/>
              <a:chExt cx="4728285" cy="412439"/>
            </a:xfrm>
          </p:grpSpPr>
          <p:sp>
            <p:nvSpPr>
              <p:cNvPr id="1149" name="Google Shape;1149;p4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150" name="Google Shape;1150;p4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1" name="Google Shape;1151;p48"/>
            <p:cNvGrpSpPr/>
            <p:nvPr/>
          </p:nvGrpSpPr>
          <p:grpSpPr>
            <a:xfrm>
              <a:off x="-1431671" y="1201087"/>
              <a:ext cx="3070084" cy="102364"/>
              <a:chOff x="1779150" y="2604263"/>
              <a:chExt cx="3811875" cy="127113"/>
            </a:xfrm>
          </p:grpSpPr>
          <p:sp>
            <p:nvSpPr>
              <p:cNvPr id="1152" name="Google Shape;1152;p4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153" name="Google Shape;1153;p4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4" name="Google Shape;1154;p48"/>
            <p:cNvGrpSpPr/>
            <p:nvPr/>
          </p:nvGrpSpPr>
          <p:grpSpPr>
            <a:xfrm>
              <a:off x="-856941" y="773805"/>
              <a:ext cx="2877996" cy="223763"/>
              <a:chOff x="1748550" y="2064750"/>
              <a:chExt cx="3573375" cy="277863"/>
            </a:xfrm>
          </p:grpSpPr>
          <p:sp>
            <p:nvSpPr>
              <p:cNvPr id="1155" name="Google Shape;1155;p48"/>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156" name="Google Shape;1156;p48"/>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7" name="Google Shape;1157;p48"/>
            <p:cNvGrpSpPr/>
            <p:nvPr/>
          </p:nvGrpSpPr>
          <p:grpSpPr>
            <a:xfrm>
              <a:off x="-856882" y="656496"/>
              <a:ext cx="2430997" cy="185534"/>
              <a:chOff x="1748547" y="1392116"/>
              <a:chExt cx="5911958" cy="451312"/>
            </a:xfrm>
          </p:grpSpPr>
          <p:sp>
            <p:nvSpPr>
              <p:cNvPr id="1158" name="Google Shape;1158;p48"/>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159" name="Google Shape;1159;p48"/>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48"/>
            <p:cNvGrpSpPr/>
            <p:nvPr/>
          </p:nvGrpSpPr>
          <p:grpSpPr>
            <a:xfrm>
              <a:off x="-842187" y="1064790"/>
              <a:ext cx="3010303" cy="45661"/>
              <a:chOff x="1766900" y="2869225"/>
              <a:chExt cx="3737650" cy="56700"/>
            </a:xfrm>
          </p:grpSpPr>
          <p:cxnSp>
            <p:nvCxnSpPr>
              <p:cNvPr id="1161" name="Google Shape;1161;p4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162" name="Google Shape;1162;p4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163" name="Google Shape;1163;p48"/>
          <p:cNvPicPr preferRelativeResize="0"/>
          <p:nvPr/>
        </p:nvPicPr>
        <p:blipFill>
          <a:blip r:embed="rId3">
            <a:alphaModFix/>
          </a:blip>
          <a:stretch>
            <a:fillRect/>
          </a:stretch>
        </p:blipFill>
        <p:spPr>
          <a:xfrm>
            <a:off x="2492588" y="1362075"/>
            <a:ext cx="4158822" cy="2419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VISUALIZATION 3</a:t>
            </a:r>
            <a:endParaRPr/>
          </a:p>
          <a:p>
            <a:pPr indent="0" lvl="0" marL="0" rtl="0" algn="l">
              <a:spcBef>
                <a:spcPts val="0"/>
              </a:spcBef>
              <a:spcAft>
                <a:spcPts val="0"/>
              </a:spcAft>
              <a:buNone/>
            </a:pPr>
            <a:r>
              <a:t/>
            </a:r>
            <a:endParaRPr/>
          </a:p>
        </p:txBody>
      </p:sp>
      <p:pic>
        <p:nvPicPr>
          <p:cNvPr id="1169" name="Google Shape;1169;p49"/>
          <p:cNvPicPr preferRelativeResize="0"/>
          <p:nvPr/>
        </p:nvPicPr>
        <p:blipFill>
          <a:blip r:embed="rId3">
            <a:alphaModFix/>
          </a:blip>
          <a:stretch>
            <a:fillRect/>
          </a:stretch>
        </p:blipFill>
        <p:spPr>
          <a:xfrm>
            <a:off x="2141713" y="1017725"/>
            <a:ext cx="4860586"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p50"/>
          <p:cNvSpPr txBox="1"/>
          <p:nvPr>
            <p:ph type="title"/>
          </p:nvPr>
        </p:nvSpPr>
        <p:spPr>
          <a:xfrm>
            <a:off x="165925" y="1056250"/>
            <a:ext cx="4158300" cy="104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QUERY 9</a:t>
            </a:r>
            <a:endParaRPr/>
          </a:p>
        </p:txBody>
      </p:sp>
      <p:grpSp>
        <p:nvGrpSpPr>
          <p:cNvPr id="1175" name="Google Shape;1175;p50"/>
          <p:cNvGrpSpPr/>
          <p:nvPr/>
        </p:nvGrpSpPr>
        <p:grpSpPr>
          <a:xfrm flipH="1">
            <a:off x="6775879" y="3868746"/>
            <a:ext cx="3599787" cy="1044104"/>
            <a:chOff x="-1431671" y="656496"/>
            <a:chExt cx="3599787" cy="1044104"/>
          </a:xfrm>
        </p:grpSpPr>
        <p:grpSp>
          <p:nvGrpSpPr>
            <p:cNvPr id="1176" name="Google Shape;1176;p50"/>
            <p:cNvGrpSpPr/>
            <p:nvPr/>
          </p:nvGrpSpPr>
          <p:grpSpPr>
            <a:xfrm>
              <a:off x="-368508" y="1432892"/>
              <a:ext cx="1567047" cy="45661"/>
              <a:chOff x="1754675" y="2661275"/>
              <a:chExt cx="1945675" cy="56700"/>
            </a:xfrm>
          </p:grpSpPr>
          <p:cxnSp>
            <p:nvCxnSpPr>
              <p:cNvPr id="1177" name="Google Shape;1177;p50"/>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178" name="Google Shape;1178;p50"/>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50"/>
            <p:cNvGrpSpPr/>
            <p:nvPr/>
          </p:nvGrpSpPr>
          <p:grpSpPr>
            <a:xfrm>
              <a:off x="-766480" y="1564412"/>
              <a:ext cx="1561280" cy="136187"/>
              <a:chOff x="1754675" y="2824000"/>
              <a:chExt cx="4728285" cy="412439"/>
            </a:xfrm>
          </p:grpSpPr>
          <p:sp>
            <p:nvSpPr>
              <p:cNvPr id="1180" name="Google Shape;1180;p5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181" name="Google Shape;1181;p5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2" name="Google Shape;1182;p50"/>
            <p:cNvGrpSpPr/>
            <p:nvPr/>
          </p:nvGrpSpPr>
          <p:grpSpPr>
            <a:xfrm>
              <a:off x="-1431671" y="1201087"/>
              <a:ext cx="3070084" cy="102364"/>
              <a:chOff x="1779150" y="2604263"/>
              <a:chExt cx="3811875" cy="127113"/>
            </a:xfrm>
          </p:grpSpPr>
          <p:sp>
            <p:nvSpPr>
              <p:cNvPr id="1183" name="Google Shape;1183;p5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184" name="Google Shape;1184;p5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 name="Google Shape;1185;p50"/>
            <p:cNvGrpSpPr/>
            <p:nvPr/>
          </p:nvGrpSpPr>
          <p:grpSpPr>
            <a:xfrm>
              <a:off x="-856941" y="773805"/>
              <a:ext cx="2877996" cy="223763"/>
              <a:chOff x="1748550" y="2064750"/>
              <a:chExt cx="3573375" cy="277863"/>
            </a:xfrm>
          </p:grpSpPr>
          <p:sp>
            <p:nvSpPr>
              <p:cNvPr id="1186" name="Google Shape;1186;p50"/>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187" name="Google Shape;1187;p50"/>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8" name="Google Shape;1188;p50"/>
            <p:cNvGrpSpPr/>
            <p:nvPr/>
          </p:nvGrpSpPr>
          <p:grpSpPr>
            <a:xfrm>
              <a:off x="-856882" y="656496"/>
              <a:ext cx="2430997" cy="185534"/>
              <a:chOff x="1748547" y="1392116"/>
              <a:chExt cx="5911958" cy="451312"/>
            </a:xfrm>
          </p:grpSpPr>
          <p:sp>
            <p:nvSpPr>
              <p:cNvPr id="1189" name="Google Shape;1189;p50"/>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190" name="Google Shape;1190;p50"/>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1" name="Google Shape;1191;p50"/>
            <p:cNvGrpSpPr/>
            <p:nvPr/>
          </p:nvGrpSpPr>
          <p:grpSpPr>
            <a:xfrm>
              <a:off x="-842187" y="1064790"/>
              <a:ext cx="3010303" cy="45661"/>
              <a:chOff x="1766900" y="2869225"/>
              <a:chExt cx="3737650" cy="56700"/>
            </a:xfrm>
          </p:grpSpPr>
          <p:cxnSp>
            <p:nvCxnSpPr>
              <p:cNvPr id="1192" name="Google Shape;1192;p50"/>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193" name="Google Shape;1193;p50"/>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194" name="Google Shape;1194;p50"/>
          <p:cNvPicPr preferRelativeResize="0"/>
          <p:nvPr/>
        </p:nvPicPr>
        <p:blipFill>
          <a:blip r:embed="rId3">
            <a:alphaModFix/>
          </a:blip>
          <a:stretch>
            <a:fillRect/>
          </a:stretch>
        </p:blipFill>
        <p:spPr>
          <a:xfrm>
            <a:off x="1760938" y="2183364"/>
            <a:ext cx="5622135" cy="160226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VISUALIZATION 4</a:t>
            </a:r>
            <a:endParaRPr/>
          </a:p>
          <a:p>
            <a:pPr indent="0" lvl="0" marL="0" rtl="0" algn="l">
              <a:spcBef>
                <a:spcPts val="0"/>
              </a:spcBef>
              <a:spcAft>
                <a:spcPts val="0"/>
              </a:spcAft>
              <a:buNone/>
            </a:pPr>
            <a:r>
              <a:t/>
            </a:r>
            <a:endParaRPr/>
          </a:p>
        </p:txBody>
      </p:sp>
      <p:pic>
        <p:nvPicPr>
          <p:cNvPr id="1200" name="Google Shape;1200;p51"/>
          <p:cNvPicPr preferRelativeResize="0"/>
          <p:nvPr/>
        </p:nvPicPr>
        <p:blipFill>
          <a:blip r:embed="rId3">
            <a:alphaModFix/>
          </a:blip>
          <a:stretch>
            <a:fillRect/>
          </a:stretch>
        </p:blipFill>
        <p:spPr>
          <a:xfrm>
            <a:off x="1978413" y="1017725"/>
            <a:ext cx="5187165"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AGENDA</a:t>
            </a:r>
            <a:endParaRPr b="0" sz="2600">
              <a:latin typeface="Poppins Black"/>
              <a:ea typeface="Poppins Black"/>
              <a:cs typeface="Poppins Black"/>
              <a:sym typeface="Poppins Black"/>
            </a:endParaRPr>
          </a:p>
        </p:txBody>
      </p:sp>
      <p:sp>
        <p:nvSpPr>
          <p:cNvPr id="791" name="Google Shape;791;p34"/>
          <p:cNvSpPr/>
          <p:nvPr/>
        </p:nvSpPr>
        <p:spPr>
          <a:xfrm>
            <a:off x="1962913" y="1155550"/>
            <a:ext cx="550200" cy="546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4"/>
          <p:cNvSpPr/>
          <p:nvPr/>
        </p:nvSpPr>
        <p:spPr>
          <a:xfrm>
            <a:off x="1962913" y="1921015"/>
            <a:ext cx="550200" cy="546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4"/>
          <p:cNvSpPr/>
          <p:nvPr/>
        </p:nvSpPr>
        <p:spPr>
          <a:xfrm>
            <a:off x="1962913" y="2686503"/>
            <a:ext cx="550200" cy="546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4"/>
          <p:cNvSpPr/>
          <p:nvPr/>
        </p:nvSpPr>
        <p:spPr>
          <a:xfrm>
            <a:off x="2073310" y="2796864"/>
            <a:ext cx="329543" cy="325457"/>
          </a:xfrm>
          <a:custGeom>
            <a:rect b="b" l="l" r="r" t="t"/>
            <a:pathLst>
              <a:path extrusionOk="0" h="13572" w="13581">
                <a:moveTo>
                  <a:pt x="12794" y="542"/>
                </a:moveTo>
                <a:cubicBezTo>
                  <a:pt x="12930" y="542"/>
                  <a:pt x="13056" y="651"/>
                  <a:pt x="13056" y="804"/>
                </a:cubicBezTo>
                <a:lnTo>
                  <a:pt x="13056" y="1066"/>
                </a:lnTo>
                <a:lnTo>
                  <a:pt x="10925" y="1066"/>
                </a:lnTo>
                <a:cubicBezTo>
                  <a:pt x="10789" y="1066"/>
                  <a:pt x="10676" y="1192"/>
                  <a:pt x="10663" y="1329"/>
                </a:cubicBezTo>
                <a:cubicBezTo>
                  <a:pt x="10663" y="1481"/>
                  <a:pt x="10553" y="1591"/>
                  <a:pt x="10401" y="1591"/>
                </a:cubicBezTo>
                <a:lnTo>
                  <a:pt x="8283" y="1591"/>
                </a:lnTo>
                <a:cubicBezTo>
                  <a:pt x="8133" y="1591"/>
                  <a:pt x="8021" y="1468"/>
                  <a:pt x="8021" y="1329"/>
                </a:cubicBezTo>
                <a:cubicBezTo>
                  <a:pt x="8021" y="1176"/>
                  <a:pt x="7898" y="1066"/>
                  <a:pt x="7758" y="1066"/>
                </a:cubicBezTo>
                <a:lnTo>
                  <a:pt x="5644" y="1066"/>
                </a:lnTo>
                <a:lnTo>
                  <a:pt x="5644" y="804"/>
                </a:lnTo>
                <a:cubicBezTo>
                  <a:pt x="5644" y="651"/>
                  <a:pt x="5753" y="542"/>
                  <a:pt x="5906" y="542"/>
                </a:cubicBezTo>
                <a:close/>
                <a:moveTo>
                  <a:pt x="6806" y="4399"/>
                </a:moveTo>
                <a:cubicBezTo>
                  <a:pt x="7702" y="4399"/>
                  <a:pt x="8492" y="4897"/>
                  <a:pt x="8907" y="5644"/>
                </a:cubicBezTo>
                <a:lnTo>
                  <a:pt x="8256" y="6281"/>
                </a:lnTo>
                <a:lnTo>
                  <a:pt x="7343" y="5368"/>
                </a:lnTo>
                <a:cubicBezTo>
                  <a:pt x="7295" y="5320"/>
                  <a:pt x="7230" y="5296"/>
                  <a:pt x="7162" y="5296"/>
                </a:cubicBezTo>
                <a:cubicBezTo>
                  <a:pt x="7095" y="5296"/>
                  <a:pt x="7026" y="5320"/>
                  <a:pt x="6972" y="5368"/>
                </a:cubicBezTo>
                <a:lnTo>
                  <a:pt x="5338" y="7002"/>
                </a:lnTo>
                <a:cubicBezTo>
                  <a:pt x="5242" y="7111"/>
                  <a:pt x="5242" y="7277"/>
                  <a:pt x="5338" y="7373"/>
                </a:cubicBezTo>
                <a:cubicBezTo>
                  <a:pt x="5393" y="7428"/>
                  <a:pt x="5462" y="7456"/>
                  <a:pt x="5529" y="7456"/>
                </a:cubicBezTo>
                <a:cubicBezTo>
                  <a:pt x="5596" y="7456"/>
                  <a:pt x="5662" y="7428"/>
                  <a:pt x="5710" y="7373"/>
                </a:cubicBezTo>
                <a:lnTo>
                  <a:pt x="7164" y="5936"/>
                </a:lnTo>
                <a:lnTo>
                  <a:pt x="8077" y="6849"/>
                </a:lnTo>
                <a:cubicBezTo>
                  <a:pt x="8125" y="6897"/>
                  <a:pt x="8191" y="6921"/>
                  <a:pt x="8258" y="6921"/>
                </a:cubicBezTo>
                <a:cubicBezTo>
                  <a:pt x="8325" y="6921"/>
                  <a:pt x="8394" y="6897"/>
                  <a:pt x="8449" y="6849"/>
                </a:cubicBezTo>
                <a:lnTo>
                  <a:pt x="9113" y="6185"/>
                </a:lnTo>
                <a:lnTo>
                  <a:pt x="9113" y="6185"/>
                </a:lnTo>
                <a:cubicBezTo>
                  <a:pt x="9526" y="7643"/>
                  <a:pt x="8363" y="9173"/>
                  <a:pt x="6825" y="9173"/>
                </a:cubicBezTo>
                <a:cubicBezTo>
                  <a:pt x="6819" y="9173"/>
                  <a:pt x="6812" y="9173"/>
                  <a:pt x="6806" y="9173"/>
                </a:cubicBezTo>
                <a:cubicBezTo>
                  <a:pt x="3652" y="9047"/>
                  <a:pt x="3652" y="4525"/>
                  <a:pt x="6806" y="4399"/>
                </a:cubicBezTo>
                <a:close/>
                <a:moveTo>
                  <a:pt x="3801" y="9379"/>
                </a:moveTo>
                <a:cubicBezTo>
                  <a:pt x="3927" y="9531"/>
                  <a:pt x="4067" y="9671"/>
                  <a:pt x="4216" y="9793"/>
                </a:cubicBezTo>
                <a:lnTo>
                  <a:pt x="3844" y="10182"/>
                </a:lnTo>
                <a:lnTo>
                  <a:pt x="3416" y="9740"/>
                </a:lnTo>
                <a:lnTo>
                  <a:pt x="3801" y="9379"/>
                </a:lnTo>
                <a:close/>
                <a:moveTo>
                  <a:pt x="6806" y="3334"/>
                </a:moveTo>
                <a:cubicBezTo>
                  <a:pt x="7994" y="3334"/>
                  <a:pt x="9060" y="3944"/>
                  <a:pt x="9667" y="4871"/>
                </a:cubicBezTo>
                <a:lnTo>
                  <a:pt x="9295" y="5259"/>
                </a:lnTo>
                <a:cubicBezTo>
                  <a:pt x="8704" y="4311"/>
                  <a:pt x="7771" y="3884"/>
                  <a:pt x="6846" y="3884"/>
                </a:cubicBezTo>
                <a:cubicBezTo>
                  <a:pt x="5367" y="3884"/>
                  <a:pt x="3909" y="4976"/>
                  <a:pt x="3901" y="6779"/>
                </a:cubicBezTo>
                <a:cubicBezTo>
                  <a:pt x="3901" y="8396"/>
                  <a:pt x="5199" y="9697"/>
                  <a:pt x="6806" y="9697"/>
                </a:cubicBezTo>
                <a:cubicBezTo>
                  <a:pt x="6818" y="9697"/>
                  <a:pt x="6830" y="9697"/>
                  <a:pt x="6843" y="9697"/>
                </a:cubicBezTo>
                <a:cubicBezTo>
                  <a:pt x="8829" y="9697"/>
                  <a:pt x="10257" y="7598"/>
                  <a:pt x="9528" y="5757"/>
                </a:cubicBezTo>
                <a:lnTo>
                  <a:pt x="9943" y="5355"/>
                </a:lnTo>
                <a:lnTo>
                  <a:pt x="9943" y="5355"/>
                </a:lnTo>
                <a:cubicBezTo>
                  <a:pt x="10987" y="7549"/>
                  <a:pt x="9293" y="10222"/>
                  <a:pt x="6864" y="10222"/>
                </a:cubicBezTo>
                <a:cubicBezTo>
                  <a:pt x="6844" y="10222"/>
                  <a:pt x="6825" y="10222"/>
                  <a:pt x="6806" y="10222"/>
                </a:cubicBezTo>
                <a:cubicBezTo>
                  <a:pt x="2254" y="10056"/>
                  <a:pt x="2254" y="3516"/>
                  <a:pt x="6806" y="3334"/>
                </a:cubicBezTo>
                <a:close/>
                <a:moveTo>
                  <a:pt x="13056" y="1591"/>
                </a:moveTo>
                <a:lnTo>
                  <a:pt x="13056" y="11981"/>
                </a:lnTo>
                <a:lnTo>
                  <a:pt x="5644" y="11981"/>
                </a:lnTo>
                <a:lnTo>
                  <a:pt x="5644" y="10584"/>
                </a:lnTo>
                <a:cubicBezTo>
                  <a:pt x="6002" y="10693"/>
                  <a:pt x="6404" y="10763"/>
                  <a:pt x="6806" y="10763"/>
                </a:cubicBezTo>
                <a:cubicBezTo>
                  <a:pt x="6823" y="10763"/>
                  <a:pt x="6841" y="10763"/>
                  <a:pt x="6858" y="10763"/>
                </a:cubicBezTo>
                <a:cubicBezTo>
                  <a:pt x="9760" y="10763"/>
                  <a:pt x="11707" y="7511"/>
                  <a:pt x="10331" y="4954"/>
                </a:cubicBezTo>
                <a:lnTo>
                  <a:pt x="11563" y="3722"/>
                </a:lnTo>
                <a:lnTo>
                  <a:pt x="11563" y="3984"/>
                </a:lnTo>
                <a:cubicBezTo>
                  <a:pt x="11563" y="4110"/>
                  <a:pt x="11659" y="4233"/>
                  <a:pt x="11798" y="4246"/>
                </a:cubicBezTo>
                <a:cubicBezTo>
                  <a:pt x="11815" y="4249"/>
                  <a:pt x="11831" y="4251"/>
                  <a:pt x="11847" y="4251"/>
                </a:cubicBezTo>
                <a:cubicBezTo>
                  <a:pt x="11990" y="4251"/>
                  <a:pt x="12100" y="4134"/>
                  <a:pt x="12100" y="3984"/>
                </a:cubicBezTo>
                <a:lnTo>
                  <a:pt x="12100" y="3085"/>
                </a:lnTo>
                <a:cubicBezTo>
                  <a:pt x="12100" y="2935"/>
                  <a:pt x="11977" y="2809"/>
                  <a:pt x="11838" y="2809"/>
                </a:cubicBezTo>
                <a:lnTo>
                  <a:pt x="10925" y="2809"/>
                </a:lnTo>
                <a:cubicBezTo>
                  <a:pt x="10802" y="2809"/>
                  <a:pt x="10676" y="2905"/>
                  <a:pt x="10663" y="3045"/>
                </a:cubicBezTo>
                <a:cubicBezTo>
                  <a:pt x="10636" y="3197"/>
                  <a:pt x="10759" y="3350"/>
                  <a:pt x="10925" y="3350"/>
                </a:cubicBezTo>
                <a:lnTo>
                  <a:pt x="11187" y="3350"/>
                </a:lnTo>
                <a:lnTo>
                  <a:pt x="10042" y="4495"/>
                </a:lnTo>
                <a:cubicBezTo>
                  <a:pt x="9348" y="3460"/>
                  <a:pt x="8059" y="2812"/>
                  <a:pt x="6770" y="2812"/>
                </a:cubicBezTo>
                <a:cubicBezTo>
                  <a:pt x="6390" y="2812"/>
                  <a:pt x="6009" y="2869"/>
                  <a:pt x="5644" y="2988"/>
                </a:cubicBezTo>
                <a:lnTo>
                  <a:pt x="5644" y="1591"/>
                </a:lnTo>
                <a:lnTo>
                  <a:pt x="7536" y="1591"/>
                </a:lnTo>
                <a:cubicBezTo>
                  <a:pt x="7649" y="1909"/>
                  <a:pt x="7938" y="2132"/>
                  <a:pt x="8283" y="2132"/>
                </a:cubicBezTo>
                <a:lnTo>
                  <a:pt x="10401" y="2132"/>
                </a:lnTo>
                <a:cubicBezTo>
                  <a:pt x="10746" y="2132"/>
                  <a:pt x="11038" y="1909"/>
                  <a:pt x="11148" y="1591"/>
                </a:cubicBezTo>
                <a:close/>
                <a:moveTo>
                  <a:pt x="3028" y="10112"/>
                </a:moveTo>
                <a:lnTo>
                  <a:pt x="3486" y="10570"/>
                </a:lnTo>
                <a:lnTo>
                  <a:pt x="1285" y="12921"/>
                </a:lnTo>
                <a:cubicBezTo>
                  <a:pt x="1212" y="13000"/>
                  <a:pt x="1107" y="13039"/>
                  <a:pt x="1000" y="13039"/>
                </a:cubicBezTo>
                <a:cubicBezTo>
                  <a:pt x="883" y="13039"/>
                  <a:pt x="764" y="12994"/>
                  <a:pt x="678" y="12907"/>
                </a:cubicBezTo>
                <a:cubicBezTo>
                  <a:pt x="525" y="12755"/>
                  <a:pt x="512" y="12462"/>
                  <a:pt x="678" y="12313"/>
                </a:cubicBezTo>
                <a:lnTo>
                  <a:pt x="3028" y="10112"/>
                </a:lnTo>
                <a:close/>
                <a:moveTo>
                  <a:pt x="13056" y="12506"/>
                </a:moveTo>
                <a:lnTo>
                  <a:pt x="13056" y="12768"/>
                </a:lnTo>
                <a:cubicBezTo>
                  <a:pt x="13056" y="12921"/>
                  <a:pt x="12930" y="13043"/>
                  <a:pt x="12794" y="13043"/>
                </a:cubicBezTo>
                <a:lnTo>
                  <a:pt x="5906" y="13043"/>
                </a:lnTo>
                <a:cubicBezTo>
                  <a:pt x="5753" y="13043"/>
                  <a:pt x="5644" y="12921"/>
                  <a:pt x="5644" y="12768"/>
                </a:cubicBezTo>
                <a:lnTo>
                  <a:pt x="5644" y="12506"/>
                </a:lnTo>
                <a:close/>
                <a:moveTo>
                  <a:pt x="5906" y="1"/>
                </a:moveTo>
                <a:cubicBezTo>
                  <a:pt x="5461" y="1"/>
                  <a:pt x="5103" y="363"/>
                  <a:pt x="5103" y="804"/>
                </a:cubicBezTo>
                <a:lnTo>
                  <a:pt x="5103" y="3197"/>
                </a:lnTo>
                <a:cubicBezTo>
                  <a:pt x="2988" y="4137"/>
                  <a:pt x="2142" y="7002"/>
                  <a:pt x="3469" y="8950"/>
                </a:cubicBezTo>
                <a:lnTo>
                  <a:pt x="302" y="11925"/>
                </a:lnTo>
                <a:cubicBezTo>
                  <a:pt x="123" y="12091"/>
                  <a:pt x="27" y="12326"/>
                  <a:pt x="27" y="12589"/>
                </a:cubicBezTo>
                <a:cubicBezTo>
                  <a:pt x="1" y="13106"/>
                  <a:pt x="456" y="13571"/>
                  <a:pt x="987" y="13571"/>
                </a:cubicBezTo>
                <a:cubicBezTo>
                  <a:pt x="995" y="13571"/>
                  <a:pt x="1002" y="13571"/>
                  <a:pt x="1010" y="13571"/>
                </a:cubicBezTo>
                <a:cubicBezTo>
                  <a:pt x="1259" y="13571"/>
                  <a:pt x="1494" y="13458"/>
                  <a:pt x="1660" y="13279"/>
                </a:cubicBezTo>
                <a:lnTo>
                  <a:pt x="4631" y="10112"/>
                </a:lnTo>
                <a:cubicBezTo>
                  <a:pt x="4784" y="10208"/>
                  <a:pt x="4937" y="10291"/>
                  <a:pt x="5103" y="10374"/>
                </a:cubicBezTo>
                <a:lnTo>
                  <a:pt x="5103" y="12768"/>
                </a:lnTo>
                <a:cubicBezTo>
                  <a:pt x="5103" y="13209"/>
                  <a:pt x="5461" y="13571"/>
                  <a:pt x="5906" y="13571"/>
                </a:cubicBezTo>
                <a:lnTo>
                  <a:pt x="12794" y="13571"/>
                </a:lnTo>
                <a:cubicBezTo>
                  <a:pt x="13222" y="13571"/>
                  <a:pt x="13581" y="13209"/>
                  <a:pt x="13581" y="12768"/>
                </a:cubicBezTo>
                <a:lnTo>
                  <a:pt x="13581" y="804"/>
                </a:lnTo>
                <a:cubicBezTo>
                  <a:pt x="13581" y="363"/>
                  <a:pt x="13222" y="1"/>
                  <a:pt x="127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5" name="Google Shape;795;p34"/>
          <p:cNvGrpSpPr/>
          <p:nvPr/>
        </p:nvGrpSpPr>
        <p:grpSpPr>
          <a:xfrm>
            <a:off x="2073334" y="2031233"/>
            <a:ext cx="329300" cy="325457"/>
            <a:chOff x="3277475" y="3256400"/>
            <a:chExt cx="339275" cy="339300"/>
          </a:xfrm>
        </p:grpSpPr>
        <p:sp>
          <p:nvSpPr>
            <p:cNvPr id="796" name="Google Shape;796;p34"/>
            <p:cNvSpPr/>
            <p:nvPr/>
          </p:nvSpPr>
          <p:spPr>
            <a:xfrm>
              <a:off x="3277475" y="3256400"/>
              <a:ext cx="339275" cy="339300"/>
            </a:xfrm>
            <a:custGeom>
              <a:rect b="b" l="l" r="r" t="t"/>
              <a:pathLst>
                <a:path extrusionOk="0" h="13572" w="13571">
                  <a:moveTo>
                    <a:pt x="2546" y="2451"/>
                  </a:moveTo>
                  <a:lnTo>
                    <a:pt x="2546" y="2975"/>
                  </a:lnTo>
                  <a:lnTo>
                    <a:pt x="1328" y="2975"/>
                  </a:lnTo>
                  <a:cubicBezTo>
                    <a:pt x="1179" y="2975"/>
                    <a:pt x="1066" y="3085"/>
                    <a:pt x="1066" y="3237"/>
                  </a:cubicBezTo>
                  <a:lnTo>
                    <a:pt x="1066" y="9863"/>
                  </a:lnTo>
                  <a:lnTo>
                    <a:pt x="541" y="9863"/>
                  </a:lnTo>
                  <a:lnTo>
                    <a:pt x="541" y="2713"/>
                  </a:lnTo>
                  <a:cubicBezTo>
                    <a:pt x="541" y="2560"/>
                    <a:pt x="651" y="2451"/>
                    <a:pt x="804" y="2451"/>
                  </a:cubicBezTo>
                  <a:close/>
                  <a:moveTo>
                    <a:pt x="2546" y="3500"/>
                  </a:moveTo>
                  <a:lnTo>
                    <a:pt x="2546" y="9863"/>
                  </a:lnTo>
                  <a:lnTo>
                    <a:pt x="1594" y="9863"/>
                  </a:lnTo>
                  <a:lnTo>
                    <a:pt x="1594" y="3500"/>
                  </a:lnTo>
                  <a:close/>
                  <a:moveTo>
                    <a:pt x="10500" y="542"/>
                  </a:moveTo>
                  <a:lnTo>
                    <a:pt x="10500" y="9863"/>
                  </a:lnTo>
                  <a:lnTo>
                    <a:pt x="3071" y="9863"/>
                  </a:lnTo>
                  <a:lnTo>
                    <a:pt x="3071" y="542"/>
                  </a:lnTo>
                  <a:close/>
                  <a:moveTo>
                    <a:pt x="11981" y="3500"/>
                  </a:moveTo>
                  <a:lnTo>
                    <a:pt x="11981" y="9863"/>
                  </a:lnTo>
                  <a:lnTo>
                    <a:pt x="11025" y="9863"/>
                  </a:lnTo>
                  <a:lnTo>
                    <a:pt x="11025" y="3500"/>
                  </a:lnTo>
                  <a:close/>
                  <a:moveTo>
                    <a:pt x="12767" y="2451"/>
                  </a:moveTo>
                  <a:cubicBezTo>
                    <a:pt x="12920" y="2451"/>
                    <a:pt x="13030" y="2560"/>
                    <a:pt x="13030" y="2713"/>
                  </a:cubicBezTo>
                  <a:lnTo>
                    <a:pt x="13030" y="9863"/>
                  </a:lnTo>
                  <a:lnTo>
                    <a:pt x="12505" y="9863"/>
                  </a:lnTo>
                  <a:lnTo>
                    <a:pt x="12505" y="3237"/>
                  </a:lnTo>
                  <a:cubicBezTo>
                    <a:pt x="12505" y="3085"/>
                    <a:pt x="12396" y="2975"/>
                    <a:pt x="12243" y="2975"/>
                  </a:cubicBezTo>
                  <a:lnTo>
                    <a:pt x="11025" y="2975"/>
                  </a:lnTo>
                  <a:lnTo>
                    <a:pt x="11025" y="2451"/>
                  </a:lnTo>
                  <a:close/>
                  <a:moveTo>
                    <a:pt x="13030" y="10388"/>
                  </a:moveTo>
                  <a:lnTo>
                    <a:pt x="13030" y="10653"/>
                  </a:lnTo>
                  <a:cubicBezTo>
                    <a:pt x="13030" y="10803"/>
                    <a:pt x="12920" y="10915"/>
                    <a:pt x="12767" y="10915"/>
                  </a:cubicBezTo>
                  <a:lnTo>
                    <a:pt x="804" y="10915"/>
                  </a:lnTo>
                  <a:cubicBezTo>
                    <a:pt x="651" y="10915"/>
                    <a:pt x="541" y="10803"/>
                    <a:pt x="541" y="10653"/>
                  </a:cubicBezTo>
                  <a:lnTo>
                    <a:pt x="541" y="10388"/>
                  </a:lnTo>
                  <a:close/>
                  <a:moveTo>
                    <a:pt x="7595" y="11453"/>
                  </a:moveTo>
                  <a:lnTo>
                    <a:pt x="8024" y="13043"/>
                  </a:lnTo>
                  <a:lnTo>
                    <a:pt x="5534" y="13043"/>
                  </a:lnTo>
                  <a:lnTo>
                    <a:pt x="5962" y="11453"/>
                  </a:lnTo>
                  <a:close/>
                  <a:moveTo>
                    <a:pt x="2809" y="1"/>
                  </a:moveTo>
                  <a:cubicBezTo>
                    <a:pt x="2672" y="1"/>
                    <a:pt x="2546" y="127"/>
                    <a:pt x="2546" y="280"/>
                  </a:cubicBezTo>
                  <a:lnTo>
                    <a:pt x="2546" y="1909"/>
                  </a:lnTo>
                  <a:lnTo>
                    <a:pt x="804" y="1909"/>
                  </a:lnTo>
                  <a:cubicBezTo>
                    <a:pt x="362" y="1909"/>
                    <a:pt x="0" y="2271"/>
                    <a:pt x="0" y="2713"/>
                  </a:cubicBezTo>
                  <a:lnTo>
                    <a:pt x="0" y="10653"/>
                  </a:lnTo>
                  <a:cubicBezTo>
                    <a:pt x="0" y="11095"/>
                    <a:pt x="362" y="11453"/>
                    <a:pt x="804" y="11453"/>
                  </a:cubicBezTo>
                  <a:lnTo>
                    <a:pt x="5424" y="11453"/>
                  </a:lnTo>
                  <a:lnTo>
                    <a:pt x="4996" y="13043"/>
                  </a:lnTo>
                  <a:lnTo>
                    <a:pt x="4664" y="13043"/>
                  </a:lnTo>
                  <a:cubicBezTo>
                    <a:pt x="4302" y="13043"/>
                    <a:pt x="4302" y="13558"/>
                    <a:pt x="4664" y="13571"/>
                  </a:cubicBezTo>
                  <a:lnTo>
                    <a:pt x="8897" y="13571"/>
                  </a:lnTo>
                  <a:cubicBezTo>
                    <a:pt x="9242" y="13558"/>
                    <a:pt x="9255" y="13060"/>
                    <a:pt x="8897" y="13043"/>
                  </a:cubicBezTo>
                  <a:lnTo>
                    <a:pt x="8578" y="13043"/>
                  </a:lnTo>
                  <a:lnTo>
                    <a:pt x="8150" y="11453"/>
                  </a:lnTo>
                  <a:lnTo>
                    <a:pt x="12767" y="11453"/>
                  </a:lnTo>
                  <a:cubicBezTo>
                    <a:pt x="13212" y="11453"/>
                    <a:pt x="13571" y="11095"/>
                    <a:pt x="13571" y="10653"/>
                  </a:cubicBezTo>
                  <a:lnTo>
                    <a:pt x="13571" y="2713"/>
                  </a:lnTo>
                  <a:cubicBezTo>
                    <a:pt x="13571" y="2271"/>
                    <a:pt x="13212" y="1909"/>
                    <a:pt x="12767" y="1909"/>
                  </a:cubicBezTo>
                  <a:lnTo>
                    <a:pt x="11025" y="1909"/>
                  </a:lnTo>
                  <a:lnTo>
                    <a:pt x="11025" y="280"/>
                  </a:lnTo>
                  <a:cubicBezTo>
                    <a:pt x="11025" y="127"/>
                    <a:pt x="10902" y="1"/>
                    <a:pt x="107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4"/>
            <p:cNvSpPr/>
            <p:nvPr/>
          </p:nvSpPr>
          <p:spPr>
            <a:xfrm>
              <a:off x="3374325" y="3341150"/>
              <a:ext cx="145575" cy="145900"/>
            </a:xfrm>
            <a:custGeom>
              <a:rect b="b" l="l" r="r" t="t"/>
              <a:pathLst>
                <a:path extrusionOk="0" h="5836" w="5823">
                  <a:moveTo>
                    <a:pt x="3306" y="541"/>
                  </a:moveTo>
                  <a:lnTo>
                    <a:pt x="3306" y="1328"/>
                  </a:lnTo>
                  <a:lnTo>
                    <a:pt x="2516" y="1328"/>
                  </a:lnTo>
                  <a:lnTo>
                    <a:pt x="2516" y="541"/>
                  </a:lnTo>
                  <a:close/>
                  <a:moveTo>
                    <a:pt x="1328" y="2516"/>
                  </a:moveTo>
                  <a:lnTo>
                    <a:pt x="1328" y="3320"/>
                  </a:lnTo>
                  <a:lnTo>
                    <a:pt x="525" y="3320"/>
                  </a:lnTo>
                  <a:lnTo>
                    <a:pt x="525" y="2516"/>
                  </a:lnTo>
                  <a:close/>
                  <a:moveTo>
                    <a:pt x="5298" y="2516"/>
                  </a:moveTo>
                  <a:lnTo>
                    <a:pt x="5298" y="3320"/>
                  </a:lnTo>
                  <a:lnTo>
                    <a:pt x="4495" y="3320"/>
                  </a:lnTo>
                  <a:lnTo>
                    <a:pt x="4495" y="2516"/>
                  </a:lnTo>
                  <a:close/>
                  <a:moveTo>
                    <a:pt x="3306" y="4508"/>
                  </a:moveTo>
                  <a:lnTo>
                    <a:pt x="3306" y="5298"/>
                  </a:lnTo>
                  <a:lnTo>
                    <a:pt x="2516" y="5298"/>
                  </a:lnTo>
                  <a:lnTo>
                    <a:pt x="2516" y="4508"/>
                  </a:lnTo>
                  <a:close/>
                  <a:moveTo>
                    <a:pt x="2254" y="0"/>
                  </a:moveTo>
                  <a:cubicBezTo>
                    <a:pt x="2101" y="0"/>
                    <a:pt x="1979" y="126"/>
                    <a:pt x="1979" y="276"/>
                  </a:cubicBezTo>
                  <a:lnTo>
                    <a:pt x="1979" y="1590"/>
                  </a:lnTo>
                  <a:cubicBezTo>
                    <a:pt x="1979" y="1743"/>
                    <a:pt x="2101" y="1869"/>
                    <a:pt x="2254" y="1869"/>
                  </a:cubicBezTo>
                  <a:lnTo>
                    <a:pt x="2643" y="1869"/>
                  </a:lnTo>
                  <a:lnTo>
                    <a:pt x="2643" y="2656"/>
                  </a:lnTo>
                  <a:lnTo>
                    <a:pt x="1853" y="2656"/>
                  </a:lnTo>
                  <a:lnTo>
                    <a:pt x="1853" y="2254"/>
                  </a:lnTo>
                  <a:cubicBezTo>
                    <a:pt x="1853" y="2118"/>
                    <a:pt x="1730" y="1992"/>
                    <a:pt x="1590" y="1992"/>
                  </a:cubicBezTo>
                  <a:lnTo>
                    <a:pt x="262" y="1992"/>
                  </a:lnTo>
                  <a:cubicBezTo>
                    <a:pt x="110" y="1992"/>
                    <a:pt x="0" y="2118"/>
                    <a:pt x="0" y="2254"/>
                  </a:cubicBezTo>
                  <a:lnTo>
                    <a:pt x="0" y="3582"/>
                  </a:lnTo>
                  <a:cubicBezTo>
                    <a:pt x="0" y="3735"/>
                    <a:pt x="110" y="3844"/>
                    <a:pt x="262" y="3844"/>
                  </a:cubicBezTo>
                  <a:lnTo>
                    <a:pt x="1590" y="3844"/>
                  </a:lnTo>
                  <a:cubicBezTo>
                    <a:pt x="1730" y="3844"/>
                    <a:pt x="1853" y="3735"/>
                    <a:pt x="1853" y="3582"/>
                  </a:cubicBezTo>
                  <a:lnTo>
                    <a:pt x="1853" y="3180"/>
                  </a:lnTo>
                  <a:lnTo>
                    <a:pt x="2643" y="3180"/>
                  </a:lnTo>
                  <a:lnTo>
                    <a:pt x="2643" y="3983"/>
                  </a:lnTo>
                  <a:lnTo>
                    <a:pt x="2254" y="3983"/>
                  </a:lnTo>
                  <a:cubicBezTo>
                    <a:pt x="2101" y="3983"/>
                    <a:pt x="1979" y="4093"/>
                    <a:pt x="1979" y="4246"/>
                  </a:cubicBezTo>
                  <a:lnTo>
                    <a:pt x="1979" y="5574"/>
                  </a:lnTo>
                  <a:cubicBezTo>
                    <a:pt x="1979" y="5713"/>
                    <a:pt x="2101" y="5836"/>
                    <a:pt x="2254" y="5836"/>
                  </a:cubicBezTo>
                  <a:lnTo>
                    <a:pt x="3569" y="5836"/>
                  </a:lnTo>
                  <a:cubicBezTo>
                    <a:pt x="3721" y="5836"/>
                    <a:pt x="3831" y="5713"/>
                    <a:pt x="3831" y="5574"/>
                  </a:cubicBezTo>
                  <a:lnTo>
                    <a:pt x="3831" y="4246"/>
                  </a:lnTo>
                  <a:cubicBezTo>
                    <a:pt x="3831" y="4093"/>
                    <a:pt x="3721" y="3983"/>
                    <a:pt x="3569" y="3983"/>
                  </a:cubicBezTo>
                  <a:lnTo>
                    <a:pt x="3180" y="3983"/>
                  </a:lnTo>
                  <a:lnTo>
                    <a:pt x="3180" y="3180"/>
                  </a:lnTo>
                  <a:lnTo>
                    <a:pt x="3970" y="3180"/>
                  </a:lnTo>
                  <a:lnTo>
                    <a:pt x="3970" y="3582"/>
                  </a:lnTo>
                  <a:cubicBezTo>
                    <a:pt x="3970" y="3735"/>
                    <a:pt x="4093" y="3844"/>
                    <a:pt x="4233" y="3844"/>
                  </a:cubicBezTo>
                  <a:lnTo>
                    <a:pt x="5560" y="3844"/>
                  </a:lnTo>
                  <a:cubicBezTo>
                    <a:pt x="5713" y="3844"/>
                    <a:pt x="5823" y="3735"/>
                    <a:pt x="5823" y="3582"/>
                  </a:cubicBezTo>
                  <a:lnTo>
                    <a:pt x="5823" y="2254"/>
                  </a:lnTo>
                  <a:cubicBezTo>
                    <a:pt x="5823" y="2118"/>
                    <a:pt x="5713" y="1992"/>
                    <a:pt x="5560" y="1992"/>
                  </a:cubicBezTo>
                  <a:lnTo>
                    <a:pt x="4233" y="1992"/>
                  </a:lnTo>
                  <a:cubicBezTo>
                    <a:pt x="4093" y="1992"/>
                    <a:pt x="3970" y="2118"/>
                    <a:pt x="3970" y="2254"/>
                  </a:cubicBezTo>
                  <a:lnTo>
                    <a:pt x="3970" y="2656"/>
                  </a:lnTo>
                  <a:lnTo>
                    <a:pt x="3180" y="2656"/>
                  </a:lnTo>
                  <a:lnTo>
                    <a:pt x="3180" y="1869"/>
                  </a:lnTo>
                  <a:lnTo>
                    <a:pt x="3569" y="1869"/>
                  </a:lnTo>
                  <a:cubicBezTo>
                    <a:pt x="3721" y="1869"/>
                    <a:pt x="3831" y="1743"/>
                    <a:pt x="3831" y="1590"/>
                  </a:cubicBezTo>
                  <a:lnTo>
                    <a:pt x="3831" y="276"/>
                  </a:lnTo>
                  <a:cubicBezTo>
                    <a:pt x="3831" y="126"/>
                    <a:pt x="3721" y="0"/>
                    <a:pt x="3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4"/>
            <p:cNvSpPr/>
            <p:nvPr/>
          </p:nvSpPr>
          <p:spPr>
            <a:xfrm>
              <a:off x="3371900" y="3313500"/>
              <a:ext cx="65025" cy="13150"/>
            </a:xfrm>
            <a:custGeom>
              <a:rect b="b" l="l" r="r" t="t"/>
              <a:pathLst>
                <a:path extrusionOk="0" h="526" w="2601">
                  <a:moveTo>
                    <a:pt x="346" y="1"/>
                  </a:moveTo>
                  <a:cubicBezTo>
                    <a:pt x="1" y="14"/>
                    <a:pt x="1" y="512"/>
                    <a:pt x="346" y="525"/>
                  </a:cubicBezTo>
                  <a:lnTo>
                    <a:pt x="2338" y="525"/>
                  </a:lnTo>
                  <a:cubicBezTo>
                    <a:pt x="2491" y="525"/>
                    <a:pt x="2600" y="416"/>
                    <a:pt x="2600" y="263"/>
                  </a:cubicBezTo>
                  <a:cubicBezTo>
                    <a:pt x="2600" y="123"/>
                    <a:pt x="2491" y="1"/>
                    <a:pt x="23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4"/>
            <p:cNvSpPr/>
            <p:nvPr/>
          </p:nvSpPr>
          <p:spPr>
            <a:xfrm>
              <a:off x="3371900" y="3341150"/>
              <a:ext cx="37375" cy="13550"/>
            </a:xfrm>
            <a:custGeom>
              <a:rect b="b" l="l" r="r" t="t"/>
              <a:pathLst>
                <a:path extrusionOk="0" h="542" w="1495">
                  <a:moveTo>
                    <a:pt x="346" y="0"/>
                  </a:moveTo>
                  <a:cubicBezTo>
                    <a:pt x="1" y="13"/>
                    <a:pt x="1" y="524"/>
                    <a:pt x="346" y="541"/>
                  </a:cubicBezTo>
                  <a:lnTo>
                    <a:pt x="1203" y="541"/>
                  </a:lnTo>
                  <a:cubicBezTo>
                    <a:pt x="1342" y="541"/>
                    <a:pt x="1452" y="442"/>
                    <a:pt x="1481" y="305"/>
                  </a:cubicBezTo>
                  <a:cubicBezTo>
                    <a:pt x="1495" y="153"/>
                    <a:pt x="1369" y="0"/>
                    <a:pt x="12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4"/>
            <p:cNvSpPr/>
            <p:nvPr/>
          </p:nvSpPr>
          <p:spPr>
            <a:xfrm>
              <a:off x="3371900" y="3285775"/>
              <a:ext cx="65775" cy="13225"/>
            </a:xfrm>
            <a:custGeom>
              <a:rect b="b" l="l" r="r" t="t"/>
              <a:pathLst>
                <a:path extrusionOk="0" h="529" w="2631">
                  <a:moveTo>
                    <a:pt x="346" y="1"/>
                  </a:moveTo>
                  <a:cubicBezTo>
                    <a:pt x="1" y="17"/>
                    <a:pt x="1" y="515"/>
                    <a:pt x="346" y="529"/>
                  </a:cubicBezTo>
                  <a:lnTo>
                    <a:pt x="2325" y="529"/>
                  </a:lnTo>
                  <a:cubicBezTo>
                    <a:pt x="2464" y="529"/>
                    <a:pt x="2587" y="432"/>
                    <a:pt x="2600" y="306"/>
                  </a:cubicBezTo>
                  <a:cubicBezTo>
                    <a:pt x="2630" y="140"/>
                    <a:pt x="2504" y="1"/>
                    <a:pt x="23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4"/>
            <p:cNvSpPr/>
            <p:nvPr/>
          </p:nvSpPr>
          <p:spPr>
            <a:xfrm>
              <a:off x="3454575" y="3313500"/>
              <a:ext cx="65325" cy="13150"/>
            </a:xfrm>
            <a:custGeom>
              <a:rect b="b" l="l" r="r" t="t"/>
              <a:pathLst>
                <a:path extrusionOk="0" h="526" w="2613">
                  <a:moveTo>
                    <a:pt x="359" y="1"/>
                  </a:moveTo>
                  <a:cubicBezTo>
                    <a:pt x="0" y="14"/>
                    <a:pt x="0" y="512"/>
                    <a:pt x="359" y="525"/>
                  </a:cubicBezTo>
                  <a:lnTo>
                    <a:pt x="2337" y="525"/>
                  </a:lnTo>
                  <a:cubicBezTo>
                    <a:pt x="2490" y="525"/>
                    <a:pt x="2613" y="416"/>
                    <a:pt x="2613" y="263"/>
                  </a:cubicBezTo>
                  <a:cubicBezTo>
                    <a:pt x="2613" y="123"/>
                    <a:pt x="2490" y="1"/>
                    <a:pt x="2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4"/>
            <p:cNvSpPr/>
            <p:nvPr/>
          </p:nvSpPr>
          <p:spPr>
            <a:xfrm>
              <a:off x="3454575" y="3285775"/>
              <a:ext cx="65675" cy="13225"/>
            </a:xfrm>
            <a:custGeom>
              <a:rect b="b" l="l" r="r" t="t"/>
              <a:pathLst>
                <a:path extrusionOk="0" h="529" w="2627">
                  <a:moveTo>
                    <a:pt x="359" y="1"/>
                  </a:moveTo>
                  <a:cubicBezTo>
                    <a:pt x="0" y="17"/>
                    <a:pt x="0" y="515"/>
                    <a:pt x="359" y="529"/>
                  </a:cubicBezTo>
                  <a:lnTo>
                    <a:pt x="2337" y="529"/>
                  </a:lnTo>
                  <a:cubicBezTo>
                    <a:pt x="2460" y="529"/>
                    <a:pt x="2586" y="432"/>
                    <a:pt x="2599" y="306"/>
                  </a:cubicBezTo>
                  <a:cubicBezTo>
                    <a:pt x="2626" y="140"/>
                    <a:pt x="2503" y="1"/>
                    <a:pt x="2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4"/>
            <p:cNvSpPr/>
            <p:nvPr/>
          </p:nvSpPr>
          <p:spPr>
            <a:xfrm>
              <a:off x="3484600" y="3341150"/>
              <a:ext cx="37375" cy="13550"/>
            </a:xfrm>
            <a:custGeom>
              <a:rect b="b" l="l" r="r" t="t"/>
              <a:pathLst>
                <a:path extrusionOk="0" h="542" w="1495">
                  <a:moveTo>
                    <a:pt x="293" y="0"/>
                  </a:moveTo>
                  <a:cubicBezTo>
                    <a:pt x="154" y="0"/>
                    <a:pt x="44" y="96"/>
                    <a:pt x="14" y="236"/>
                  </a:cubicBezTo>
                  <a:cubicBezTo>
                    <a:pt x="1" y="402"/>
                    <a:pt x="127" y="541"/>
                    <a:pt x="280" y="541"/>
                  </a:cubicBezTo>
                  <a:lnTo>
                    <a:pt x="1136" y="541"/>
                  </a:lnTo>
                  <a:cubicBezTo>
                    <a:pt x="1495" y="524"/>
                    <a:pt x="1495" y="13"/>
                    <a:pt x="1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4"/>
            <p:cNvSpPr/>
            <p:nvPr/>
          </p:nvSpPr>
          <p:spPr>
            <a:xfrm>
              <a:off x="3371900" y="3473600"/>
              <a:ext cx="37375" cy="13450"/>
            </a:xfrm>
            <a:custGeom>
              <a:rect b="b" l="l" r="r" t="t"/>
              <a:pathLst>
                <a:path extrusionOk="0" h="538" w="1495">
                  <a:moveTo>
                    <a:pt x="346" y="0"/>
                  </a:moveTo>
                  <a:cubicBezTo>
                    <a:pt x="1" y="13"/>
                    <a:pt x="1" y="525"/>
                    <a:pt x="346" y="538"/>
                  </a:cubicBezTo>
                  <a:lnTo>
                    <a:pt x="1203" y="538"/>
                  </a:lnTo>
                  <a:cubicBezTo>
                    <a:pt x="1342" y="538"/>
                    <a:pt x="1452" y="442"/>
                    <a:pt x="1481" y="305"/>
                  </a:cubicBezTo>
                  <a:cubicBezTo>
                    <a:pt x="1495" y="153"/>
                    <a:pt x="1369" y="0"/>
                    <a:pt x="12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4"/>
            <p:cNvSpPr/>
            <p:nvPr/>
          </p:nvSpPr>
          <p:spPr>
            <a:xfrm>
              <a:off x="3484600" y="3473600"/>
              <a:ext cx="37375" cy="13450"/>
            </a:xfrm>
            <a:custGeom>
              <a:rect b="b" l="l" r="r" t="t"/>
              <a:pathLst>
                <a:path extrusionOk="0" h="538" w="1495">
                  <a:moveTo>
                    <a:pt x="293" y="0"/>
                  </a:moveTo>
                  <a:cubicBezTo>
                    <a:pt x="154" y="0"/>
                    <a:pt x="44" y="96"/>
                    <a:pt x="14" y="236"/>
                  </a:cubicBezTo>
                  <a:cubicBezTo>
                    <a:pt x="1" y="402"/>
                    <a:pt x="127" y="538"/>
                    <a:pt x="280" y="538"/>
                  </a:cubicBezTo>
                  <a:lnTo>
                    <a:pt x="1136" y="538"/>
                  </a:lnTo>
                  <a:cubicBezTo>
                    <a:pt x="1495" y="525"/>
                    <a:pt x="1495" y="13"/>
                    <a:pt x="1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6" name="Google Shape;806;p34"/>
          <p:cNvGrpSpPr/>
          <p:nvPr/>
        </p:nvGrpSpPr>
        <p:grpSpPr>
          <a:xfrm>
            <a:off x="2073380" y="1265938"/>
            <a:ext cx="329300" cy="325265"/>
            <a:chOff x="1731125" y="1574650"/>
            <a:chExt cx="339275" cy="339100"/>
          </a:xfrm>
        </p:grpSpPr>
        <p:sp>
          <p:nvSpPr>
            <p:cNvPr id="807" name="Google Shape;807;p34"/>
            <p:cNvSpPr/>
            <p:nvPr/>
          </p:nvSpPr>
          <p:spPr>
            <a:xfrm>
              <a:off x="1861175" y="1704825"/>
              <a:ext cx="69475" cy="59875"/>
            </a:xfrm>
            <a:custGeom>
              <a:rect b="b" l="l" r="r" t="t"/>
              <a:pathLst>
                <a:path extrusionOk="0" h="2395" w="2779">
                  <a:moveTo>
                    <a:pt x="1582" y="541"/>
                  </a:moveTo>
                  <a:cubicBezTo>
                    <a:pt x="1904" y="541"/>
                    <a:pt x="2226" y="763"/>
                    <a:pt x="2241" y="1206"/>
                  </a:cubicBezTo>
                  <a:cubicBezTo>
                    <a:pt x="2241" y="1564"/>
                    <a:pt x="1949" y="1857"/>
                    <a:pt x="1590" y="1857"/>
                  </a:cubicBezTo>
                  <a:cubicBezTo>
                    <a:pt x="1215" y="1857"/>
                    <a:pt x="926" y="1564"/>
                    <a:pt x="926" y="1206"/>
                  </a:cubicBezTo>
                  <a:cubicBezTo>
                    <a:pt x="940" y="763"/>
                    <a:pt x="1261" y="541"/>
                    <a:pt x="1582" y="541"/>
                  </a:cubicBezTo>
                  <a:close/>
                  <a:moveTo>
                    <a:pt x="1590" y="1"/>
                  </a:moveTo>
                  <a:cubicBezTo>
                    <a:pt x="0" y="71"/>
                    <a:pt x="0" y="2325"/>
                    <a:pt x="1590" y="2394"/>
                  </a:cubicBezTo>
                  <a:cubicBezTo>
                    <a:pt x="2241" y="2394"/>
                    <a:pt x="2779" y="1857"/>
                    <a:pt x="2779" y="1206"/>
                  </a:cubicBezTo>
                  <a:cubicBezTo>
                    <a:pt x="2779" y="542"/>
                    <a:pt x="2241"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4"/>
            <p:cNvSpPr/>
            <p:nvPr/>
          </p:nvSpPr>
          <p:spPr>
            <a:xfrm>
              <a:off x="1731125" y="1574650"/>
              <a:ext cx="339275" cy="339100"/>
            </a:xfrm>
            <a:custGeom>
              <a:rect b="b" l="l" r="r" t="t"/>
              <a:pathLst>
                <a:path extrusionOk="0" h="13564" w="13571">
                  <a:moveTo>
                    <a:pt x="5853" y="521"/>
                  </a:moveTo>
                  <a:cubicBezTo>
                    <a:pt x="6875" y="521"/>
                    <a:pt x="7845" y="975"/>
                    <a:pt x="8479" y="1779"/>
                  </a:cubicBezTo>
                  <a:cubicBezTo>
                    <a:pt x="8531" y="1841"/>
                    <a:pt x="8606" y="1872"/>
                    <a:pt x="8688" y="1872"/>
                  </a:cubicBezTo>
                  <a:cubicBezTo>
                    <a:pt x="8715" y="1872"/>
                    <a:pt x="8743" y="1868"/>
                    <a:pt x="8771" y="1862"/>
                  </a:cubicBezTo>
                  <a:cubicBezTo>
                    <a:pt x="8923" y="1805"/>
                    <a:pt x="9089" y="1779"/>
                    <a:pt x="9239" y="1779"/>
                  </a:cubicBezTo>
                  <a:cubicBezTo>
                    <a:pt x="10125" y="1779"/>
                    <a:pt x="10832" y="2499"/>
                    <a:pt x="10832" y="3369"/>
                  </a:cubicBezTo>
                  <a:cubicBezTo>
                    <a:pt x="10832" y="3522"/>
                    <a:pt x="10955" y="3631"/>
                    <a:pt x="11094" y="3631"/>
                  </a:cubicBezTo>
                  <a:cubicBezTo>
                    <a:pt x="12754" y="3701"/>
                    <a:pt x="12754" y="6081"/>
                    <a:pt x="11094" y="6137"/>
                  </a:cubicBezTo>
                  <a:lnTo>
                    <a:pt x="9697" y="6137"/>
                  </a:lnTo>
                  <a:lnTo>
                    <a:pt x="9697" y="5859"/>
                  </a:lnTo>
                  <a:cubicBezTo>
                    <a:pt x="9697" y="5706"/>
                    <a:pt x="9587" y="5596"/>
                    <a:pt x="9448" y="5583"/>
                  </a:cubicBezTo>
                  <a:lnTo>
                    <a:pt x="9116" y="5570"/>
                  </a:lnTo>
                  <a:cubicBezTo>
                    <a:pt x="9089" y="5500"/>
                    <a:pt x="9060" y="5417"/>
                    <a:pt x="9020" y="5347"/>
                  </a:cubicBezTo>
                  <a:lnTo>
                    <a:pt x="9239" y="5098"/>
                  </a:lnTo>
                  <a:cubicBezTo>
                    <a:pt x="9338" y="5002"/>
                    <a:pt x="9338" y="4836"/>
                    <a:pt x="9239" y="4740"/>
                  </a:cubicBezTo>
                  <a:lnTo>
                    <a:pt x="8452" y="3950"/>
                  </a:lnTo>
                  <a:cubicBezTo>
                    <a:pt x="8404" y="3902"/>
                    <a:pt x="8338" y="3878"/>
                    <a:pt x="8273" y="3878"/>
                  </a:cubicBezTo>
                  <a:cubicBezTo>
                    <a:pt x="8207" y="3878"/>
                    <a:pt x="8142" y="3902"/>
                    <a:pt x="8094" y="3950"/>
                  </a:cubicBezTo>
                  <a:lnTo>
                    <a:pt x="7845" y="4172"/>
                  </a:lnTo>
                  <a:cubicBezTo>
                    <a:pt x="7775" y="4129"/>
                    <a:pt x="7692" y="4102"/>
                    <a:pt x="7622" y="4076"/>
                  </a:cubicBezTo>
                  <a:lnTo>
                    <a:pt x="7609" y="3744"/>
                  </a:lnTo>
                  <a:cubicBezTo>
                    <a:pt x="7596" y="3605"/>
                    <a:pt x="7483" y="3495"/>
                    <a:pt x="7330" y="3495"/>
                  </a:cubicBezTo>
                  <a:lnTo>
                    <a:pt x="6238" y="3495"/>
                  </a:lnTo>
                  <a:cubicBezTo>
                    <a:pt x="6085" y="3495"/>
                    <a:pt x="5976" y="3605"/>
                    <a:pt x="5976" y="3744"/>
                  </a:cubicBezTo>
                  <a:lnTo>
                    <a:pt x="5962" y="4076"/>
                  </a:lnTo>
                  <a:cubicBezTo>
                    <a:pt x="5879" y="4102"/>
                    <a:pt x="5796" y="4129"/>
                    <a:pt x="5727" y="4172"/>
                  </a:cubicBezTo>
                  <a:lnTo>
                    <a:pt x="5478" y="3950"/>
                  </a:lnTo>
                  <a:cubicBezTo>
                    <a:pt x="5430" y="3902"/>
                    <a:pt x="5364" y="3878"/>
                    <a:pt x="5298" y="3878"/>
                  </a:cubicBezTo>
                  <a:cubicBezTo>
                    <a:pt x="5233" y="3878"/>
                    <a:pt x="5167" y="3902"/>
                    <a:pt x="5119" y="3950"/>
                  </a:cubicBezTo>
                  <a:lnTo>
                    <a:pt x="4329" y="4740"/>
                  </a:lnTo>
                  <a:cubicBezTo>
                    <a:pt x="4233" y="4836"/>
                    <a:pt x="4233" y="5002"/>
                    <a:pt x="4329" y="5098"/>
                  </a:cubicBezTo>
                  <a:lnTo>
                    <a:pt x="4552" y="5347"/>
                  </a:lnTo>
                  <a:cubicBezTo>
                    <a:pt x="4508" y="5417"/>
                    <a:pt x="4482" y="5500"/>
                    <a:pt x="4455" y="5570"/>
                  </a:cubicBezTo>
                  <a:lnTo>
                    <a:pt x="4123" y="5583"/>
                  </a:lnTo>
                  <a:cubicBezTo>
                    <a:pt x="3984" y="5596"/>
                    <a:pt x="3874" y="5706"/>
                    <a:pt x="3874" y="5859"/>
                  </a:cubicBezTo>
                  <a:lnTo>
                    <a:pt x="3874" y="6137"/>
                  </a:lnTo>
                  <a:lnTo>
                    <a:pt x="2477" y="6137"/>
                  </a:lnTo>
                  <a:cubicBezTo>
                    <a:pt x="940" y="6094"/>
                    <a:pt x="774" y="3936"/>
                    <a:pt x="2284" y="3648"/>
                  </a:cubicBezTo>
                  <a:cubicBezTo>
                    <a:pt x="2394" y="3631"/>
                    <a:pt x="2490" y="3548"/>
                    <a:pt x="2503" y="3425"/>
                  </a:cubicBezTo>
                  <a:cubicBezTo>
                    <a:pt x="2739" y="1779"/>
                    <a:pt x="4176" y="521"/>
                    <a:pt x="5853" y="521"/>
                  </a:cubicBezTo>
                  <a:close/>
                  <a:moveTo>
                    <a:pt x="7081" y="4019"/>
                  </a:moveTo>
                  <a:lnTo>
                    <a:pt x="7098" y="4282"/>
                  </a:lnTo>
                  <a:cubicBezTo>
                    <a:pt x="7098" y="4408"/>
                    <a:pt x="7181" y="4504"/>
                    <a:pt x="7290" y="4531"/>
                  </a:cubicBezTo>
                  <a:cubicBezTo>
                    <a:pt x="7456" y="4574"/>
                    <a:pt x="7609" y="4644"/>
                    <a:pt x="7762" y="4727"/>
                  </a:cubicBezTo>
                  <a:cubicBezTo>
                    <a:pt x="7800" y="4748"/>
                    <a:pt x="7842" y="4758"/>
                    <a:pt x="7884" y="4758"/>
                  </a:cubicBezTo>
                  <a:cubicBezTo>
                    <a:pt x="7949" y="4758"/>
                    <a:pt x="8014" y="4734"/>
                    <a:pt x="8064" y="4683"/>
                  </a:cubicBezTo>
                  <a:lnTo>
                    <a:pt x="8259" y="4504"/>
                  </a:lnTo>
                  <a:lnTo>
                    <a:pt x="8688" y="4932"/>
                  </a:lnTo>
                  <a:lnTo>
                    <a:pt x="8508" y="5125"/>
                  </a:lnTo>
                  <a:cubicBezTo>
                    <a:pt x="8425" y="5208"/>
                    <a:pt x="8409" y="5334"/>
                    <a:pt x="8465" y="5430"/>
                  </a:cubicBezTo>
                  <a:cubicBezTo>
                    <a:pt x="8548" y="5583"/>
                    <a:pt x="8618" y="5736"/>
                    <a:pt x="8658" y="5902"/>
                  </a:cubicBezTo>
                  <a:cubicBezTo>
                    <a:pt x="8688" y="6011"/>
                    <a:pt x="8797" y="6094"/>
                    <a:pt x="8907" y="6094"/>
                  </a:cubicBezTo>
                  <a:lnTo>
                    <a:pt x="9172" y="6108"/>
                  </a:lnTo>
                  <a:lnTo>
                    <a:pt x="9172" y="6702"/>
                  </a:lnTo>
                  <a:lnTo>
                    <a:pt x="8907" y="6718"/>
                  </a:lnTo>
                  <a:cubicBezTo>
                    <a:pt x="8797" y="6718"/>
                    <a:pt x="8688" y="6801"/>
                    <a:pt x="8658" y="6911"/>
                  </a:cubicBezTo>
                  <a:cubicBezTo>
                    <a:pt x="8618" y="7077"/>
                    <a:pt x="8548" y="7230"/>
                    <a:pt x="8465" y="7382"/>
                  </a:cubicBezTo>
                  <a:cubicBezTo>
                    <a:pt x="8409" y="7478"/>
                    <a:pt x="8425" y="7601"/>
                    <a:pt x="8508" y="7684"/>
                  </a:cubicBezTo>
                  <a:lnTo>
                    <a:pt x="8688" y="7880"/>
                  </a:lnTo>
                  <a:lnTo>
                    <a:pt x="8259" y="8308"/>
                  </a:lnTo>
                  <a:lnTo>
                    <a:pt x="8064" y="8129"/>
                  </a:lnTo>
                  <a:cubicBezTo>
                    <a:pt x="8013" y="8079"/>
                    <a:pt x="7948" y="8053"/>
                    <a:pt x="7883" y="8053"/>
                  </a:cubicBezTo>
                  <a:cubicBezTo>
                    <a:pt x="7841" y="8053"/>
                    <a:pt x="7799" y="8064"/>
                    <a:pt x="7762" y="8086"/>
                  </a:cubicBezTo>
                  <a:cubicBezTo>
                    <a:pt x="7609" y="8169"/>
                    <a:pt x="7456" y="8239"/>
                    <a:pt x="7290" y="8279"/>
                  </a:cubicBezTo>
                  <a:cubicBezTo>
                    <a:pt x="7181" y="8308"/>
                    <a:pt x="7098" y="8405"/>
                    <a:pt x="7098" y="8527"/>
                  </a:cubicBezTo>
                  <a:lnTo>
                    <a:pt x="7081" y="8793"/>
                  </a:lnTo>
                  <a:lnTo>
                    <a:pt x="6487" y="8793"/>
                  </a:lnTo>
                  <a:lnTo>
                    <a:pt x="6474" y="8527"/>
                  </a:lnTo>
                  <a:cubicBezTo>
                    <a:pt x="6474" y="8405"/>
                    <a:pt x="6391" y="8308"/>
                    <a:pt x="6281" y="8279"/>
                  </a:cubicBezTo>
                  <a:cubicBezTo>
                    <a:pt x="6115" y="8239"/>
                    <a:pt x="5962" y="8169"/>
                    <a:pt x="5810" y="8086"/>
                  </a:cubicBezTo>
                  <a:cubicBezTo>
                    <a:pt x="5772" y="8064"/>
                    <a:pt x="5729" y="8053"/>
                    <a:pt x="5687" y="8053"/>
                  </a:cubicBezTo>
                  <a:cubicBezTo>
                    <a:pt x="5621" y="8053"/>
                    <a:pt x="5555" y="8079"/>
                    <a:pt x="5504" y="8129"/>
                  </a:cubicBezTo>
                  <a:lnTo>
                    <a:pt x="5312" y="8308"/>
                  </a:lnTo>
                  <a:lnTo>
                    <a:pt x="4883" y="7880"/>
                  </a:lnTo>
                  <a:lnTo>
                    <a:pt x="5063" y="7684"/>
                  </a:lnTo>
                  <a:cubicBezTo>
                    <a:pt x="5146" y="7601"/>
                    <a:pt x="5159" y="7478"/>
                    <a:pt x="5106" y="7382"/>
                  </a:cubicBezTo>
                  <a:cubicBezTo>
                    <a:pt x="5023" y="7230"/>
                    <a:pt x="4953" y="7077"/>
                    <a:pt x="4910" y="6911"/>
                  </a:cubicBezTo>
                  <a:cubicBezTo>
                    <a:pt x="4883" y="6801"/>
                    <a:pt x="4787" y="6718"/>
                    <a:pt x="4661" y="6718"/>
                  </a:cubicBezTo>
                  <a:lnTo>
                    <a:pt x="4399" y="6702"/>
                  </a:lnTo>
                  <a:lnTo>
                    <a:pt x="4399" y="6108"/>
                  </a:lnTo>
                  <a:lnTo>
                    <a:pt x="4661" y="6094"/>
                  </a:lnTo>
                  <a:cubicBezTo>
                    <a:pt x="4787" y="6094"/>
                    <a:pt x="4883" y="6011"/>
                    <a:pt x="4910" y="5902"/>
                  </a:cubicBezTo>
                  <a:cubicBezTo>
                    <a:pt x="4953" y="5736"/>
                    <a:pt x="5023" y="5583"/>
                    <a:pt x="5106" y="5430"/>
                  </a:cubicBezTo>
                  <a:cubicBezTo>
                    <a:pt x="5159" y="5334"/>
                    <a:pt x="5146" y="5208"/>
                    <a:pt x="5063" y="5125"/>
                  </a:cubicBezTo>
                  <a:lnTo>
                    <a:pt x="4883" y="4932"/>
                  </a:lnTo>
                  <a:lnTo>
                    <a:pt x="5312" y="4504"/>
                  </a:lnTo>
                  <a:lnTo>
                    <a:pt x="5504" y="4683"/>
                  </a:lnTo>
                  <a:cubicBezTo>
                    <a:pt x="5554" y="4734"/>
                    <a:pt x="5620" y="4758"/>
                    <a:pt x="5686" y="4758"/>
                  </a:cubicBezTo>
                  <a:cubicBezTo>
                    <a:pt x="5729" y="4758"/>
                    <a:pt x="5772" y="4748"/>
                    <a:pt x="5810" y="4727"/>
                  </a:cubicBezTo>
                  <a:cubicBezTo>
                    <a:pt x="5962" y="4644"/>
                    <a:pt x="6115" y="4574"/>
                    <a:pt x="6281" y="4531"/>
                  </a:cubicBezTo>
                  <a:cubicBezTo>
                    <a:pt x="6391" y="4504"/>
                    <a:pt x="6474" y="4408"/>
                    <a:pt x="6474" y="4282"/>
                  </a:cubicBezTo>
                  <a:lnTo>
                    <a:pt x="6487" y="4019"/>
                  </a:lnTo>
                  <a:close/>
                  <a:moveTo>
                    <a:pt x="2035" y="9842"/>
                  </a:moveTo>
                  <a:cubicBezTo>
                    <a:pt x="2062" y="9842"/>
                    <a:pt x="2088" y="9842"/>
                    <a:pt x="2118" y="9938"/>
                  </a:cubicBezTo>
                  <a:lnTo>
                    <a:pt x="2254" y="10340"/>
                  </a:lnTo>
                  <a:cubicBezTo>
                    <a:pt x="2284" y="10453"/>
                    <a:pt x="2381" y="10519"/>
                    <a:pt x="2503" y="10519"/>
                  </a:cubicBezTo>
                  <a:lnTo>
                    <a:pt x="4883" y="10519"/>
                  </a:lnTo>
                  <a:lnTo>
                    <a:pt x="4883" y="13025"/>
                  </a:lnTo>
                  <a:cubicBezTo>
                    <a:pt x="4883" y="13030"/>
                    <a:pt x="4401" y="13031"/>
                    <a:pt x="3758" y="13031"/>
                  </a:cubicBezTo>
                  <a:cubicBezTo>
                    <a:pt x="2471" y="13031"/>
                    <a:pt x="541" y="13025"/>
                    <a:pt x="541" y="13025"/>
                  </a:cubicBezTo>
                  <a:cubicBezTo>
                    <a:pt x="525" y="13025"/>
                    <a:pt x="525" y="9855"/>
                    <a:pt x="541" y="9842"/>
                  </a:cubicBezTo>
                  <a:close/>
                  <a:moveTo>
                    <a:pt x="10195" y="9842"/>
                  </a:moveTo>
                  <a:cubicBezTo>
                    <a:pt x="10208" y="9842"/>
                    <a:pt x="10235" y="9842"/>
                    <a:pt x="10265" y="9938"/>
                  </a:cubicBezTo>
                  <a:lnTo>
                    <a:pt x="10401" y="10340"/>
                  </a:lnTo>
                  <a:cubicBezTo>
                    <a:pt x="10444" y="10453"/>
                    <a:pt x="10540" y="10519"/>
                    <a:pt x="10650" y="10519"/>
                  </a:cubicBezTo>
                  <a:lnTo>
                    <a:pt x="13043" y="10519"/>
                  </a:lnTo>
                  <a:lnTo>
                    <a:pt x="13043" y="13025"/>
                  </a:lnTo>
                  <a:cubicBezTo>
                    <a:pt x="13043" y="13030"/>
                    <a:pt x="12561" y="13031"/>
                    <a:pt x="11917" y="13031"/>
                  </a:cubicBezTo>
                  <a:cubicBezTo>
                    <a:pt x="10629" y="13031"/>
                    <a:pt x="8697" y="13025"/>
                    <a:pt x="8688" y="13025"/>
                  </a:cubicBezTo>
                  <a:lnTo>
                    <a:pt x="8688" y="9842"/>
                  </a:lnTo>
                  <a:close/>
                  <a:moveTo>
                    <a:pt x="5900" y="0"/>
                  </a:moveTo>
                  <a:cubicBezTo>
                    <a:pt x="4131" y="0"/>
                    <a:pt x="2390" y="1183"/>
                    <a:pt x="2005" y="3176"/>
                  </a:cubicBezTo>
                  <a:cubicBezTo>
                    <a:pt x="27" y="3757"/>
                    <a:pt x="402" y="6619"/>
                    <a:pt x="2477" y="6675"/>
                  </a:cubicBezTo>
                  <a:lnTo>
                    <a:pt x="3874" y="6675"/>
                  </a:lnTo>
                  <a:lnTo>
                    <a:pt x="3874" y="6951"/>
                  </a:lnTo>
                  <a:cubicBezTo>
                    <a:pt x="3874" y="7103"/>
                    <a:pt x="3984" y="7216"/>
                    <a:pt x="4123" y="7230"/>
                  </a:cubicBezTo>
                  <a:lnTo>
                    <a:pt x="4455" y="7243"/>
                  </a:lnTo>
                  <a:cubicBezTo>
                    <a:pt x="4482" y="7313"/>
                    <a:pt x="4508" y="7395"/>
                    <a:pt x="4552" y="7465"/>
                  </a:cubicBezTo>
                  <a:lnTo>
                    <a:pt x="4329" y="7714"/>
                  </a:lnTo>
                  <a:cubicBezTo>
                    <a:pt x="4233" y="7810"/>
                    <a:pt x="4233" y="7976"/>
                    <a:pt x="4329" y="8073"/>
                  </a:cubicBezTo>
                  <a:lnTo>
                    <a:pt x="5119" y="8859"/>
                  </a:lnTo>
                  <a:cubicBezTo>
                    <a:pt x="5167" y="8909"/>
                    <a:pt x="5233" y="8934"/>
                    <a:pt x="5298" y="8934"/>
                  </a:cubicBezTo>
                  <a:cubicBezTo>
                    <a:pt x="5364" y="8934"/>
                    <a:pt x="5430" y="8909"/>
                    <a:pt x="5478" y="8859"/>
                  </a:cubicBezTo>
                  <a:lnTo>
                    <a:pt x="5727" y="8640"/>
                  </a:lnTo>
                  <a:cubicBezTo>
                    <a:pt x="5796" y="8680"/>
                    <a:pt x="5879" y="8710"/>
                    <a:pt x="5962" y="8737"/>
                  </a:cubicBezTo>
                  <a:lnTo>
                    <a:pt x="5976" y="9069"/>
                  </a:lnTo>
                  <a:cubicBezTo>
                    <a:pt x="5976" y="9208"/>
                    <a:pt x="6085" y="9318"/>
                    <a:pt x="6238" y="9318"/>
                  </a:cubicBezTo>
                  <a:lnTo>
                    <a:pt x="6517" y="9318"/>
                  </a:lnTo>
                  <a:lnTo>
                    <a:pt x="6517" y="11170"/>
                  </a:lnTo>
                  <a:lnTo>
                    <a:pt x="5408" y="11170"/>
                  </a:lnTo>
                  <a:lnTo>
                    <a:pt x="5408" y="10519"/>
                  </a:lnTo>
                  <a:cubicBezTo>
                    <a:pt x="5408" y="10230"/>
                    <a:pt x="5172" y="9995"/>
                    <a:pt x="4883" y="9995"/>
                  </a:cubicBezTo>
                  <a:lnTo>
                    <a:pt x="2683" y="9995"/>
                  </a:lnTo>
                  <a:lnTo>
                    <a:pt x="2616" y="9772"/>
                  </a:lnTo>
                  <a:cubicBezTo>
                    <a:pt x="2517" y="9484"/>
                    <a:pt x="2311" y="9318"/>
                    <a:pt x="2035" y="9318"/>
                  </a:cubicBezTo>
                  <a:lnTo>
                    <a:pt x="541" y="9318"/>
                  </a:lnTo>
                  <a:cubicBezTo>
                    <a:pt x="249" y="9318"/>
                    <a:pt x="0" y="9566"/>
                    <a:pt x="0" y="9855"/>
                  </a:cubicBezTo>
                  <a:lnTo>
                    <a:pt x="0" y="13025"/>
                  </a:lnTo>
                  <a:cubicBezTo>
                    <a:pt x="0" y="13314"/>
                    <a:pt x="249" y="13563"/>
                    <a:pt x="541" y="13563"/>
                  </a:cubicBezTo>
                  <a:lnTo>
                    <a:pt x="4883" y="13563"/>
                  </a:lnTo>
                  <a:cubicBezTo>
                    <a:pt x="5172" y="13563"/>
                    <a:pt x="5408" y="13314"/>
                    <a:pt x="5408" y="13025"/>
                  </a:cubicBezTo>
                  <a:lnTo>
                    <a:pt x="5408" y="11711"/>
                  </a:lnTo>
                  <a:lnTo>
                    <a:pt x="8160" y="11711"/>
                  </a:lnTo>
                  <a:lnTo>
                    <a:pt x="8160" y="13025"/>
                  </a:lnTo>
                  <a:cubicBezTo>
                    <a:pt x="8160" y="13314"/>
                    <a:pt x="8396" y="13563"/>
                    <a:pt x="8688" y="13563"/>
                  </a:cubicBezTo>
                  <a:lnTo>
                    <a:pt x="13030" y="13563"/>
                  </a:lnTo>
                  <a:cubicBezTo>
                    <a:pt x="13322" y="13563"/>
                    <a:pt x="13571" y="13314"/>
                    <a:pt x="13571" y="13025"/>
                  </a:cubicBezTo>
                  <a:lnTo>
                    <a:pt x="13571" y="10519"/>
                  </a:lnTo>
                  <a:cubicBezTo>
                    <a:pt x="13571" y="10230"/>
                    <a:pt x="13322" y="9995"/>
                    <a:pt x="13030" y="9995"/>
                  </a:cubicBezTo>
                  <a:lnTo>
                    <a:pt x="10845" y="9995"/>
                  </a:lnTo>
                  <a:lnTo>
                    <a:pt x="10776" y="9772"/>
                  </a:lnTo>
                  <a:cubicBezTo>
                    <a:pt x="10679" y="9484"/>
                    <a:pt x="10457" y="9318"/>
                    <a:pt x="10195" y="9318"/>
                  </a:cubicBezTo>
                  <a:lnTo>
                    <a:pt x="8688" y="9318"/>
                  </a:lnTo>
                  <a:cubicBezTo>
                    <a:pt x="8396" y="9318"/>
                    <a:pt x="8160" y="9566"/>
                    <a:pt x="8160" y="9855"/>
                  </a:cubicBezTo>
                  <a:lnTo>
                    <a:pt x="8160" y="11170"/>
                  </a:lnTo>
                  <a:lnTo>
                    <a:pt x="7054" y="11170"/>
                  </a:lnTo>
                  <a:lnTo>
                    <a:pt x="7054" y="9318"/>
                  </a:lnTo>
                  <a:lnTo>
                    <a:pt x="7330" y="9318"/>
                  </a:lnTo>
                  <a:cubicBezTo>
                    <a:pt x="7483" y="9318"/>
                    <a:pt x="7596" y="9208"/>
                    <a:pt x="7609" y="9069"/>
                  </a:cubicBezTo>
                  <a:lnTo>
                    <a:pt x="7622" y="8737"/>
                  </a:lnTo>
                  <a:cubicBezTo>
                    <a:pt x="7692" y="8710"/>
                    <a:pt x="7775" y="8680"/>
                    <a:pt x="7845" y="8640"/>
                  </a:cubicBezTo>
                  <a:lnTo>
                    <a:pt x="8094" y="8859"/>
                  </a:lnTo>
                  <a:cubicBezTo>
                    <a:pt x="8142" y="8909"/>
                    <a:pt x="8207" y="8934"/>
                    <a:pt x="8273" y="8934"/>
                  </a:cubicBezTo>
                  <a:cubicBezTo>
                    <a:pt x="8338" y="8934"/>
                    <a:pt x="8404" y="8909"/>
                    <a:pt x="8452" y="8859"/>
                  </a:cubicBezTo>
                  <a:lnTo>
                    <a:pt x="9239" y="8073"/>
                  </a:lnTo>
                  <a:cubicBezTo>
                    <a:pt x="9338" y="7976"/>
                    <a:pt x="9338" y="7810"/>
                    <a:pt x="9239" y="7714"/>
                  </a:cubicBezTo>
                  <a:lnTo>
                    <a:pt x="9020" y="7465"/>
                  </a:lnTo>
                  <a:cubicBezTo>
                    <a:pt x="9060" y="7395"/>
                    <a:pt x="9089" y="7313"/>
                    <a:pt x="9116" y="7243"/>
                  </a:cubicBezTo>
                  <a:lnTo>
                    <a:pt x="9448" y="7230"/>
                  </a:lnTo>
                  <a:cubicBezTo>
                    <a:pt x="9587" y="7216"/>
                    <a:pt x="9697" y="7103"/>
                    <a:pt x="9697" y="6951"/>
                  </a:cubicBezTo>
                  <a:lnTo>
                    <a:pt x="9697" y="6675"/>
                  </a:lnTo>
                  <a:lnTo>
                    <a:pt x="11094" y="6675"/>
                  </a:lnTo>
                  <a:cubicBezTo>
                    <a:pt x="13305" y="6605"/>
                    <a:pt x="13514" y="3495"/>
                    <a:pt x="11343" y="3120"/>
                  </a:cubicBezTo>
                  <a:cubicBezTo>
                    <a:pt x="11233" y="2072"/>
                    <a:pt x="10282" y="1253"/>
                    <a:pt x="9243" y="1253"/>
                  </a:cubicBezTo>
                  <a:cubicBezTo>
                    <a:pt x="9091" y="1253"/>
                    <a:pt x="8937" y="1271"/>
                    <a:pt x="8784" y="1307"/>
                  </a:cubicBezTo>
                  <a:cubicBezTo>
                    <a:pt x="7994" y="410"/>
                    <a:pt x="6942" y="0"/>
                    <a:pt x="59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9" name="Google Shape;809;p34"/>
          <p:cNvSpPr txBox="1"/>
          <p:nvPr/>
        </p:nvSpPr>
        <p:spPr>
          <a:xfrm>
            <a:off x="3083322" y="1213975"/>
            <a:ext cx="4730700" cy="42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000">
                <a:solidFill>
                  <a:schemeClr val="dk1"/>
                </a:solidFill>
                <a:latin typeface="Poppins"/>
                <a:ea typeface="Poppins"/>
                <a:cs typeface="Poppins"/>
                <a:sym typeface="Poppins"/>
              </a:rPr>
              <a:t>First Glance at the Data</a:t>
            </a:r>
            <a:endParaRPr sz="2000">
              <a:solidFill>
                <a:schemeClr val="dk1"/>
              </a:solidFill>
              <a:latin typeface="Poppins"/>
              <a:ea typeface="Poppins"/>
              <a:cs typeface="Poppins"/>
              <a:sym typeface="Poppins"/>
            </a:endParaRPr>
          </a:p>
        </p:txBody>
      </p:sp>
      <p:sp>
        <p:nvSpPr>
          <p:cNvPr id="810" name="Google Shape;810;p34"/>
          <p:cNvSpPr txBox="1"/>
          <p:nvPr/>
        </p:nvSpPr>
        <p:spPr>
          <a:xfrm>
            <a:off x="3083322" y="1980575"/>
            <a:ext cx="4730700" cy="42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Poppins"/>
                <a:ea typeface="Poppins"/>
                <a:cs typeface="Poppins"/>
                <a:sym typeface="Poppins"/>
              </a:rPr>
              <a:t>Data Cleaning</a:t>
            </a:r>
            <a:endParaRPr sz="2000">
              <a:solidFill>
                <a:schemeClr val="dk1"/>
              </a:solidFill>
              <a:latin typeface="Poppins"/>
              <a:ea typeface="Poppins"/>
              <a:cs typeface="Poppins"/>
              <a:sym typeface="Poppins"/>
            </a:endParaRPr>
          </a:p>
        </p:txBody>
      </p:sp>
      <p:sp>
        <p:nvSpPr>
          <p:cNvPr id="811" name="Google Shape;811;p34"/>
          <p:cNvSpPr txBox="1"/>
          <p:nvPr/>
        </p:nvSpPr>
        <p:spPr>
          <a:xfrm>
            <a:off x="3083322" y="2746075"/>
            <a:ext cx="4730700" cy="42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Poppins"/>
                <a:ea typeface="Poppins"/>
                <a:cs typeface="Poppins"/>
                <a:sym typeface="Poppins"/>
              </a:rPr>
              <a:t>Queries and Visualizations</a:t>
            </a:r>
            <a:endParaRPr sz="2000">
              <a:solidFill>
                <a:schemeClr val="dk1"/>
              </a:solidFill>
              <a:latin typeface="Poppins"/>
              <a:ea typeface="Poppins"/>
              <a:cs typeface="Poppins"/>
              <a:sym typeface="Poppins"/>
            </a:endParaRPr>
          </a:p>
        </p:txBody>
      </p:sp>
      <p:sp>
        <p:nvSpPr>
          <p:cNvPr id="812" name="Google Shape;812;p34"/>
          <p:cNvSpPr/>
          <p:nvPr/>
        </p:nvSpPr>
        <p:spPr>
          <a:xfrm>
            <a:off x="1962913" y="3451980"/>
            <a:ext cx="550200" cy="546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4"/>
          <p:cNvSpPr txBox="1"/>
          <p:nvPr/>
        </p:nvSpPr>
        <p:spPr>
          <a:xfrm>
            <a:off x="3083322" y="3511550"/>
            <a:ext cx="4730700" cy="42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Poppins"/>
                <a:ea typeface="Poppins"/>
                <a:cs typeface="Poppins"/>
                <a:sym typeface="Poppins"/>
              </a:rPr>
              <a:t>Linear Models</a:t>
            </a:r>
            <a:endParaRPr sz="2000">
              <a:solidFill>
                <a:schemeClr val="dk1"/>
              </a:solidFill>
              <a:latin typeface="Poppins"/>
              <a:ea typeface="Poppins"/>
              <a:cs typeface="Poppins"/>
              <a:sym typeface="Poppins"/>
            </a:endParaRPr>
          </a:p>
        </p:txBody>
      </p:sp>
      <p:cxnSp>
        <p:nvCxnSpPr>
          <p:cNvPr id="814" name="Google Shape;814;p34"/>
          <p:cNvCxnSpPr>
            <a:stCxn id="791" idx="3"/>
            <a:endCxn id="809" idx="1"/>
          </p:cNvCxnSpPr>
          <p:nvPr/>
        </p:nvCxnSpPr>
        <p:spPr>
          <a:xfrm flipH="1" rot="10800000">
            <a:off x="2513113" y="1427500"/>
            <a:ext cx="570300" cy="1200"/>
          </a:xfrm>
          <a:prstGeom prst="straightConnector1">
            <a:avLst/>
          </a:prstGeom>
          <a:noFill/>
          <a:ln cap="flat" cmpd="sng" w="9525">
            <a:solidFill>
              <a:schemeClr val="dk1"/>
            </a:solidFill>
            <a:prstDash val="solid"/>
            <a:round/>
            <a:headEnd len="med" w="med" type="none"/>
            <a:tailEnd len="med" w="med" type="none"/>
          </a:ln>
        </p:spPr>
      </p:cxnSp>
      <p:cxnSp>
        <p:nvCxnSpPr>
          <p:cNvPr id="815" name="Google Shape;815;p34"/>
          <p:cNvCxnSpPr>
            <a:stCxn id="792" idx="3"/>
            <a:endCxn id="810" idx="1"/>
          </p:cNvCxnSpPr>
          <p:nvPr/>
        </p:nvCxnSpPr>
        <p:spPr>
          <a:xfrm>
            <a:off x="2513113" y="2194165"/>
            <a:ext cx="570300" cy="0"/>
          </a:xfrm>
          <a:prstGeom prst="straightConnector1">
            <a:avLst/>
          </a:prstGeom>
          <a:noFill/>
          <a:ln cap="flat" cmpd="sng" w="9525">
            <a:solidFill>
              <a:schemeClr val="dk1"/>
            </a:solidFill>
            <a:prstDash val="solid"/>
            <a:round/>
            <a:headEnd len="med" w="med" type="none"/>
            <a:tailEnd len="med" w="med" type="none"/>
          </a:ln>
        </p:spPr>
      </p:cxnSp>
      <p:cxnSp>
        <p:nvCxnSpPr>
          <p:cNvPr id="816" name="Google Shape;816;p34"/>
          <p:cNvCxnSpPr>
            <a:stCxn id="793" idx="3"/>
            <a:endCxn id="811" idx="1"/>
          </p:cNvCxnSpPr>
          <p:nvPr/>
        </p:nvCxnSpPr>
        <p:spPr>
          <a:xfrm>
            <a:off x="2513113" y="2959653"/>
            <a:ext cx="570300" cy="0"/>
          </a:xfrm>
          <a:prstGeom prst="straightConnector1">
            <a:avLst/>
          </a:prstGeom>
          <a:noFill/>
          <a:ln cap="flat" cmpd="sng" w="9525">
            <a:solidFill>
              <a:schemeClr val="dk1"/>
            </a:solidFill>
            <a:prstDash val="solid"/>
            <a:round/>
            <a:headEnd len="med" w="med" type="none"/>
            <a:tailEnd len="med" w="med" type="none"/>
          </a:ln>
        </p:spPr>
      </p:cxnSp>
      <p:cxnSp>
        <p:nvCxnSpPr>
          <p:cNvPr id="817" name="Google Shape;817;p34"/>
          <p:cNvCxnSpPr>
            <a:stCxn id="812" idx="3"/>
            <a:endCxn id="813" idx="1"/>
          </p:cNvCxnSpPr>
          <p:nvPr/>
        </p:nvCxnSpPr>
        <p:spPr>
          <a:xfrm>
            <a:off x="2513113" y="3725130"/>
            <a:ext cx="570300" cy="0"/>
          </a:xfrm>
          <a:prstGeom prst="straightConnector1">
            <a:avLst/>
          </a:prstGeom>
          <a:noFill/>
          <a:ln cap="flat" cmpd="sng" w="9525">
            <a:solidFill>
              <a:schemeClr val="dk1"/>
            </a:solidFill>
            <a:prstDash val="solid"/>
            <a:round/>
            <a:headEnd len="med" w="med" type="none"/>
            <a:tailEnd len="med" w="med" type="none"/>
          </a:ln>
        </p:spPr>
      </p:cxnSp>
      <p:grpSp>
        <p:nvGrpSpPr>
          <p:cNvPr id="818" name="Google Shape;818;p34"/>
          <p:cNvGrpSpPr/>
          <p:nvPr/>
        </p:nvGrpSpPr>
        <p:grpSpPr>
          <a:xfrm>
            <a:off x="2073421" y="3578841"/>
            <a:ext cx="329228" cy="292268"/>
            <a:chOff x="1049950" y="2164750"/>
            <a:chExt cx="339200" cy="304700"/>
          </a:xfrm>
        </p:grpSpPr>
        <p:sp>
          <p:nvSpPr>
            <p:cNvPr id="819" name="Google Shape;819;p34"/>
            <p:cNvSpPr/>
            <p:nvPr/>
          </p:nvSpPr>
          <p:spPr>
            <a:xfrm>
              <a:off x="1049950" y="2164750"/>
              <a:ext cx="339200" cy="304700"/>
            </a:xfrm>
            <a:custGeom>
              <a:rect b="b" l="l" r="r" t="t"/>
              <a:pathLst>
                <a:path extrusionOk="0" h="12188" w="13568">
                  <a:moveTo>
                    <a:pt x="3914" y="525"/>
                  </a:moveTo>
                  <a:cubicBezTo>
                    <a:pt x="4037" y="525"/>
                    <a:pt x="4219" y="569"/>
                    <a:pt x="4329" y="901"/>
                  </a:cubicBezTo>
                  <a:lnTo>
                    <a:pt x="4604" y="1730"/>
                  </a:lnTo>
                  <a:cubicBezTo>
                    <a:pt x="4648" y="1827"/>
                    <a:pt x="4744" y="1910"/>
                    <a:pt x="4867" y="1910"/>
                  </a:cubicBezTo>
                  <a:lnTo>
                    <a:pt x="11370" y="1910"/>
                  </a:lnTo>
                  <a:cubicBezTo>
                    <a:pt x="11522" y="1910"/>
                    <a:pt x="11645" y="2036"/>
                    <a:pt x="11645" y="2185"/>
                  </a:cubicBezTo>
                  <a:lnTo>
                    <a:pt x="11645" y="2753"/>
                  </a:lnTo>
                  <a:cubicBezTo>
                    <a:pt x="11562" y="2713"/>
                    <a:pt x="11466" y="2700"/>
                    <a:pt x="11370" y="2700"/>
                  </a:cubicBezTo>
                  <a:lnTo>
                    <a:pt x="817" y="2700"/>
                  </a:lnTo>
                  <a:cubicBezTo>
                    <a:pt x="717" y="2700"/>
                    <a:pt x="621" y="2713"/>
                    <a:pt x="525" y="2753"/>
                  </a:cubicBezTo>
                  <a:lnTo>
                    <a:pt x="525" y="818"/>
                  </a:lnTo>
                  <a:cubicBezTo>
                    <a:pt x="525" y="652"/>
                    <a:pt x="651" y="525"/>
                    <a:pt x="817" y="525"/>
                  </a:cubicBezTo>
                  <a:close/>
                  <a:moveTo>
                    <a:pt x="11370" y="3224"/>
                  </a:moveTo>
                  <a:cubicBezTo>
                    <a:pt x="11522" y="3224"/>
                    <a:pt x="11645" y="3364"/>
                    <a:pt x="11645" y="3513"/>
                  </a:cubicBezTo>
                  <a:lnTo>
                    <a:pt x="11645" y="6351"/>
                  </a:lnTo>
                  <a:lnTo>
                    <a:pt x="9750" y="6351"/>
                  </a:lnTo>
                  <a:cubicBezTo>
                    <a:pt x="9750" y="6351"/>
                    <a:pt x="9488" y="6474"/>
                    <a:pt x="9488" y="6614"/>
                  </a:cubicBezTo>
                  <a:cubicBezTo>
                    <a:pt x="9488" y="7125"/>
                    <a:pt x="9073" y="7540"/>
                    <a:pt x="8561" y="7540"/>
                  </a:cubicBezTo>
                  <a:cubicBezTo>
                    <a:pt x="8422" y="7540"/>
                    <a:pt x="8299" y="7663"/>
                    <a:pt x="8299" y="7802"/>
                  </a:cubicBezTo>
                  <a:cubicBezTo>
                    <a:pt x="8299" y="8466"/>
                    <a:pt x="8339" y="9143"/>
                    <a:pt x="8505" y="9767"/>
                  </a:cubicBezTo>
                  <a:lnTo>
                    <a:pt x="817" y="9767"/>
                  </a:lnTo>
                  <a:cubicBezTo>
                    <a:pt x="664" y="9767"/>
                    <a:pt x="525" y="9475"/>
                    <a:pt x="525" y="9475"/>
                  </a:cubicBezTo>
                  <a:lnTo>
                    <a:pt x="525" y="3513"/>
                  </a:lnTo>
                  <a:cubicBezTo>
                    <a:pt x="525" y="3364"/>
                    <a:pt x="651" y="3224"/>
                    <a:pt x="817" y="3224"/>
                  </a:cubicBezTo>
                  <a:close/>
                  <a:moveTo>
                    <a:pt x="11881" y="6889"/>
                  </a:moveTo>
                  <a:cubicBezTo>
                    <a:pt x="11991" y="7470"/>
                    <a:pt x="12449" y="7941"/>
                    <a:pt x="13043" y="8038"/>
                  </a:cubicBezTo>
                  <a:cubicBezTo>
                    <a:pt x="13016" y="9641"/>
                    <a:pt x="12698" y="11135"/>
                    <a:pt x="10942" y="11646"/>
                  </a:cubicBezTo>
                  <a:cubicBezTo>
                    <a:pt x="9182" y="11135"/>
                    <a:pt x="8867" y="9641"/>
                    <a:pt x="8837" y="8038"/>
                  </a:cubicBezTo>
                  <a:cubicBezTo>
                    <a:pt x="9418" y="7941"/>
                    <a:pt x="9889" y="7470"/>
                    <a:pt x="9999" y="6889"/>
                  </a:cubicBezTo>
                  <a:close/>
                  <a:moveTo>
                    <a:pt x="817" y="1"/>
                  </a:moveTo>
                  <a:cubicBezTo>
                    <a:pt x="359" y="1"/>
                    <a:pt x="0" y="360"/>
                    <a:pt x="0" y="818"/>
                  </a:cubicBezTo>
                  <a:lnTo>
                    <a:pt x="0" y="9488"/>
                  </a:lnTo>
                  <a:cubicBezTo>
                    <a:pt x="0" y="9933"/>
                    <a:pt x="359" y="10305"/>
                    <a:pt x="817" y="10305"/>
                  </a:cubicBezTo>
                  <a:lnTo>
                    <a:pt x="8658" y="10305"/>
                  </a:lnTo>
                  <a:cubicBezTo>
                    <a:pt x="9003" y="11165"/>
                    <a:pt x="9710" y="11925"/>
                    <a:pt x="10925" y="12187"/>
                  </a:cubicBezTo>
                  <a:cubicBezTo>
                    <a:pt x="13222" y="11646"/>
                    <a:pt x="13567" y="9641"/>
                    <a:pt x="13554" y="7815"/>
                  </a:cubicBezTo>
                  <a:cubicBezTo>
                    <a:pt x="13554" y="7663"/>
                    <a:pt x="13445" y="7540"/>
                    <a:pt x="13292" y="7540"/>
                  </a:cubicBezTo>
                  <a:cubicBezTo>
                    <a:pt x="12781" y="7540"/>
                    <a:pt x="12379" y="7125"/>
                    <a:pt x="12379" y="6627"/>
                  </a:cubicBezTo>
                  <a:cubicBezTo>
                    <a:pt x="12379" y="6501"/>
                    <a:pt x="12296" y="6404"/>
                    <a:pt x="12186" y="6365"/>
                  </a:cubicBezTo>
                  <a:lnTo>
                    <a:pt x="12186" y="2185"/>
                  </a:lnTo>
                  <a:cubicBezTo>
                    <a:pt x="12186" y="1744"/>
                    <a:pt x="11811" y="1372"/>
                    <a:pt x="11370" y="1372"/>
                  </a:cubicBezTo>
                  <a:lnTo>
                    <a:pt x="5049" y="1372"/>
                  </a:lnTo>
                  <a:cubicBezTo>
                    <a:pt x="4827" y="735"/>
                    <a:pt x="4717" y="1"/>
                    <a:pt x="39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4"/>
            <p:cNvSpPr/>
            <p:nvPr/>
          </p:nvSpPr>
          <p:spPr>
            <a:xfrm>
              <a:off x="1305125" y="2369825"/>
              <a:ext cx="36300" cy="46450"/>
            </a:xfrm>
            <a:custGeom>
              <a:rect b="b" l="l" r="r" t="t"/>
              <a:pathLst>
                <a:path extrusionOk="0" h="1858" w="1452">
                  <a:moveTo>
                    <a:pt x="735" y="1"/>
                  </a:moveTo>
                  <a:cubicBezTo>
                    <a:pt x="180" y="14"/>
                    <a:pt x="1" y="721"/>
                    <a:pt x="469" y="997"/>
                  </a:cubicBezTo>
                  <a:lnTo>
                    <a:pt x="469" y="1591"/>
                  </a:lnTo>
                  <a:cubicBezTo>
                    <a:pt x="469" y="1717"/>
                    <a:pt x="552" y="1840"/>
                    <a:pt x="691" y="1853"/>
                  </a:cubicBezTo>
                  <a:cubicBezTo>
                    <a:pt x="708" y="1856"/>
                    <a:pt x="724" y="1857"/>
                    <a:pt x="740" y="1857"/>
                  </a:cubicBezTo>
                  <a:cubicBezTo>
                    <a:pt x="884" y="1857"/>
                    <a:pt x="997" y="1740"/>
                    <a:pt x="997" y="1591"/>
                  </a:cubicBezTo>
                  <a:lnTo>
                    <a:pt x="997" y="997"/>
                  </a:lnTo>
                  <a:cubicBezTo>
                    <a:pt x="1452" y="721"/>
                    <a:pt x="1272" y="14"/>
                    <a:pt x="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21" name="Google Shape;821;p34"/>
          <p:cNvCxnSpPr>
            <a:stCxn id="791" idx="2"/>
            <a:endCxn id="792" idx="0"/>
          </p:cNvCxnSpPr>
          <p:nvPr/>
        </p:nvCxnSpPr>
        <p:spPr>
          <a:xfrm>
            <a:off x="2238013" y="1701850"/>
            <a:ext cx="0" cy="219300"/>
          </a:xfrm>
          <a:prstGeom prst="straightConnector1">
            <a:avLst/>
          </a:prstGeom>
          <a:noFill/>
          <a:ln cap="flat" cmpd="sng" w="9525">
            <a:solidFill>
              <a:schemeClr val="dk1"/>
            </a:solidFill>
            <a:prstDash val="solid"/>
            <a:round/>
            <a:headEnd len="med" w="med" type="none"/>
            <a:tailEnd len="med" w="med" type="diamond"/>
          </a:ln>
        </p:spPr>
      </p:cxnSp>
      <p:cxnSp>
        <p:nvCxnSpPr>
          <p:cNvPr id="822" name="Google Shape;822;p34"/>
          <p:cNvCxnSpPr>
            <a:stCxn id="792" idx="2"/>
            <a:endCxn id="793" idx="0"/>
          </p:cNvCxnSpPr>
          <p:nvPr/>
        </p:nvCxnSpPr>
        <p:spPr>
          <a:xfrm>
            <a:off x="2238013" y="2467315"/>
            <a:ext cx="0" cy="219300"/>
          </a:xfrm>
          <a:prstGeom prst="straightConnector1">
            <a:avLst/>
          </a:prstGeom>
          <a:noFill/>
          <a:ln cap="flat" cmpd="sng" w="9525">
            <a:solidFill>
              <a:schemeClr val="dk1"/>
            </a:solidFill>
            <a:prstDash val="solid"/>
            <a:round/>
            <a:headEnd len="med" w="med" type="none"/>
            <a:tailEnd len="med" w="med" type="diamond"/>
          </a:ln>
        </p:spPr>
      </p:cxnSp>
      <p:cxnSp>
        <p:nvCxnSpPr>
          <p:cNvPr id="823" name="Google Shape;823;p34"/>
          <p:cNvCxnSpPr>
            <a:stCxn id="793" idx="2"/>
            <a:endCxn id="812" idx="0"/>
          </p:cNvCxnSpPr>
          <p:nvPr/>
        </p:nvCxnSpPr>
        <p:spPr>
          <a:xfrm>
            <a:off x="2238013" y="3232803"/>
            <a:ext cx="0" cy="219300"/>
          </a:xfrm>
          <a:prstGeom prst="straightConnector1">
            <a:avLst/>
          </a:prstGeom>
          <a:noFill/>
          <a:ln cap="flat" cmpd="sng" w="9525">
            <a:solidFill>
              <a:schemeClr val="dk1"/>
            </a:solidFill>
            <a:prstDash val="solid"/>
            <a:round/>
            <a:headEnd len="med" w="med" type="none"/>
            <a:tailEnd len="med" w="med" type="diamond"/>
          </a:ln>
        </p:spPr>
      </p:cxnSp>
      <p:sp>
        <p:nvSpPr>
          <p:cNvPr id="824" name="Google Shape;824;p34"/>
          <p:cNvSpPr/>
          <p:nvPr/>
        </p:nvSpPr>
        <p:spPr>
          <a:xfrm>
            <a:off x="1961288" y="4217457"/>
            <a:ext cx="550200" cy="546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5" name="Google Shape;825;p34"/>
          <p:cNvGrpSpPr/>
          <p:nvPr/>
        </p:nvGrpSpPr>
        <p:grpSpPr>
          <a:xfrm>
            <a:off x="2071754" y="4327844"/>
            <a:ext cx="329300" cy="325265"/>
            <a:chOff x="1731125" y="1574650"/>
            <a:chExt cx="339275" cy="339100"/>
          </a:xfrm>
        </p:grpSpPr>
        <p:sp>
          <p:nvSpPr>
            <p:cNvPr id="826" name="Google Shape;826;p34"/>
            <p:cNvSpPr/>
            <p:nvPr/>
          </p:nvSpPr>
          <p:spPr>
            <a:xfrm>
              <a:off x="1861175" y="1704825"/>
              <a:ext cx="69475" cy="59875"/>
            </a:xfrm>
            <a:custGeom>
              <a:rect b="b" l="l" r="r" t="t"/>
              <a:pathLst>
                <a:path extrusionOk="0" h="2395" w="2779">
                  <a:moveTo>
                    <a:pt x="1582" y="541"/>
                  </a:moveTo>
                  <a:cubicBezTo>
                    <a:pt x="1904" y="541"/>
                    <a:pt x="2226" y="763"/>
                    <a:pt x="2241" y="1206"/>
                  </a:cubicBezTo>
                  <a:cubicBezTo>
                    <a:pt x="2241" y="1564"/>
                    <a:pt x="1949" y="1857"/>
                    <a:pt x="1590" y="1857"/>
                  </a:cubicBezTo>
                  <a:cubicBezTo>
                    <a:pt x="1215" y="1857"/>
                    <a:pt x="926" y="1564"/>
                    <a:pt x="926" y="1206"/>
                  </a:cubicBezTo>
                  <a:cubicBezTo>
                    <a:pt x="940" y="763"/>
                    <a:pt x="1261" y="541"/>
                    <a:pt x="1582" y="541"/>
                  </a:cubicBezTo>
                  <a:close/>
                  <a:moveTo>
                    <a:pt x="1590" y="1"/>
                  </a:moveTo>
                  <a:cubicBezTo>
                    <a:pt x="0" y="71"/>
                    <a:pt x="0" y="2325"/>
                    <a:pt x="1590" y="2394"/>
                  </a:cubicBezTo>
                  <a:cubicBezTo>
                    <a:pt x="2241" y="2394"/>
                    <a:pt x="2779" y="1857"/>
                    <a:pt x="2779" y="1206"/>
                  </a:cubicBezTo>
                  <a:cubicBezTo>
                    <a:pt x="2779" y="542"/>
                    <a:pt x="2241"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4"/>
            <p:cNvSpPr/>
            <p:nvPr/>
          </p:nvSpPr>
          <p:spPr>
            <a:xfrm>
              <a:off x="1731125" y="1574650"/>
              <a:ext cx="339275" cy="339100"/>
            </a:xfrm>
            <a:custGeom>
              <a:rect b="b" l="l" r="r" t="t"/>
              <a:pathLst>
                <a:path extrusionOk="0" h="13564" w="13571">
                  <a:moveTo>
                    <a:pt x="5853" y="521"/>
                  </a:moveTo>
                  <a:cubicBezTo>
                    <a:pt x="6875" y="521"/>
                    <a:pt x="7845" y="975"/>
                    <a:pt x="8479" y="1779"/>
                  </a:cubicBezTo>
                  <a:cubicBezTo>
                    <a:pt x="8531" y="1841"/>
                    <a:pt x="8606" y="1872"/>
                    <a:pt x="8688" y="1872"/>
                  </a:cubicBezTo>
                  <a:cubicBezTo>
                    <a:pt x="8715" y="1872"/>
                    <a:pt x="8743" y="1868"/>
                    <a:pt x="8771" y="1862"/>
                  </a:cubicBezTo>
                  <a:cubicBezTo>
                    <a:pt x="8923" y="1805"/>
                    <a:pt x="9089" y="1779"/>
                    <a:pt x="9239" y="1779"/>
                  </a:cubicBezTo>
                  <a:cubicBezTo>
                    <a:pt x="10125" y="1779"/>
                    <a:pt x="10832" y="2499"/>
                    <a:pt x="10832" y="3369"/>
                  </a:cubicBezTo>
                  <a:cubicBezTo>
                    <a:pt x="10832" y="3522"/>
                    <a:pt x="10955" y="3631"/>
                    <a:pt x="11094" y="3631"/>
                  </a:cubicBezTo>
                  <a:cubicBezTo>
                    <a:pt x="12754" y="3701"/>
                    <a:pt x="12754" y="6081"/>
                    <a:pt x="11094" y="6137"/>
                  </a:cubicBezTo>
                  <a:lnTo>
                    <a:pt x="9697" y="6137"/>
                  </a:lnTo>
                  <a:lnTo>
                    <a:pt x="9697" y="5859"/>
                  </a:lnTo>
                  <a:cubicBezTo>
                    <a:pt x="9697" y="5706"/>
                    <a:pt x="9587" y="5596"/>
                    <a:pt x="9448" y="5583"/>
                  </a:cubicBezTo>
                  <a:lnTo>
                    <a:pt x="9116" y="5570"/>
                  </a:lnTo>
                  <a:cubicBezTo>
                    <a:pt x="9089" y="5500"/>
                    <a:pt x="9060" y="5417"/>
                    <a:pt x="9020" y="5347"/>
                  </a:cubicBezTo>
                  <a:lnTo>
                    <a:pt x="9239" y="5098"/>
                  </a:lnTo>
                  <a:cubicBezTo>
                    <a:pt x="9338" y="5002"/>
                    <a:pt x="9338" y="4836"/>
                    <a:pt x="9239" y="4740"/>
                  </a:cubicBezTo>
                  <a:lnTo>
                    <a:pt x="8452" y="3950"/>
                  </a:lnTo>
                  <a:cubicBezTo>
                    <a:pt x="8404" y="3902"/>
                    <a:pt x="8338" y="3878"/>
                    <a:pt x="8273" y="3878"/>
                  </a:cubicBezTo>
                  <a:cubicBezTo>
                    <a:pt x="8207" y="3878"/>
                    <a:pt x="8142" y="3902"/>
                    <a:pt x="8094" y="3950"/>
                  </a:cubicBezTo>
                  <a:lnTo>
                    <a:pt x="7845" y="4172"/>
                  </a:lnTo>
                  <a:cubicBezTo>
                    <a:pt x="7775" y="4129"/>
                    <a:pt x="7692" y="4102"/>
                    <a:pt x="7622" y="4076"/>
                  </a:cubicBezTo>
                  <a:lnTo>
                    <a:pt x="7609" y="3744"/>
                  </a:lnTo>
                  <a:cubicBezTo>
                    <a:pt x="7596" y="3605"/>
                    <a:pt x="7483" y="3495"/>
                    <a:pt x="7330" y="3495"/>
                  </a:cubicBezTo>
                  <a:lnTo>
                    <a:pt x="6238" y="3495"/>
                  </a:lnTo>
                  <a:cubicBezTo>
                    <a:pt x="6085" y="3495"/>
                    <a:pt x="5976" y="3605"/>
                    <a:pt x="5976" y="3744"/>
                  </a:cubicBezTo>
                  <a:lnTo>
                    <a:pt x="5962" y="4076"/>
                  </a:lnTo>
                  <a:cubicBezTo>
                    <a:pt x="5879" y="4102"/>
                    <a:pt x="5796" y="4129"/>
                    <a:pt x="5727" y="4172"/>
                  </a:cubicBezTo>
                  <a:lnTo>
                    <a:pt x="5478" y="3950"/>
                  </a:lnTo>
                  <a:cubicBezTo>
                    <a:pt x="5430" y="3902"/>
                    <a:pt x="5364" y="3878"/>
                    <a:pt x="5298" y="3878"/>
                  </a:cubicBezTo>
                  <a:cubicBezTo>
                    <a:pt x="5233" y="3878"/>
                    <a:pt x="5167" y="3902"/>
                    <a:pt x="5119" y="3950"/>
                  </a:cubicBezTo>
                  <a:lnTo>
                    <a:pt x="4329" y="4740"/>
                  </a:lnTo>
                  <a:cubicBezTo>
                    <a:pt x="4233" y="4836"/>
                    <a:pt x="4233" y="5002"/>
                    <a:pt x="4329" y="5098"/>
                  </a:cubicBezTo>
                  <a:lnTo>
                    <a:pt x="4552" y="5347"/>
                  </a:lnTo>
                  <a:cubicBezTo>
                    <a:pt x="4508" y="5417"/>
                    <a:pt x="4482" y="5500"/>
                    <a:pt x="4455" y="5570"/>
                  </a:cubicBezTo>
                  <a:lnTo>
                    <a:pt x="4123" y="5583"/>
                  </a:lnTo>
                  <a:cubicBezTo>
                    <a:pt x="3984" y="5596"/>
                    <a:pt x="3874" y="5706"/>
                    <a:pt x="3874" y="5859"/>
                  </a:cubicBezTo>
                  <a:lnTo>
                    <a:pt x="3874" y="6137"/>
                  </a:lnTo>
                  <a:lnTo>
                    <a:pt x="2477" y="6137"/>
                  </a:lnTo>
                  <a:cubicBezTo>
                    <a:pt x="940" y="6094"/>
                    <a:pt x="774" y="3936"/>
                    <a:pt x="2284" y="3648"/>
                  </a:cubicBezTo>
                  <a:cubicBezTo>
                    <a:pt x="2394" y="3631"/>
                    <a:pt x="2490" y="3548"/>
                    <a:pt x="2503" y="3425"/>
                  </a:cubicBezTo>
                  <a:cubicBezTo>
                    <a:pt x="2739" y="1779"/>
                    <a:pt x="4176" y="521"/>
                    <a:pt x="5853" y="521"/>
                  </a:cubicBezTo>
                  <a:close/>
                  <a:moveTo>
                    <a:pt x="7081" y="4019"/>
                  </a:moveTo>
                  <a:lnTo>
                    <a:pt x="7098" y="4282"/>
                  </a:lnTo>
                  <a:cubicBezTo>
                    <a:pt x="7098" y="4408"/>
                    <a:pt x="7181" y="4504"/>
                    <a:pt x="7290" y="4531"/>
                  </a:cubicBezTo>
                  <a:cubicBezTo>
                    <a:pt x="7456" y="4574"/>
                    <a:pt x="7609" y="4644"/>
                    <a:pt x="7762" y="4727"/>
                  </a:cubicBezTo>
                  <a:cubicBezTo>
                    <a:pt x="7800" y="4748"/>
                    <a:pt x="7842" y="4758"/>
                    <a:pt x="7884" y="4758"/>
                  </a:cubicBezTo>
                  <a:cubicBezTo>
                    <a:pt x="7949" y="4758"/>
                    <a:pt x="8014" y="4734"/>
                    <a:pt x="8064" y="4683"/>
                  </a:cubicBezTo>
                  <a:lnTo>
                    <a:pt x="8259" y="4504"/>
                  </a:lnTo>
                  <a:lnTo>
                    <a:pt x="8688" y="4932"/>
                  </a:lnTo>
                  <a:lnTo>
                    <a:pt x="8508" y="5125"/>
                  </a:lnTo>
                  <a:cubicBezTo>
                    <a:pt x="8425" y="5208"/>
                    <a:pt x="8409" y="5334"/>
                    <a:pt x="8465" y="5430"/>
                  </a:cubicBezTo>
                  <a:cubicBezTo>
                    <a:pt x="8548" y="5583"/>
                    <a:pt x="8618" y="5736"/>
                    <a:pt x="8658" y="5902"/>
                  </a:cubicBezTo>
                  <a:cubicBezTo>
                    <a:pt x="8688" y="6011"/>
                    <a:pt x="8797" y="6094"/>
                    <a:pt x="8907" y="6094"/>
                  </a:cubicBezTo>
                  <a:lnTo>
                    <a:pt x="9172" y="6108"/>
                  </a:lnTo>
                  <a:lnTo>
                    <a:pt x="9172" y="6702"/>
                  </a:lnTo>
                  <a:lnTo>
                    <a:pt x="8907" y="6718"/>
                  </a:lnTo>
                  <a:cubicBezTo>
                    <a:pt x="8797" y="6718"/>
                    <a:pt x="8688" y="6801"/>
                    <a:pt x="8658" y="6911"/>
                  </a:cubicBezTo>
                  <a:cubicBezTo>
                    <a:pt x="8618" y="7077"/>
                    <a:pt x="8548" y="7230"/>
                    <a:pt x="8465" y="7382"/>
                  </a:cubicBezTo>
                  <a:cubicBezTo>
                    <a:pt x="8409" y="7478"/>
                    <a:pt x="8425" y="7601"/>
                    <a:pt x="8508" y="7684"/>
                  </a:cubicBezTo>
                  <a:lnTo>
                    <a:pt x="8688" y="7880"/>
                  </a:lnTo>
                  <a:lnTo>
                    <a:pt x="8259" y="8308"/>
                  </a:lnTo>
                  <a:lnTo>
                    <a:pt x="8064" y="8129"/>
                  </a:lnTo>
                  <a:cubicBezTo>
                    <a:pt x="8013" y="8079"/>
                    <a:pt x="7948" y="8053"/>
                    <a:pt x="7883" y="8053"/>
                  </a:cubicBezTo>
                  <a:cubicBezTo>
                    <a:pt x="7841" y="8053"/>
                    <a:pt x="7799" y="8064"/>
                    <a:pt x="7762" y="8086"/>
                  </a:cubicBezTo>
                  <a:cubicBezTo>
                    <a:pt x="7609" y="8169"/>
                    <a:pt x="7456" y="8239"/>
                    <a:pt x="7290" y="8279"/>
                  </a:cubicBezTo>
                  <a:cubicBezTo>
                    <a:pt x="7181" y="8308"/>
                    <a:pt x="7098" y="8405"/>
                    <a:pt x="7098" y="8527"/>
                  </a:cubicBezTo>
                  <a:lnTo>
                    <a:pt x="7081" y="8793"/>
                  </a:lnTo>
                  <a:lnTo>
                    <a:pt x="6487" y="8793"/>
                  </a:lnTo>
                  <a:lnTo>
                    <a:pt x="6474" y="8527"/>
                  </a:lnTo>
                  <a:cubicBezTo>
                    <a:pt x="6474" y="8405"/>
                    <a:pt x="6391" y="8308"/>
                    <a:pt x="6281" y="8279"/>
                  </a:cubicBezTo>
                  <a:cubicBezTo>
                    <a:pt x="6115" y="8239"/>
                    <a:pt x="5962" y="8169"/>
                    <a:pt x="5810" y="8086"/>
                  </a:cubicBezTo>
                  <a:cubicBezTo>
                    <a:pt x="5772" y="8064"/>
                    <a:pt x="5729" y="8053"/>
                    <a:pt x="5687" y="8053"/>
                  </a:cubicBezTo>
                  <a:cubicBezTo>
                    <a:pt x="5621" y="8053"/>
                    <a:pt x="5555" y="8079"/>
                    <a:pt x="5504" y="8129"/>
                  </a:cubicBezTo>
                  <a:lnTo>
                    <a:pt x="5312" y="8308"/>
                  </a:lnTo>
                  <a:lnTo>
                    <a:pt x="4883" y="7880"/>
                  </a:lnTo>
                  <a:lnTo>
                    <a:pt x="5063" y="7684"/>
                  </a:lnTo>
                  <a:cubicBezTo>
                    <a:pt x="5146" y="7601"/>
                    <a:pt x="5159" y="7478"/>
                    <a:pt x="5106" y="7382"/>
                  </a:cubicBezTo>
                  <a:cubicBezTo>
                    <a:pt x="5023" y="7230"/>
                    <a:pt x="4953" y="7077"/>
                    <a:pt x="4910" y="6911"/>
                  </a:cubicBezTo>
                  <a:cubicBezTo>
                    <a:pt x="4883" y="6801"/>
                    <a:pt x="4787" y="6718"/>
                    <a:pt x="4661" y="6718"/>
                  </a:cubicBezTo>
                  <a:lnTo>
                    <a:pt x="4399" y="6702"/>
                  </a:lnTo>
                  <a:lnTo>
                    <a:pt x="4399" y="6108"/>
                  </a:lnTo>
                  <a:lnTo>
                    <a:pt x="4661" y="6094"/>
                  </a:lnTo>
                  <a:cubicBezTo>
                    <a:pt x="4787" y="6094"/>
                    <a:pt x="4883" y="6011"/>
                    <a:pt x="4910" y="5902"/>
                  </a:cubicBezTo>
                  <a:cubicBezTo>
                    <a:pt x="4953" y="5736"/>
                    <a:pt x="5023" y="5583"/>
                    <a:pt x="5106" y="5430"/>
                  </a:cubicBezTo>
                  <a:cubicBezTo>
                    <a:pt x="5159" y="5334"/>
                    <a:pt x="5146" y="5208"/>
                    <a:pt x="5063" y="5125"/>
                  </a:cubicBezTo>
                  <a:lnTo>
                    <a:pt x="4883" y="4932"/>
                  </a:lnTo>
                  <a:lnTo>
                    <a:pt x="5312" y="4504"/>
                  </a:lnTo>
                  <a:lnTo>
                    <a:pt x="5504" y="4683"/>
                  </a:lnTo>
                  <a:cubicBezTo>
                    <a:pt x="5554" y="4734"/>
                    <a:pt x="5620" y="4758"/>
                    <a:pt x="5686" y="4758"/>
                  </a:cubicBezTo>
                  <a:cubicBezTo>
                    <a:pt x="5729" y="4758"/>
                    <a:pt x="5772" y="4748"/>
                    <a:pt x="5810" y="4727"/>
                  </a:cubicBezTo>
                  <a:cubicBezTo>
                    <a:pt x="5962" y="4644"/>
                    <a:pt x="6115" y="4574"/>
                    <a:pt x="6281" y="4531"/>
                  </a:cubicBezTo>
                  <a:cubicBezTo>
                    <a:pt x="6391" y="4504"/>
                    <a:pt x="6474" y="4408"/>
                    <a:pt x="6474" y="4282"/>
                  </a:cubicBezTo>
                  <a:lnTo>
                    <a:pt x="6487" y="4019"/>
                  </a:lnTo>
                  <a:close/>
                  <a:moveTo>
                    <a:pt x="2035" y="9842"/>
                  </a:moveTo>
                  <a:cubicBezTo>
                    <a:pt x="2062" y="9842"/>
                    <a:pt x="2088" y="9842"/>
                    <a:pt x="2118" y="9938"/>
                  </a:cubicBezTo>
                  <a:lnTo>
                    <a:pt x="2254" y="10340"/>
                  </a:lnTo>
                  <a:cubicBezTo>
                    <a:pt x="2284" y="10453"/>
                    <a:pt x="2381" y="10519"/>
                    <a:pt x="2503" y="10519"/>
                  </a:cubicBezTo>
                  <a:lnTo>
                    <a:pt x="4883" y="10519"/>
                  </a:lnTo>
                  <a:lnTo>
                    <a:pt x="4883" y="13025"/>
                  </a:lnTo>
                  <a:cubicBezTo>
                    <a:pt x="4883" y="13030"/>
                    <a:pt x="4401" y="13031"/>
                    <a:pt x="3758" y="13031"/>
                  </a:cubicBezTo>
                  <a:cubicBezTo>
                    <a:pt x="2471" y="13031"/>
                    <a:pt x="541" y="13025"/>
                    <a:pt x="541" y="13025"/>
                  </a:cubicBezTo>
                  <a:cubicBezTo>
                    <a:pt x="525" y="13025"/>
                    <a:pt x="525" y="9855"/>
                    <a:pt x="541" y="9842"/>
                  </a:cubicBezTo>
                  <a:close/>
                  <a:moveTo>
                    <a:pt x="10195" y="9842"/>
                  </a:moveTo>
                  <a:cubicBezTo>
                    <a:pt x="10208" y="9842"/>
                    <a:pt x="10235" y="9842"/>
                    <a:pt x="10265" y="9938"/>
                  </a:cubicBezTo>
                  <a:lnTo>
                    <a:pt x="10401" y="10340"/>
                  </a:lnTo>
                  <a:cubicBezTo>
                    <a:pt x="10444" y="10453"/>
                    <a:pt x="10540" y="10519"/>
                    <a:pt x="10650" y="10519"/>
                  </a:cubicBezTo>
                  <a:lnTo>
                    <a:pt x="13043" y="10519"/>
                  </a:lnTo>
                  <a:lnTo>
                    <a:pt x="13043" y="13025"/>
                  </a:lnTo>
                  <a:cubicBezTo>
                    <a:pt x="13043" y="13030"/>
                    <a:pt x="12561" y="13031"/>
                    <a:pt x="11917" y="13031"/>
                  </a:cubicBezTo>
                  <a:cubicBezTo>
                    <a:pt x="10629" y="13031"/>
                    <a:pt x="8697" y="13025"/>
                    <a:pt x="8688" y="13025"/>
                  </a:cubicBezTo>
                  <a:lnTo>
                    <a:pt x="8688" y="9842"/>
                  </a:lnTo>
                  <a:close/>
                  <a:moveTo>
                    <a:pt x="5900" y="0"/>
                  </a:moveTo>
                  <a:cubicBezTo>
                    <a:pt x="4131" y="0"/>
                    <a:pt x="2390" y="1183"/>
                    <a:pt x="2005" y="3176"/>
                  </a:cubicBezTo>
                  <a:cubicBezTo>
                    <a:pt x="27" y="3757"/>
                    <a:pt x="402" y="6619"/>
                    <a:pt x="2477" y="6675"/>
                  </a:cubicBezTo>
                  <a:lnTo>
                    <a:pt x="3874" y="6675"/>
                  </a:lnTo>
                  <a:lnTo>
                    <a:pt x="3874" y="6951"/>
                  </a:lnTo>
                  <a:cubicBezTo>
                    <a:pt x="3874" y="7103"/>
                    <a:pt x="3984" y="7216"/>
                    <a:pt x="4123" y="7230"/>
                  </a:cubicBezTo>
                  <a:lnTo>
                    <a:pt x="4455" y="7243"/>
                  </a:lnTo>
                  <a:cubicBezTo>
                    <a:pt x="4482" y="7313"/>
                    <a:pt x="4508" y="7395"/>
                    <a:pt x="4552" y="7465"/>
                  </a:cubicBezTo>
                  <a:lnTo>
                    <a:pt x="4329" y="7714"/>
                  </a:lnTo>
                  <a:cubicBezTo>
                    <a:pt x="4233" y="7810"/>
                    <a:pt x="4233" y="7976"/>
                    <a:pt x="4329" y="8073"/>
                  </a:cubicBezTo>
                  <a:lnTo>
                    <a:pt x="5119" y="8859"/>
                  </a:lnTo>
                  <a:cubicBezTo>
                    <a:pt x="5167" y="8909"/>
                    <a:pt x="5233" y="8934"/>
                    <a:pt x="5298" y="8934"/>
                  </a:cubicBezTo>
                  <a:cubicBezTo>
                    <a:pt x="5364" y="8934"/>
                    <a:pt x="5430" y="8909"/>
                    <a:pt x="5478" y="8859"/>
                  </a:cubicBezTo>
                  <a:lnTo>
                    <a:pt x="5727" y="8640"/>
                  </a:lnTo>
                  <a:cubicBezTo>
                    <a:pt x="5796" y="8680"/>
                    <a:pt x="5879" y="8710"/>
                    <a:pt x="5962" y="8737"/>
                  </a:cubicBezTo>
                  <a:lnTo>
                    <a:pt x="5976" y="9069"/>
                  </a:lnTo>
                  <a:cubicBezTo>
                    <a:pt x="5976" y="9208"/>
                    <a:pt x="6085" y="9318"/>
                    <a:pt x="6238" y="9318"/>
                  </a:cubicBezTo>
                  <a:lnTo>
                    <a:pt x="6517" y="9318"/>
                  </a:lnTo>
                  <a:lnTo>
                    <a:pt x="6517" y="11170"/>
                  </a:lnTo>
                  <a:lnTo>
                    <a:pt x="5408" y="11170"/>
                  </a:lnTo>
                  <a:lnTo>
                    <a:pt x="5408" y="10519"/>
                  </a:lnTo>
                  <a:cubicBezTo>
                    <a:pt x="5408" y="10230"/>
                    <a:pt x="5172" y="9995"/>
                    <a:pt x="4883" y="9995"/>
                  </a:cubicBezTo>
                  <a:lnTo>
                    <a:pt x="2683" y="9995"/>
                  </a:lnTo>
                  <a:lnTo>
                    <a:pt x="2616" y="9772"/>
                  </a:lnTo>
                  <a:cubicBezTo>
                    <a:pt x="2517" y="9484"/>
                    <a:pt x="2311" y="9318"/>
                    <a:pt x="2035" y="9318"/>
                  </a:cubicBezTo>
                  <a:lnTo>
                    <a:pt x="541" y="9318"/>
                  </a:lnTo>
                  <a:cubicBezTo>
                    <a:pt x="249" y="9318"/>
                    <a:pt x="0" y="9566"/>
                    <a:pt x="0" y="9855"/>
                  </a:cubicBezTo>
                  <a:lnTo>
                    <a:pt x="0" y="13025"/>
                  </a:lnTo>
                  <a:cubicBezTo>
                    <a:pt x="0" y="13314"/>
                    <a:pt x="249" y="13563"/>
                    <a:pt x="541" y="13563"/>
                  </a:cubicBezTo>
                  <a:lnTo>
                    <a:pt x="4883" y="13563"/>
                  </a:lnTo>
                  <a:cubicBezTo>
                    <a:pt x="5172" y="13563"/>
                    <a:pt x="5408" y="13314"/>
                    <a:pt x="5408" y="13025"/>
                  </a:cubicBezTo>
                  <a:lnTo>
                    <a:pt x="5408" y="11711"/>
                  </a:lnTo>
                  <a:lnTo>
                    <a:pt x="8160" y="11711"/>
                  </a:lnTo>
                  <a:lnTo>
                    <a:pt x="8160" y="13025"/>
                  </a:lnTo>
                  <a:cubicBezTo>
                    <a:pt x="8160" y="13314"/>
                    <a:pt x="8396" y="13563"/>
                    <a:pt x="8688" y="13563"/>
                  </a:cubicBezTo>
                  <a:lnTo>
                    <a:pt x="13030" y="13563"/>
                  </a:lnTo>
                  <a:cubicBezTo>
                    <a:pt x="13322" y="13563"/>
                    <a:pt x="13571" y="13314"/>
                    <a:pt x="13571" y="13025"/>
                  </a:cubicBezTo>
                  <a:lnTo>
                    <a:pt x="13571" y="10519"/>
                  </a:lnTo>
                  <a:cubicBezTo>
                    <a:pt x="13571" y="10230"/>
                    <a:pt x="13322" y="9995"/>
                    <a:pt x="13030" y="9995"/>
                  </a:cubicBezTo>
                  <a:lnTo>
                    <a:pt x="10845" y="9995"/>
                  </a:lnTo>
                  <a:lnTo>
                    <a:pt x="10776" y="9772"/>
                  </a:lnTo>
                  <a:cubicBezTo>
                    <a:pt x="10679" y="9484"/>
                    <a:pt x="10457" y="9318"/>
                    <a:pt x="10195" y="9318"/>
                  </a:cubicBezTo>
                  <a:lnTo>
                    <a:pt x="8688" y="9318"/>
                  </a:lnTo>
                  <a:cubicBezTo>
                    <a:pt x="8396" y="9318"/>
                    <a:pt x="8160" y="9566"/>
                    <a:pt x="8160" y="9855"/>
                  </a:cubicBezTo>
                  <a:lnTo>
                    <a:pt x="8160" y="11170"/>
                  </a:lnTo>
                  <a:lnTo>
                    <a:pt x="7054" y="11170"/>
                  </a:lnTo>
                  <a:lnTo>
                    <a:pt x="7054" y="9318"/>
                  </a:lnTo>
                  <a:lnTo>
                    <a:pt x="7330" y="9318"/>
                  </a:lnTo>
                  <a:cubicBezTo>
                    <a:pt x="7483" y="9318"/>
                    <a:pt x="7596" y="9208"/>
                    <a:pt x="7609" y="9069"/>
                  </a:cubicBezTo>
                  <a:lnTo>
                    <a:pt x="7622" y="8737"/>
                  </a:lnTo>
                  <a:cubicBezTo>
                    <a:pt x="7692" y="8710"/>
                    <a:pt x="7775" y="8680"/>
                    <a:pt x="7845" y="8640"/>
                  </a:cubicBezTo>
                  <a:lnTo>
                    <a:pt x="8094" y="8859"/>
                  </a:lnTo>
                  <a:cubicBezTo>
                    <a:pt x="8142" y="8909"/>
                    <a:pt x="8207" y="8934"/>
                    <a:pt x="8273" y="8934"/>
                  </a:cubicBezTo>
                  <a:cubicBezTo>
                    <a:pt x="8338" y="8934"/>
                    <a:pt x="8404" y="8909"/>
                    <a:pt x="8452" y="8859"/>
                  </a:cubicBezTo>
                  <a:lnTo>
                    <a:pt x="9239" y="8073"/>
                  </a:lnTo>
                  <a:cubicBezTo>
                    <a:pt x="9338" y="7976"/>
                    <a:pt x="9338" y="7810"/>
                    <a:pt x="9239" y="7714"/>
                  </a:cubicBezTo>
                  <a:lnTo>
                    <a:pt x="9020" y="7465"/>
                  </a:lnTo>
                  <a:cubicBezTo>
                    <a:pt x="9060" y="7395"/>
                    <a:pt x="9089" y="7313"/>
                    <a:pt x="9116" y="7243"/>
                  </a:cubicBezTo>
                  <a:lnTo>
                    <a:pt x="9448" y="7230"/>
                  </a:lnTo>
                  <a:cubicBezTo>
                    <a:pt x="9587" y="7216"/>
                    <a:pt x="9697" y="7103"/>
                    <a:pt x="9697" y="6951"/>
                  </a:cubicBezTo>
                  <a:lnTo>
                    <a:pt x="9697" y="6675"/>
                  </a:lnTo>
                  <a:lnTo>
                    <a:pt x="11094" y="6675"/>
                  </a:lnTo>
                  <a:cubicBezTo>
                    <a:pt x="13305" y="6605"/>
                    <a:pt x="13514" y="3495"/>
                    <a:pt x="11343" y="3120"/>
                  </a:cubicBezTo>
                  <a:cubicBezTo>
                    <a:pt x="11233" y="2072"/>
                    <a:pt x="10282" y="1253"/>
                    <a:pt x="9243" y="1253"/>
                  </a:cubicBezTo>
                  <a:cubicBezTo>
                    <a:pt x="9091" y="1253"/>
                    <a:pt x="8937" y="1271"/>
                    <a:pt x="8784" y="1307"/>
                  </a:cubicBezTo>
                  <a:cubicBezTo>
                    <a:pt x="7994" y="410"/>
                    <a:pt x="6942" y="0"/>
                    <a:pt x="59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8" name="Google Shape;828;p34"/>
          <p:cNvSpPr txBox="1"/>
          <p:nvPr/>
        </p:nvSpPr>
        <p:spPr>
          <a:xfrm>
            <a:off x="3081701" y="4275875"/>
            <a:ext cx="4730700" cy="42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000">
                <a:solidFill>
                  <a:schemeClr val="dk1"/>
                </a:solidFill>
                <a:latin typeface="Poppins"/>
                <a:ea typeface="Poppins"/>
                <a:cs typeface="Poppins"/>
                <a:sym typeface="Poppins"/>
              </a:rPr>
              <a:t>Conclusion</a:t>
            </a:r>
            <a:endParaRPr sz="2000">
              <a:solidFill>
                <a:schemeClr val="dk1"/>
              </a:solidFill>
              <a:latin typeface="Poppins"/>
              <a:ea typeface="Poppins"/>
              <a:cs typeface="Poppins"/>
              <a:sym typeface="Poppins"/>
            </a:endParaRPr>
          </a:p>
        </p:txBody>
      </p:sp>
      <p:cxnSp>
        <p:nvCxnSpPr>
          <p:cNvPr id="829" name="Google Shape;829;p34"/>
          <p:cNvCxnSpPr>
            <a:stCxn id="824" idx="3"/>
            <a:endCxn id="828" idx="1"/>
          </p:cNvCxnSpPr>
          <p:nvPr/>
        </p:nvCxnSpPr>
        <p:spPr>
          <a:xfrm flipH="1" rot="10800000">
            <a:off x="2511488" y="4489407"/>
            <a:ext cx="570300" cy="1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52"/>
          <p:cNvSpPr txBox="1"/>
          <p:nvPr>
            <p:ph type="title"/>
          </p:nvPr>
        </p:nvSpPr>
        <p:spPr>
          <a:xfrm>
            <a:off x="165925" y="1056250"/>
            <a:ext cx="4158300" cy="104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QUERY 10</a:t>
            </a:r>
            <a:endParaRPr/>
          </a:p>
        </p:txBody>
      </p:sp>
      <p:grpSp>
        <p:nvGrpSpPr>
          <p:cNvPr id="1206" name="Google Shape;1206;p52"/>
          <p:cNvGrpSpPr/>
          <p:nvPr/>
        </p:nvGrpSpPr>
        <p:grpSpPr>
          <a:xfrm flipH="1">
            <a:off x="6775879" y="3868746"/>
            <a:ext cx="3599787" cy="1044104"/>
            <a:chOff x="-1431671" y="656496"/>
            <a:chExt cx="3599787" cy="1044104"/>
          </a:xfrm>
        </p:grpSpPr>
        <p:grpSp>
          <p:nvGrpSpPr>
            <p:cNvPr id="1207" name="Google Shape;1207;p52"/>
            <p:cNvGrpSpPr/>
            <p:nvPr/>
          </p:nvGrpSpPr>
          <p:grpSpPr>
            <a:xfrm>
              <a:off x="-368508" y="1432892"/>
              <a:ext cx="1567047" cy="45661"/>
              <a:chOff x="1754675" y="2661275"/>
              <a:chExt cx="1945675" cy="56700"/>
            </a:xfrm>
          </p:grpSpPr>
          <p:cxnSp>
            <p:nvCxnSpPr>
              <p:cNvPr id="1208" name="Google Shape;1208;p52"/>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209" name="Google Shape;1209;p52"/>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0" name="Google Shape;1210;p52"/>
            <p:cNvGrpSpPr/>
            <p:nvPr/>
          </p:nvGrpSpPr>
          <p:grpSpPr>
            <a:xfrm>
              <a:off x="-766480" y="1564412"/>
              <a:ext cx="1561280" cy="136187"/>
              <a:chOff x="1754675" y="2824000"/>
              <a:chExt cx="4728285" cy="412439"/>
            </a:xfrm>
          </p:grpSpPr>
          <p:sp>
            <p:nvSpPr>
              <p:cNvPr id="1211" name="Google Shape;1211;p52"/>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212" name="Google Shape;1212;p52"/>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52"/>
            <p:cNvGrpSpPr/>
            <p:nvPr/>
          </p:nvGrpSpPr>
          <p:grpSpPr>
            <a:xfrm>
              <a:off x="-1431671" y="1201087"/>
              <a:ext cx="3070084" cy="102364"/>
              <a:chOff x="1779150" y="2604263"/>
              <a:chExt cx="3811875" cy="127113"/>
            </a:xfrm>
          </p:grpSpPr>
          <p:sp>
            <p:nvSpPr>
              <p:cNvPr id="1214" name="Google Shape;1214;p52"/>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215" name="Google Shape;1215;p52"/>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6" name="Google Shape;1216;p52"/>
            <p:cNvGrpSpPr/>
            <p:nvPr/>
          </p:nvGrpSpPr>
          <p:grpSpPr>
            <a:xfrm>
              <a:off x="-856941" y="773805"/>
              <a:ext cx="2877996" cy="223763"/>
              <a:chOff x="1748550" y="2064750"/>
              <a:chExt cx="3573375" cy="277863"/>
            </a:xfrm>
          </p:grpSpPr>
          <p:sp>
            <p:nvSpPr>
              <p:cNvPr id="1217" name="Google Shape;1217;p52"/>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218" name="Google Shape;1218;p52"/>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9" name="Google Shape;1219;p52"/>
            <p:cNvGrpSpPr/>
            <p:nvPr/>
          </p:nvGrpSpPr>
          <p:grpSpPr>
            <a:xfrm>
              <a:off x="-856882" y="656496"/>
              <a:ext cx="2430997" cy="185534"/>
              <a:chOff x="1748547" y="1392116"/>
              <a:chExt cx="5911958" cy="451312"/>
            </a:xfrm>
          </p:grpSpPr>
          <p:sp>
            <p:nvSpPr>
              <p:cNvPr id="1220" name="Google Shape;1220;p52"/>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221" name="Google Shape;1221;p52"/>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52"/>
            <p:cNvGrpSpPr/>
            <p:nvPr/>
          </p:nvGrpSpPr>
          <p:grpSpPr>
            <a:xfrm>
              <a:off x="-842187" y="1064790"/>
              <a:ext cx="3010303" cy="45661"/>
              <a:chOff x="1766900" y="2869225"/>
              <a:chExt cx="3737650" cy="56700"/>
            </a:xfrm>
          </p:grpSpPr>
          <p:cxnSp>
            <p:nvCxnSpPr>
              <p:cNvPr id="1223" name="Google Shape;1223;p52"/>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224" name="Google Shape;1224;p52"/>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25" name="Google Shape;1225;p52"/>
          <p:cNvPicPr preferRelativeResize="0"/>
          <p:nvPr/>
        </p:nvPicPr>
        <p:blipFill>
          <a:blip r:embed="rId3">
            <a:alphaModFix/>
          </a:blip>
          <a:stretch>
            <a:fillRect/>
          </a:stretch>
        </p:blipFill>
        <p:spPr>
          <a:xfrm>
            <a:off x="545925" y="2239123"/>
            <a:ext cx="8345375" cy="142726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53"/>
          <p:cNvSpPr txBox="1"/>
          <p:nvPr>
            <p:ph type="title"/>
          </p:nvPr>
        </p:nvSpPr>
        <p:spPr>
          <a:xfrm>
            <a:off x="165925" y="1056250"/>
            <a:ext cx="4158300" cy="104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QUERY 11</a:t>
            </a:r>
            <a:endParaRPr/>
          </a:p>
        </p:txBody>
      </p:sp>
      <p:grpSp>
        <p:nvGrpSpPr>
          <p:cNvPr id="1231" name="Google Shape;1231;p53"/>
          <p:cNvGrpSpPr/>
          <p:nvPr/>
        </p:nvGrpSpPr>
        <p:grpSpPr>
          <a:xfrm flipH="1">
            <a:off x="6775879" y="3868746"/>
            <a:ext cx="3599787" cy="1044104"/>
            <a:chOff x="-1431671" y="656496"/>
            <a:chExt cx="3599787" cy="1044104"/>
          </a:xfrm>
        </p:grpSpPr>
        <p:grpSp>
          <p:nvGrpSpPr>
            <p:cNvPr id="1232" name="Google Shape;1232;p53"/>
            <p:cNvGrpSpPr/>
            <p:nvPr/>
          </p:nvGrpSpPr>
          <p:grpSpPr>
            <a:xfrm>
              <a:off x="-368508" y="1432892"/>
              <a:ext cx="1567047" cy="45661"/>
              <a:chOff x="1754675" y="2661275"/>
              <a:chExt cx="1945675" cy="56700"/>
            </a:xfrm>
          </p:grpSpPr>
          <p:cxnSp>
            <p:nvCxnSpPr>
              <p:cNvPr id="1233" name="Google Shape;1233;p53"/>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234" name="Google Shape;1234;p53"/>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53"/>
            <p:cNvGrpSpPr/>
            <p:nvPr/>
          </p:nvGrpSpPr>
          <p:grpSpPr>
            <a:xfrm>
              <a:off x="-766480" y="1564412"/>
              <a:ext cx="1561280" cy="136187"/>
              <a:chOff x="1754675" y="2824000"/>
              <a:chExt cx="4728285" cy="412439"/>
            </a:xfrm>
          </p:grpSpPr>
          <p:sp>
            <p:nvSpPr>
              <p:cNvPr id="1236" name="Google Shape;1236;p5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237" name="Google Shape;1237;p5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53"/>
            <p:cNvGrpSpPr/>
            <p:nvPr/>
          </p:nvGrpSpPr>
          <p:grpSpPr>
            <a:xfrm>
              <a:off x="-1431671" y="1201087"/>
              <a:ext cx="3070084" cy="102364"/>
              <a:chOff x="1779150" y="2604263"/>
              <a:chExt cx="3811875" cy="127113"/>
            </a:xfrm>
          </p:grpSpPr>
          <p:sp>
            <p:nvSpPr>
              <p:cNvPr id="1239" name="Google Shape;1239;p5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240" name="Google Shape;1240;p5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1" name="Google Shape;1241;p53"/>
            <p:cNvGrpSpPr/>
            <p:nvPr/>
          </p:nvGrpSpPr>
          <p:grpSpPr>
            <a:xfrm>
              <a:off x="-856941" y="773805"/>
              <a:ext cx="2877996" cy="223763"/>
              <a:chOff x="1748550" y="2064750"/>
              <a:chExt cx="3573375" cy="277863"/>
            </a:xfrm>
          </p:grpSpPr>
          <p:sp>
            <p:nvSpPr>
              <p:cNvPr id="1242" name="Google Shape;1242;p53"/>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243" name="Google Shape;1243;p53"/>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4" name="Google Shape;1244;p53"/>
            <p:cNvGrpSpPr/>
            <p:nvPr/>
          </p:nvGrpSpPr>
          <p:grpSpPr>
            <a:xfrm>
              <a:off x="-856882" y="656496"/>
              <a:ext cx="2430997" cy="185534"/>
              <a:chOff x="1748547" y="1392116"/>
              <a:chExt cx="5911958" cy="451312"/>
            </a:xfrm>
          </p:grpSpPr>
          <p:sp>
            <p:nvSpPr>
              <p:cNvPr id="1245" name="Google Shape;1245;p53"/>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246" name="Google Shape;1246;p53"/>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7" name="Google Shape;1247;p53"/>
            <p:cNvGrpSpPr/>
            <p:nvPr/>
          </p:nvGrpSpPr>
          <p:grpSpPr>
            <a:xfrm>
              <a:off x="-842187" y="1064790"/>
              <a:ext cx="3010303" cy="45661"/>
              <a:chOff x="1766900" y="2869225"/>
              <a:chExt cx="3737650" cy="56700"/>
            </a:xfrm>
          </p:grpSpPr>
          <p:cxnSp>
            <p:nvCxnSpPr>
              <p:cNvPr id="1248" name="Google Shape;1248;p5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249" name="Google Shape;1249;p5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50" name="Google Shape;1250;p53"/>
          <p:cNvPicPr preferRelativeResize="0"/>
          <p:nvPr/>
        </p:nvPicPr>
        <p:blipFill rotWithShape="1">
          <a:blip r:embed="rId3">
            <a:alphaModFix/>
          </a:blip>
          <a:srcRect b="0" l="0" r="0" t="4232"/>
          <a:stretch/>
        </p:blipFill>
        <p:spPr>
          <a:xfrm>
            <a:off x="206162" y="2211625"/>
            <a:ext cx="8731675" cy="1185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VISUALIZATION 5</a:t>
            </a:r>
            <a:endParaRPr/>
          </a:p>
          <a:p>
            <a:pPr indent="0" lvl="0" marL="0" rtl="0" algn="l">
              <a:spcBef>
                <a:spcPts val="0"/>
              </a:spcBef>
              <a:spcAft>
                <a:spcPts val="0"/>
              </a:spcAft>
              <a:buNone/>
            </a:pPr>
            <a:r>
              <a:t/>
            </a:r>
            <a:endParaRPr/>
          </a:p>
        </p:txBody>
      </p:sp>
      <p:pic>
        <p:nvPicPr>
          <p:cNvPr id="1256" name="Google Shape;1256;p54"/>
          <p:cNvPicPr preferRelativeResize="0"/>
          <p:nvPr/>
        </p:nvPicPr>
        <p:blipFill>
          <a:blip r:embed="rId3">
            <a:alphaModFix/>
          </a:blip>
          <a:stretch>
            <a:fillRect/>
          </a:stretch>
        </p:blipFill>
        <p:spPr>
          <a:xfrm>
            <a:off x="2341000" y="1098275"/>
            <a:ext cx="4461995" cy="38209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VISUALIZATION 6</a:t>
            </a:r>
            <a:endParaRPr/>
          </a:p>
          <a:p>
            <a:pPr indent="0" lvl="0" marL="0" rtl="0" algn="l">
              <a:spcBef>
                <a:spcPts val="0"/>
              </a:spcBef>
              <a:spcAft>
                <a:spcPts val="0"/>
              </a:spcAft>
              <a:buNone/>
            </a:pPr>
            <a:r>
              <a:t/>
            </a:r>
            <a:endParaRPr/>
          </a:p>
        </p:txBody>
      </p:sp>
      <p:pic>
        <p:nvPicPr>
          <p:cNvPr id="1262" name="Google Shape;1262;p55"/>
          <p:cNvPicPr preferRelativeResize="0"/>
          <p:nvPr/>
        </p:nvPicPr>
        <p:blipFill rotWithShape="1">
          <a:blip r:embed="rId3">
            <a:alphaModFix/>
          </a:blip>
          <a:srcRect b="0" l="0" r="0" t="4607"/>
          <a:stretch/>
        </p:blipFill>
        <p:spPr>
          <a:xfrm>
            <a:off x="1360625" y="1117525"/>
            <a:ext cx="6422749" cy="3644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VISUALIZATION 7</a:t>
            </a:r>
            <a:endParaRPr/>
          </a:p>
          <a:p>
            <a:pPr indent="0" lvl="0" marL="0" rtl="0" algn="l">
              <a:spcBef>
                <a:spcPts val="0"/>
              </a:spcBef>
              <a:spcAft>
                <a:spcPts val="0"/>
              </a:spcAft>
              <a:buNone/>
            </a:pPr>
            <a:r>
              <a:t/>
            </a:r>
            <a:endParaRPr/>
          </a:p>
        </p:txBody>
      </p:sp>
      <p:pic>
        <p:nvPicPr>
          <p:cNvPr id="1268" name="Google Shape;1268;p56"/>
          <p:cNvPicPr preferRelativeResize="0"/>
          <p:nvPr/>
        </p:nvPicPr>
        <p:blipFill rotWithShape="1">
          <a:blip r:embed="rId3">
            <a:alphaModFix/>
          </a:blip>
          <a:srcRect b="7028" l="11745" r="15527" t="0"/>
          <a:stretch/>
        </p:blipFill>
        <p:spPr>
          <a:xfrm>
            <a:off x="2114900" y="1129075"/>
            <a:ext cx="4671225" cy="3552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57"/>
          <p:cNvSpPr txBox="1"/>
          <p:nvPr>
            <p:ph type="title"/>
          </p:nvPr>
        </p:nvSpPr>
        <p:spPr>
          <a:xfrm>
            <a:off x="165925" y="1056250"/>
            <a:ext cx="4158300" cy="104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QUERY 12</a:t>
            </a:r>
            <a:endParaRPr/>
          </a:p>
        </p:txBody>
      </p:sp>
      <p:grpSp>
        <p:nvGrpSpPr>
          <p:cNvPr id="1274" name="Google Shape;1274;p57"/>
          <p:cNvGrpSpPr/>
          <p:nvPr/>
        </p:nvGrpSpPr>
        <p:grpSpPr>
          <a:xfrm flipH="1">
            <a:off x="6775879" y="3868746"/>
            <a:ext cx="3599787" cy="1044104"/>
            <a:chOff x="-1431671" y="656496"/>
            <a:chExt cx="3599787" cy="1044104"/>
          </a:xfrm>
        </p:grpSpPr>
        <p:grpSp>
          <p:nvGrpSpPr>
            <p:cNvPr id="1275" name="Google Shape;1275;p57"/>
            <p:cNvGrpSpPr/>
            <p:nvPr/>
          </p:nvGrpSpPr>
          <p:grpSpPr>
            <a:xfrm>
              <a:off x="-368508" y="1432892"/>
              <a:ext cx="1567047" cy="45661"/>
              <a:chOff x="1754675" y="2661275"/>
              <a:chExt cx="1945675" cy="56700"/>
            </a:xfrm>
          </p:grpSpPr>
          <p:cxnSp>
            <p:nvCxnSpPr>
              <p:cNvPr id="1276" name="Google Shape;1276;p5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277" name="Google Shape;1277;p5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8" name="Google Shape;1278;p57"/>
            <p:cNvGrpSpPr/>
            <p:nvPr/>
          </p:nvGrpSpPr>
          <p:grpSpPr>
            <a:xfrm>
              <a:off x="-766480" y="1564412"/>
              <a:ext cx="1561280" cy="136187"/>
              <a:chOff x="1754675" y="2824000"/>
              <a:chExt cx="4728285" cy="412439"/>
            </a:xfrm>
          </p:grpSpPr>
          <p:sp>
            <p:nvSpPr>
              <p:cNvPr id="1279" name="Google Shape;1279;p5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280" name="Google Shape;1280;p5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1" name="Google Shape;1281;p57"/>
            <p:cNvGrpSpPr/>
            <p:nvPr/>
          </p:nvGrpSpPr>
          <p:grpSpPr>
            <a:xfrm>
              <a:off x="-1431671" y="1201087"/>
              <a:ext cx="3070084" cy="102364"/>
              <a:chOff x="1779150" y="2604263"/>
              <a:chExt cx="3811875" cy="127113"/>
            </a:xfrm>
          </p:grpSpPr>
          <p:sp>
            <p:nvSpPr>
              <p:cNvPr id="1282" name="Google Shape;1282;p5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283" name="Google Shape;1283;p5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57"/>
            <p:cNvGrpSpPr/>
            <p:nvPr/>
          </p:nvGrpSpPr>
          <p:grpSpPr>
            <a:xfrm>
              <a:off x="-856941" y="773805"/>
              <a:ext cx="2877996" cy="223763"/>
              <a:chOff x="1748550" y="2064750"/>
              <a:chExt cx="3573375" cy="277863"/>
            </a:xfrm>
          </p:grpSpPr>
          <p:sp>
            <p:nvSpPr>
              <p:cNvPr id="1285" name="Google Shape;1285;p57"/>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286" name="Google Shape;1286;p57"/>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7" name="Google Shape;1287;p57"/>
            <p:cNvGrpSpPr/>
            <p:nvPr/>
          </p:nvGrpSpPr>
          <p:grpSpPr>
            <a:xfrm>
              <a:off x="-856882" y="656496"/>
              <a:ext cx="2430997" cy="185534"/>
              <a:chOff x="1748547" y="1392116"/>
              <a:chExt cx="5911958" cy="451312"/>
            </a:xfrm>
          </p:grpSpPr>
          <p:sp>
            <p:nvSpPr>
              <p:cNvPr id="1288" name="Google Shape;1288;p57"/>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289" name="Google Shape;1289;p57"/>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0" name="Google Shape;1290;p57"/>
            <p:cNvGrpSpPr/>
            <p:nvPr/>
          </p:nvGrpSpPr>
          <p:grpSpPr>
            <a:xfrm>
              <a:off x="-842187" y="1064790"/>
              <a:ext cx="3010303" cy="45661"/>
              <a:chOff x="1766900" y="2869225"/>
              <a:chExt cx="3737650" cy="56700"/>
            </a:xfrm>
          </p:grpSpPr>
          <p:cxnSp>
            <p:nvCxnSpPr>
              <p:cNvPr id="1291" name="Google Shape;1291;p5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292" name="Google Shape;1292;p5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93" name="Google Shape;1293;p57"/>
          <p:cNvPicPr preferRelativeResize="0"/>
          <p:nvPr/>
        </p:nvPicPr>
        <p:blipFill>
          <a:blip r:embed="rId3">
            <a:alphaModFix/>
          </a:blip>
          <a:stretch>
            <a:fillRect/>
          </a:stretch>
        </p:blipFill>
        <p:spPr>
          <a:xfrm>
            <a:off x="898589" y="2166224"/>
            <a:ext cx="7346825" cy="2123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58"/>
          <p:cNvSpPr txBox="1"/>
          <p:nvPr>
            <p:ph type="title"/>
          </p:nvPr>
        </p:nvSpPr>
        <p:spPr>
          <a:xfrm>
            <a:off x="165925" y="1056250"/>
            <a:ext cx="4158300" cy="104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QUERY 13</a:t>
            </a:r>
            <a:endParaRPr/>
          </a:p>
        </p:txBody>
      </p:sp>
      <p:grpSp>
        <p:nvGrpSpPr>
          <p:cNvPr id="1299" name="Google Shape;1299;p58"/>
          <p:cNvGrpSpPr/>
          <p:nvPr/>
        </p:nvGrpSpPr>
        <p:grpSpPr>
          <a:xfrm flipH="1">
            <a:off x="6775879" y="3868746"/>
            <a:ext cx="3599787" cy="1044104"/>
            <a:chOff x="-1431671" y="656496"/>
            <a:chExt cx="3599787" cy="1044104"/>
          </a:xfrm>
        </p:grpSpPr>
        <p:grpSp>
          <p:nvGrpSpPr>
            <p:cNvPr id="1300" name="Google Shape;1300;p58"/>
            <p:cNvGrpSpPr/>
            <p:nvPr/>
          </p:nvGrpSpPr>
          <p:grpSpPr>
            <a:xfrm>
              <a:off x="-368508" y="1432892"/>
              <a:ext cx="1567047" cy="45661"/>
              <a:chOff x="1754675" y="2661275"/>
              <a:chExt cx="1945675" cy="56700"/>
            </a:xfrm>
          </p:grpSpPr>
          <p:cxnSp>
            <p:nvCxnSpPr>
              <p:cNvPr id="1301" name="Google Shape;1301;p5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302" name="Google Shape;1302;p5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3" name="Google Shape;1303;p58"/>
            <p:cNvGrpSpPr/>
            <p:nvPr/>
          </p:nvGrpSpPr>
          <p:grpSpPr>
            <a:xfrm>
              <a:off x="-766480" y="1564412"/>
              <a:ext cx="1561280" cy="136187"/>
              <a:chOff x="1754675" y="2824000"/>
              <a:chExt cx="4728285" cy="412439"/>
            </a:xfrm>
          </p:grpSpPr>
          <p:sp>
            <p:nvSpPr>
              <p:cNvPr id="1304" name="Google Shape;1304;p5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305" name="Google Shape;1305;p5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6" name="Google Shape;1306;p58"/>
            <p:cNvGrpSpPr/>
            <p:nvPr/>
          </p:nvGrpSpPr>
          <p:grpSpPr>
            <a:xfrm>
              <a:off x="-1431671" y="1201087"/>
              <a:ext cx="3070084" cy="102364"/>
              <a:chOff x="1779150" y="2604263"/>
              <a:chExt cx="3811875" cy="127113"/>
            </a:xfrm>
          </p:grpSpPr>
          <p:sp>
            <p:nvSpPr>
              <p:cNvPr id="1307" name="Google Shape;1307;p5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308" name="Google Shape;1308;p5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9" name="Google Shape;1309;p58"/>
            <p:cNvGrpSpPr/>
            <p:nvPr/>
          </p:nvGrpSpPr>
          <p:grpSpPr>
            <a:xfrm>
              <a:off x="-856941" y="773805"/>
              <a:ext cx="2877996" cy="223763"/>
              <a:chOff x="1748550" y="2064750"/>
              <a:chExt cx="3573375" cy="277863"/>
            </a:xfrm>
          </p:grpSpPr>
          <p:sp>
            <p:nvSpPr>
              <p:cNvPr id="1310" name="Google Shape;1310;p58"/>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311" name="Google Shape;1311;p58"/>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2" name="Google Shape;1312;p58"/>
            <p:cNvGrpSpPr/>
            <p:nvPr/>
          </p:nvGrpSpPr>
          <p:grpSpPr>
            <a:xfrm>
              <a:off x="-856882" y="656496"/>
              <a:ext cx="2430997" cy="185534"/>
              <a:chOff x="1748547" y="1392116"/>
              <a:chExt cx="5911958" cy="451312"/>
            </a:xfrm>
          </p:grpSpPr>
          <p:sp>
            <p:nvSpPr>
              <p:cNvPr id="1313" name="Google Shape;1313;p58"/>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314" name="Google Shape;1314;p58"/>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5" name="Google Shape;1315;p58"/>
            <p:cNvGrpSpPr/>
            <p:nvPr/>
          </p:nvGrpSpPr>
          <p:grpSpPr>
            <a:xfrm>
              <a:off x="-842187" y="1064790"/>
              <a:ext cx="3010303" cy="45661"/>
              <a:chOff x="1766900" y="2869225"/>
              <a:chExt cx="3737650" cy="56700"/>
            </a:xfrm>
          </p:grpSpPr>
          <p:cxnSp>
            <p:nvCxnSpPr>
              <p:cNvPr id="1316" name="Google Shape;1316;p5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317" name="Google Shape;1317;p5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318" name="Google Shape;1318;p58"/>
          <p:cNvPicPr preferRelativeResize="0"/>
          <p:nvPr/>
        </p:nvPicPr>
        <p:blipFill>
          <a:blip r:embed="rId3">
            <a:alphaModFix/>
          </a:blip>
          <a:stretch>
            <a:fillRect/>
          </a:stretch>
        </p:blipFill>
        <p:spPr>
          <a:xfrm>
            <a:off x="777900" y="2264557"/>
            <a:ext cx="7588200" cy="1619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sp>
        <p:nvSpPr>
          <p:cNvPr id="1323" name="Google Shape;1323;p59"/>
          <p:cNvSpPr txBox="1"/>
          <p:nvPr>
            <p:ph type="title"/>
          </p:nvPr>
        </p:nvSpPr>
        <p:spPr>
          <a:xfrm>
            <a:off x="165925" y="1056250"/>
            <a:ext cx="4158300" cy="104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QUERY 14</a:t>
            </a:r>
            <a:endParaRPr/>
          </a:p>
        </p:txBody>
      </p:sp>
      <p:grpSp>
        <p:nvGrpSpPr>
          <p:cNvPr id="1324" name="Google Shape;1324;p59"/>
          <p:cNvGrpSpPr/>
          <p:nvPr/>
        </p:nvGrpSpPr>
        <p:grpSpPr>
          <a:xfrm flipH="1">
            <a:off x="6775879" y="3868746"/>
            <a:ext cx="3599787" cy="1044104"/>
            <a:chOff x="-1431671" y="656496"/>
            <a:chExt cx="3599787" cy="1044104"/>
          </a:xfrm>
        </p:grpSpPr>
        <p:grpSp>
          <p:nvGrpSpPr>
            <p:cNvPr id="1325" name="Google Shape;1325;p59"/>
            <p:cNvGrpSpPr/>
            <p:nvPr/>
          </p:nvGrpSpPr>
          <p:grpSpPr>
            <a:xfrm>
              <a:off x="-368508" y="1432892"/>
              <a:ext cx="1567047" cy="45661"/>
              <a:chOff x="1754675" y="2661275"/>
              <a:chExt cx="1945675" cy="56700"/>
            </a:xfrm>
          </p:grpSpPr>
          <p:cxnSp>
            <p:nvCxnSpPr>
              <p:cNvPr id="1326" name="Google Shape;1326;p5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327" name="Google Shape;1327;p5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8" name="Google Shape;1328;p59"/>
            <p:cNvGrpSpPr/>
            <p:nvPr/>
          </p:nvGrpSpPr>
          <p:grpSpPr>
            <a:xfrm>
              <a:off x="-766480" y="1564412"/>
              <a:ext cx="1561280" cy="136187"/>
              <a:chOff x="1754675" y="2824000"/>
              <a:chExt cx="4728285" cy="412439"/>
            </a:xfrm>
          </p:grpSpPr>
          <p:sp>
            <p:nvSpPr>
              <p:cNvPr id="1329" name="Google Shape;1329;p5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330" name="Google Shape;1330;p5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1" name="Google Shape;1331;p59"/>
            <p:cNvGrpSpPr/>
            <p:nvPr/>
          </p:nvGrpSpPr>
          <p:grpSpPr>
            <a:xfrm>
              <a:off x="-1431671" y="1201087"/>
              <a:ext cx="3070084" cy="102364"/>
              <a:chOff x="1779150" y="2604263"/>
              <a:chExt cx="3811875" cy="127113"/>
            </a:xfrm>
          </p:grpSpPr>
          <p:sp>
            <p:nvSpPr>
              <p:cNvPr id="1332" name="Google Shape;1332;p5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333" name="Google Shape;1333;p5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4" name="Google Shape;1334;p59"/>
            <p:cNvGrpSpPr/>
            <p:nvPr/>
          </p:nvGrpSpPr>
          <p:grpSpPr>
            <a:xfrm>
              <a:off x="-856941" y="773805"/>
              <a:ext cx="2877996" cy="223763"/>
              <a:chOff x="1748550" y="2064750"/>
              <a:chExt cx="3573375" cy="277863"/>
            </a:xfrm>
          </p:grpSpPr>
          <p:sp>
            <p:nvSpPr>
              <p:cNvPr id="1335" name="Google Shape;1335;p59"/>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336" name="Google Shape;1336;p59"/>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7" name="Google Shape;1337;p59"/>
            <p:cNvGrpSpPr/>
            <p:nvPr/>
          </p:nvGrpSpPr>
          <p:grpSpPr>
            <a:xfrm>
              <a:off x="-856882" y="656496"/>
              <a:ext cx="2430997" cy="185534"/>
              <a:chOff x="1748547" y="1392116"/>
              <a:chExt cx="5911958" cy="451312"/>
            </a:xfrm>
          </p:grpSpPr>
          <p:sp>
            <p:nvSpPr>
              <p:cNvPr id="1338" name="Google Shape;1338;p59"/>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339" name="Google Shape;1339;p59"/>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0" name="Google Shape;1340;p59"/>
            <p:cNvGrpSpPr/>
            <p:nvPr/>
          </p:nvGrpSpPr>
          <p:grpSpPr>
            <a:xfrm>
              <a:off x="-842187" y="1064790"/>
              <a:ext cx="3010303" cy="45661"/>
              <a:chOff x="1766900" y="2869225"/>
              <a:chExt cx="3737650" cy="56700"/>
            </a:xfrm>
          </p:grpSpPr>
          <p:cxnSp>
            <p:nvCxnSpPr>
              <p:cNvPr id="1341" name="Google Shape;1341;p5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342" name="Google Shape;1342;p5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343" name="Google Shape;1343;p59"/>
          <p:cNvPicPr preferRelativeResize="0"/>
          <p:nvPr/>
        </p:nvPicPr>
        <p:blipFill>
          <a:blip r:embed="rId3">
            <a:alphaModFix/>
          </a:blip>
          <a:stretch>
            <a:fillRect/>
          </a:stretch>
        </p:blipFill>
        <p:spPr>
          <a:xfrm>
            <a:off x="877813" y="2187556"/>
            <a:ext cx="7388364" cy="2122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VISUALIZATION 8</a:t>
            </a:r>
            <a:endParaRPr/>
          </a:p>
          <a:p>
            <a:pPr indent="0" lvl="0" marL="0" rtl="0" algn="l">
              <a:spcBef>
                <a:spcPts val="0"/>
              </a:spcBef>
              <a:spcAft>
                <a:spcPts val="0"/>
              </a:spcAft>
              <a:buNone/>
            </a:pPr>
            <a:r>
              <a:t/>
            </a:r>
            <a:endParaRPr/>
          </a:p>
        </p:txBody>
      </p:sp>
      <p:pic>
        <p:nvPicPr>
          <p:cNvPr id="1349" name="Google Shape;1349;p60"/>
          <p:cNvPicPr preferRelativeResize="0"/>
          <p:nvPr/>
        </p:nvPicPr>
        <p:blipFill rotWithShape="1">
          <a:blip r:embed="rId3">
            <a:alphaModFix/>
          </a:blip>
          <a:srcRect b="15723" l="0" r="0" t="9404"/>
          <a:stretch/>
        </p:blipFill>
        <p:spPr>
          <a:xfrm>
            <a:off x="2333625" y="1269850"/>
            <a:ext cx="4476750" cy="3390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id="1354" name="Google Shape;1354;p61"/>
          <p:cNvSpPr txBox="1"/>
          <p:nvPr>
            <p:ph type="title"/>
          </p:nvPr>
        </p:nvSpPr>
        <p:spPr>
          <a:xfrm>
            <a:off x="165925" y="1056250"/>
            <a:ext cx="4158300" cy="104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QUERY 15</a:t>
            </a:r>
            <a:endParaRPr/>
          </a:p>
        </p:txBody>
      </p:sp>
      <p:grpSp>
        <p:nvGrpSpPr>
          <p:cNvPr id="1355" name="Google Shape;1355;p61"/>
          <p:cNvGrpSpPr/>
          <p:nvPr/>
        </p:nvGrpSpPr>
        <p:grpSpPr>
          <a:xfrm flipH="1">
            <a:off x="6775879" y="3868746"/>
            <a:ext cx="3599787" cy="1044104"/>
            <a:chOff x="-1431671" y="656496"/>
            <a:chExt cx="3599787" cy="1044104"/>
          </a:xfrm>
        </p:grpSpPr>
        <p:grpSp>
          <p:nvGrpSpPr>
            <p:cNvPr id="1356" name="Google Shape;1356;p61"/>
            <p:cNvGrpSpPr/>
            <p:nvPr/>
          </p:nvGrpSpPr>
          <p:grpSpPr>
            <a:xfrm>
              <a:off x="-368508" y="1432892"/>
              <a:ext cx="1567047" cy="45661"/>
              <a:chOff x="1754675" y="2661275"/>
              <a:chExt cx="1945675" cy="56700"/>
            </a:xfrm>
          </p:grpSpPr>
          <p:cxnSp>
            <p:nvCxnSpPr>
              <p:cNvPr id="1357" name="Google Shape;1357;p61"/>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358" name="Google Shape;1358;p6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9" name="Google Shape;1359;p61"/>
            <p:cNvGrpSpPr/>
            <p:nvPr/>
          </p:nvGrpSpPr>
          <p:grpSpPr>
            <a:xfrm>
              <a:off x="-766480" y="1564412"/>
              <a:ext cx="1561280" cy="136187"/>
              <a:chOff x="1754675" y="2824000"/>
              <a:chExt cx="4728285" cy="412439"/>
            </a:xfrm>
          </p:grpSpPr>
          <p:sp>
            <p:nvSpPr>
              <p:cNvPr id="1360" name="Google Shape;1360;p6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361" name="Google Shape;1361;p6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2" name="Google Shape;1362;p61"/>
            <p:cNvGrpSpPr/>
            <p:nvPr/>
          </p:nvGrpSpPr>
          <p:grpSpPr>
            <a:xfrm>
              <a:off x="-1431671" y="1201087"/>
              <a:ext cx="3070084" cy="102364"/>
              <a:chOff x="1779150" y="2604263"/>
              <a:chExt cx="3811875" cy="127113"/>
            </a:xfrm>
          </p:grpSpPr>
          <p:sp>
            <p:nvSpPr>
              <p:cNvPr id="1363" name="Google Shape;1363;p61"/>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364" name="Google Shape;1364;p61"/>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5" name="Google Shape;1365;p61"/>
            <p:cNvGrpSpPr/>
            <p:nvPr/>
          </p:nvGrpSpPr>
          <p:grpSpPr>
            <a:xfrm>
              <a:off x="-856941" y="773805"/>
              <a:ext cx="2877996" cy="223763"/>
              <a:chOff x="1748550" y="2064750"/>
              <a:chExt cx="3573375" cy="277863"/>
            </a:xfrm>
          </p:grpSpPr>
          <p:sp>
            <p:nvSpPr>
              <p:cNvPr id="1366" name="Google Shape;1366;p61"/>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367" name="Google Shape;1367;p61"/>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8" name="Google Shape;1368;p61"/>
            <p:cNvGrpSpPr/>
            <p:nvPr/>
          </p:nvGrpSpPr>
          <p:grpSpPr>
            <a:xfrm>
              <a:off x="-856882" y="656496"/>
              <a:ext cx="2430997" cy="185534"/>
              <a:chOff x="1748547" y="1392116"/>
              <a:chExt cx="5911958" cy="451312"/>
            </a:xfrm>
          </p:grpSpPr>
          <p:sp>
            <p:nvSpPr>
              <p:cNvPr id="1369" name="Google Shape;1369;p61"/>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370" name="Google Shape;1370;p61"/>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1" name="Google Shape;1371;p61"/>
            <p:cNvGrpSpPr/>
            <p:nvPr/>
          </p:nvGrpSpPr>
          <p:grpSpPr>
            <a:xfrm>
              <a:off x="-842187" y="1064790"/>
              <a:ext cx="3010303" cy="45661"/>
              <a:chOff x="1766900" y="2869225"/>
              <a:chExt cx="3737650" cy="56700"/>
            </a:xfrm>
          </p:grpSpPr>
          <p:cxnSp>
            <p:nvCxnSpPr>
              <p:cNvPr id="1372" name="Google Shape;1372;p6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373" name="Google Shape;1373;p6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374" name="Google Shape;1374;p61"/>
          <p:cNvPicPr preferRelativeResize="0"/>
          <p:nvPr/>
        </p:nvPicPr>
        <p:blipFill>
          <a:blip r:embed="rId3">
            <a:alphaModFix/>
          </a:blip>
          <a:stretch>
            <a:fillRect/>
          </a:stretch>
        </p:blipFill>
        <p:spPr>
          <a:xfrm>
            <a:off x="654450" y="2018125"/>
            <a:ext cx="7835088" cy="2894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35"/>
          <p:cNvSpPr txBox="1"/>
          <p:nvPr>
            <p:ph type="title"/>
          </p:nvPr>
        </p:nvSpPr>
        <p:spPr>
          <a:xfrm>
            <a:off x="2131950" y="2098488"/>
            <a:ext cx="4880100" cy="94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FIRST GLANCE AT THE DATA</a:t>
            </a:r>
            <a:endParaRPr sz="3700"/>
          </a:p>
        </p:txBody>
      </p:sp>
      <p:grpSp>
        <p:nvGrpSpPr>
          <p:cNvPr id="835" name="Google Shape;835;p35"/>
          <p:cNvGrpSpPr/>
          <p:nvPr/>
        </p:nvGrpSpPr>
        <p:grpSpPr>
          <a:xfrm>
            <a:off x="-1555691" y="3874548"/>
            <a:ext cx="3140396" cy="541907"/>
            <a:chOff x="-528216" y="3116173"/>
            <a:chExt cx="3140396" cy="541907"/>
          </a:xfrm>
        </p:grpSpPr>
        <p:grpSp>
          <p:nvGrpSpPr>
            <p:cNvPr id="836" name="Google Shape;836;p35"/>
            <p:cNvGrpSpPr/>
            <p:nvPr/>
          </p:nvGrpSpPr>
          <p:grpSpPr>
            <a:xfrm>
              <a:off x="-528216" y="3434317"/>
              <a:ext cx="2877996" cy="223763"/>
              <a:chOff x="1748550" y="2064750"/>
              <a:chExt cx="3573375" cy="277863"/>
            </a:xfrm>
          </p:grpSpPr>
          <p:sp>
            <p:nvSpPr>
              <p:cNvPr id="837" name="Google Shape;837;p35"/>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838" name="Google Shape;838;p35"/>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9" name="Google Shape;839;p35"/>
            <p:cNvGrpSpPr/>
            <p:nvPr/>
          </p:nvGrpSpPr>
          <p:grpSpPr>
            <a:xfrm>
              <a:off x="-528208" y="3317016"/>
              <a:ext cx="2430741" cy="185537"/>
              <a:chOff x="1748547" y="1392116"/>
              <a:chExt cx="5911958" cy="451312"/>
            </a:xfrm>
          </p:grpSpPr>
          <p:sp>
            <p:nvSpPr>
              <p:cNvPr id="840" name="Google Shape;840;p35"/>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841" name="Google Shape;841;p35"/>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2" name="Google Shape;842;p35"/>
            <p:cNvGrpSpPr/>
            <p:nvPr/>
          </p:nvGrpSpPr>
          <p:grpSpPr>
            <a:xfrm>
              <a:off x="-528216" y="3116173"/>
              <a:ext cx="3140396" cy="45661"/>
              <a:chOff x="1748550" y="1449263"/>
              <a:chExt cx="3899175" cy="56700"/>
            </a:xfrm>
          </p:grpSpPr>
          <p:cxnSp>
            <p:nvCxnSpPr>
              <p:cNvPr id="843" name="Google Shape;843;p35"/>
              <p:cNvCxnSpPr/>
              <p:nvPr/>
            </p:nvCxnSpPr>
            <p:spPr>
              <a:xfrm>
                <a:off x="1748550" y="1477625"/>
                <a:ext cx="3846900" cy="0"/>
              </a:xfrm>
              <a:prstGeom prst="straightConnector1">
                <a:avLst/>
              </a:prstGeom>
              <a:noFill/>
              <a:ln cap="flat" cmpd="sng" w="9525">
                <a:solidFill>
                  <a:schemeClr val="dk1"/>
                </a:solidFill>
                <a:prstDash val="solid"/>
                <a:round/>
                <a:headEnd len="med" w="med" type="none"/>
                <a:tailEnd len="med" w="med" type="none"/>
              </a:ln>
            </p:spPr>
          </p:cxnSp>
          <p:sp>
            <p:nvSpPr>
              <p:cNvPr id="844" name="Google Shape;844;p35"/>
              <p:cNvSpPr/>
              <p:nvPr/>
            </p:nvSpPr>
            <p:spPr>
              <a:xfrm>
                <a:off x="5591025" y="1449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5" name="Google Shape;845;p35"/>
          <p:cNvGrpSpPr/>
          <p:nvPr/>
        </p:nvGrpSpPr>
        <p:grpSpPr>
          <a:xfrm flipH="1">
            <a:off x="6378225" y="936479"/>
            <a:ext cx="3094729" cy="1111283"/>
            <a:chOff x="1748550" y="1613039"/>
            <a:chExt cx="3842475" cy="1379962"/>
          </a:xfrm>
        </p:grpSpPr>
        <p:grpSp>
          <p:nvGrpSpPr>
            <p:cNvPr id="846" name="Google Shape;846;p35"/>
            <p:cNvGrpSpPr/>
            <p:nvPr/>
          </p:nvGrpSpPr>
          <p:grpSpPr>
            <a:xfrm>
              <a:off x="1754675" y="2577138"/>
              <a:ext cx="1945675" cy="56700"/>
              <a:chOff x="1754675" y="2661275"/>
              <a:chExt cx="1945675" cy="56700"/>
            </a:xfrm>
          </p:grpSpPr>
          <p:cxnSp>
            <p:nvCxnSpPr>
              <p:cNvPr id="847" name="Google Shape;847;p3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848" name="Google Shape;848;p3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9" name="Google Shape;849;p35"/>
            <p:cNvGrpSpPr/>
            <p:nvPr/>
          </p:nvGrpSpPr>
          <p:grpSpPr>
            <a:xfrm>
              <a:off x="1754616" y="2823901"/>
              <a:ext cx="1938597" cy="169100"/>
              <a:chOff x="1754675" y="2824000"/>
              <a:chExt cx="4728285" cy="412439"/>
            </a:xfrm>
          </p:grpSpPr>
          <p:sp>
            <p:nvSpPr>
              <p:cNvPr id="850" name="Google Shape;850;p3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851" name="Google Shape;851;p3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35"/>
            <p:cNvGrpSpPr/>
            <p:nvPr/>
          </p:nvGrpSpPr>
          <p:grpSpPr>
            <a:xfrm>
              <a:off x="1779150" y="2289288"/>
              <a:ext cx="3811875" cy="127113"/>
              <a:chOff x="1779150" y="2604263"/>
              <a:chExt cx="3811875" cy="127113"/>
            </a:xfrm>
          </p:grpSpPr>
          <p:sp>
            <p:nvSpPr>
              <p:cNvPr id="853" name="Google Shape;853;p35"/>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854" name="Google Shape;854;p35"/>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5" name="Google Shape;855;p35"/>
            <p:cNvGrpSpPr/>
            <p:nvPr/>
          </p:nvGrpSpPr>
          <p:grpSpPr>
            <a:xfrm>
              <a:off x="1748550" y="1758700"/>
              <a:ext cx="3573375" cy="277863"/>
              <a:chOff x="1748550" y="2064750"/>
              <a:chExt cx="3573375" cy="277863"/>
            </a:xfrm>
          </p:grpSpPr>
          <p:sp>
            <p:nvSpPr>
              <p:cNvPr id="856" name="Google Shape;856;p35"/>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857" name="Google Shape;857;p35"/>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35"/>
            <p:cNvGrpSpPr/>
            <p:nvPr/>
          </p:nvGrpSpPr>
          <p:grpSpPr>
            <a:xfrm>
              <a:off x="1748560" y="1613039"/>
              <a:ext cx="3018055" cy="230395"/>
              <a:chOff x="1748547" y="1392116"/>
              <a:chExt cx="5911958" cy="451312"/>
            </a:xfrm>
          </p:grpSpPr>
          <p:sp>
            <p:nvSpPr>
              <p:cNvPr id="859" name="Google Shape;859;p35"/>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860" name="Google Shape;860;p35"/>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1" name="Google Shape;861;p35"/>
            <p:cNvGrpSpPr/>
            <p:nvPr/>
          </p:nvGrpSpPr>
          <p:grpSpPr>
            <a:xfrm>
              <a:off x="1766900" y="2120038"/>
              <a:ext cx="3737650" cy="56700"/>
              <a:chOff x="1766900" y="2869225"/>
              <a:chExt cx="3737650" cy="56700"/>
            </a:xfrm>
          </p:grpSpPr>
          <p:cxnSp>
            <p:nvCxnSpPr>
              <p:cNvPr id="862" name="Google Shape;862;p3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863" name="Google Shape;863;p3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p6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VISUALIZATION 9</a:t>
            </a:r>
            <a:endParaRPr/>
          </a:p>
          <a:p>
            <a:pPr indent="0" lvl="0" marL="0" rtl="0" algn="l">
              <a:spcBef>
                <a:spcPts val="0"/>
              </a:spcBef>
              <a:spcAft>
                <a:spcPts val="0"/>
              </a:spcAft>
              <a:buNone/>
            </a:pPr>
            <a:r>
              <a:t/>
            </a:r>
            <a:endParaRPr/>
          </a:p>
        </p:txBody>
      </p:sp>
      <p:pic>
        <p:nvPicPr>
          <p:cNvPr id="1380" name="Google Shape;1380;p62"/>
          <p:cNvPicPr preferRelativeResize="0"/>
          <p:nvPr/>
        </p:nvPicPr>
        <p:blipFill>
          <a:blip r:embed="rId3">
            <a:alphaModFix/>
          </a:blip>
          <a:stretch>
            <a:fillRect/>
          </a:stretch>
        </p:blipFill>
        <p:spPr>
          <a:xfrm>
            <a:off x="2199150" y="1098275"/>
            <a:ext cx="4745707" cy="3820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4" name="Shape 1384"/>
        <p:cNvGrpSpPr/>
        <p:nvPr/>
      </p:nvGrpSpPr>
      <p:grpSpPr>
        <a:xfrm>
          <a:off x="0" y="0"/>
          <a:ext cx="0" cy="0"/>
          <a:chOff x="0" y="0"/>
          <a:chExt cx="0" cy="0"/>
        </a:xfrm>
      </p:grpSpPr>
      <p:sp>
        <p:nvSpPr>
          <p:cNvPr id="1385" name="Google Shape;1385;p63"/>
          <p:cNvSpPr txBox="1"/>
          <p:nvPr>
            <p:ph type="title"/>
          </p:nvPr>
        </p:nvSpPr>
        <p:spPr>
          <a:xfrm>
            <a:off x="165925" y="1056250"/>
            <a:ext cx="4158300" cy="104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QUERY 16</a:t>
            </a:r>
            <a:endParaRPr/>
          </a:p>
        </p:txBody>
      </p:sp>
      <p:grpSp>
        <p:nvGrpSpPr>
          <p:cNvPr id="1386" name="Google Shape;1386;p63"/>
          <p:cNvGrpSpPr/>
          <p:nvPr/>
        </p:nvGrpSpPr>
        <p:grpSpPr>
          <a:xfrm flipH="1">
            <a:off x="6775879" y="3868746"/>
            <a:ext cx="3599787" cy="1044104"/>
            <a:chOff x="-1431671" y="656496"/>
            <a:chExt cx="3599787" cy="1044104"/>
          </a:xfrm>
        </p:grpSpPr>
        <p:grpSp>
          <p:nvGrpSpPr>
            <p:cNvPr id="1387" name="Google Shape;1387;p63"/>
            <p:cNvGrpSpPr/>
            <p:nvPr/>
          </p:nvGrpSpPr>
          <p:grpSpPr>
            <a:xfrm>
              <a:off x="-368508" y="1432892"/>
              <a:ext cx="1567047" cy="45661"/>
              <a:chOff x="1754675" y="2661275"/>
              <a:chExt cx="1945675" cy="56700"/>
            </a:xfrm>
          </p:grpSpPr>
          <p:cxnSp>
            <p:nvCxnSpPr>
              <p:cNvPr id="1388" name="Google Shape;1388;p63"/>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389" name="Google Shape;1389;p63"/>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63"/>
            <p:cNvGrpSpPr/>
            <p:nvPr/>
          </p:nvGrpSpPr>
          <p:grpSpPr>
            <a:xfrm>
              <a:off x="-766480" y="1564412"/>
              <a:ext cx="1561280" cy="136187"/>
              <a:chOff x="1754675" y="2824000"/>
              <a:chExt cx="4728285" cy="412439"/>
            </a:xfrm>
          </p:grpSpPr>
          <p:sp>
            <p:nvSpPr>
              <p:cNvPr id="1391" name="Google Shape;1391;p6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392" name="Google Shape;1392;p6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63"/>
            <p:cNvGrpSpPr/>
            <p:nvPr/>
          </p:nvGrpSpPr>
          <p:grpSpPr>
            <a:xfrm>
              <a:off x="-1431671" y="1201087"/>
              <a:ext cx="3070084" cy="102364"/>
              <a:chOff x="1779150" y="2604263"/>
              <a:chExt cx="3811875" cy="127113"/>
            </a:xfrm>
          </p:grpSpPr>
          <p:sp>
            <p:nvSpPr>
              <p:cNvPr id="1394" name="Google Shape;1394;p6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395" name="Google Shape;1395;p6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6" name="Google Shape;1396;p63"/>
            <p:cNvGrpSpPr/>
            <p:nvPr/>
          </p:nvGrpSpPr>
          <p:grpSpPr>
            <a:xfrm>
              <a:off x="-856941" y="773805"/>
              <a:ext cx="2877996" cy="223763"/>
              <a:chOff x="1748550" y="2064750"/>
              <a:chExt cx="3573375" cy="277863"/>
            </a:xfrm>
          </p:grpSpPr>
          <p:sp>
            <p:nvSpPr>
              <p:cNvPr id="1397" name="Google Shape;1397;p63"/>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398" name="Google Shape;1398;p63"/>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9" name="Google Shape;1399;p63"/>
            <p:cNvGrpSpPr/>
            <p:nvPr/>
          </p:nvGrpSpPr>
          <p:grpSpPr>
            <a:xfrm>
              <a:off x="-856882" y="656496"/>
              <a:ext cx="2430997" cy="185534"/>
              <a:chOff x="1748547" y="1392116"/>
              <a:chExt cx="5911958" cy="451312"/>
            </a:xfrm>
          </p:grpSpPr>
          <p:sp>
            <p:nvSpPr>
              <p:cNvPr id="1400" name="Google Shape;1400;p63"/>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401" name="Google Shape;1401;p63"/>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2" name="Google Shape;1402;p63"/>
            <p:cNvGrpSpPr/>
            <p:nvPr/>
          </p:nvGrpSpPr>
          <p:grpSpPr>
            <a:xfrm>
              <a:off x="-842187" y="1064790"/>
              <a:ext cx="3010303" cy="45661"/>
              <a:chOff x="1766900" y="2869225"/>
              <a:chExt cx="3737650" cy="56700"/>
            </a:xfrm>
          </p:grpSpPr>
          <p:cxnSp>
            <p:nvCxnSpPr>
              <p:cNvPr id="1403" name="Google Shape;1403;p6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404" name="Google Shape;1404;p6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405" name="Google Shape;1405;p63"/>
          <p:cNvPicPr preferRelativeResize="0"/>
          <p:nvPr/>
        </p:nvPicPr>
        <p:blipFill>
          <a:blip r:embed="rId3">
            <a:alphaModFix/>
          </a:blip>
          <a:stretch>
            <a:fillRect/>
          </a:stretch>
        </p:blipFill>
        <p:spPr>
          <a:xfrm>
            <a:off x="998000" y="2603838"/>
            <a:ext cx="7148000" cy="7613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sp>
        <p:nvSpPr>
          <p:cNvPr id="1410" name="Google Shape;1410;p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VISUALIZATION 10</a:t>
            </a:r>
            <a:endParaRPr/>
          </a:p>
          <a:p>
            <a:pPr indent="0" lvl="0" marL="0" rtl="0" algn="l">
              <a:spcBef>
                <a:spcPts val="0"/>
              </a:spcBef>
              <a:spcAft>
                <a:spcPts val="0"/>
              </a:spcAft>
              <a:buNone/>
            </a:pPr>
            <a:r>
              <a:t/>
            </a:r>
            <a:endParaRPr/>
          </a:p>
        </p:txBody>
      </p:sp>
      <p:pic>
        <p:nvPicPr>
          <p:cNvPr id="1411" name="Google Shape;1411;p64"/>
          <p:cNvPicPr preferRelativeResize="0"/>
          <p:nvPr/>
        </p:nvPicPr>
        <p:blipFill>
          <a:blip r:embed="rId3">
            <a:alphaModFix/>
          </a:blip>
          <a:stretch>
            <a:fillRect/>
          </a:stretch>
        </p:blipFill>
        <p:spPr>
          <a:xfrm>
            <a:off x="2199150" y="1083675"/>
            <a:ext cx="4745707" cy="3820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65"/>
          <p:cNvSpPr txBox="1"/>
          <p:nvPr>
            <p:ph type="title"/>
          </p:nvPr>
        </p:nvSpPr>
        <p:spPr>
          <a:xfrm>
            <a:off x="2131950" y="2098488"/>
            <a:ext cx="4880100" cy="94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LINEAR MODELS</a:t>
            </a:r>
            <a:endParaRPr sz="3700"/>
          </a:p>
        </p:txBody>
      </p:sp>
      <p:grpSp>
        <p:nvGrpSpPr>
          <p:cNvPr id="1417" name="Google Shape;1417;p65"/>
          <p:cNvGrpSpPr/>
          <p:nvPr/>
        </p:nvGrpSpPr>
        <p:grpSpPr>
          <a:xfrm>
            <a:off x="-1555691" y="3874548"/>
            <a:ext cx="3140396" cy="541907"/>
            <a:chOff x="-528216" y="3116173"/>
            <a:chExt cx="3140396" cy="541907"/>
          </a:xfrm>
        </p:grpSpPr>
        <p:grpSp>
          <p:nvGrpSpPr>
            <p:cNvPr id="1418" name="Google Shape;1418;p65"/>
            <p:cNvGrpSpPr/>
            <p:nvPr/>
          </p:nvGrpSpPr>
          <p:grpSpPr>
            <a:xfrm>
              <a:off x="-528216" y="3434317"/>
              <a:ext cx="2877996" cy="223763"/>
              <a:chOff x="1748550" y="2064750"/>
              <a:chExt cx="3573375" cy="277863"/>
            </a:xfrm>
          </p:grpSpPr>
          <p:sp>
            <p:nvSpPr>
              <p:cNvPr id="1419" name="Google Shape;1419;p65"/>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420" name="Google Shape;1420;p65"/>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1" name="Google Shape;1421;p65"/>
            <p:cNvGrpSpPr/>
            <p:nvPr/>
          </p:nvGrpSpPr>
          <p:grpSpPr>
            <a:xfrm>
              <a:off x="-528132" y="3317008"/>
              <a:ext cx="2430997" cy="185534"/>
              <a:chOff x="1748547" y="1392116"/>
              <a:chExt cx="5911958" cy="451312"/>
            </a:xfrm>
          </p:grpSpPr>
          <p:sp>
            <p:nvSpPr>
              <p:cNvPr id="1422" name="Google Shape;1422;p65"/>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423" name="Google Shape;1423;p65"/>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4" name="Google Shape;1424;p65"/>
            <p:cNvGrpSpPr/>
            <p:nvPr/>
          </p:nvGrpSpPr>
          <p:grpSpPr>
            <a:xfrm>
              <a:off x="-528216" y="3116173"/>
              <a:ext cx="3140396" cy="45661"/>
              <a:chOff x="1748550" y="1449263"/>
              <a:chExt cx="3899175" cy="56700"/>
            </a:xfrm>
          </p:grpSpPr>
          <p:cxnSp>
            <p:nvCxnSpPr>
              <p:cNvPr id="1425" name="Google Shape;1425;p65"/>
              <p:cNvCxnSpPr/>
              <p:nvPr/>
            </p:nvCxnSpPr>
            <p:spPr>
              <a:xfrm>
                <a:off x="1748550" y="1477625"/>
                <a:ext cx="3846900" cy="0"/>
              </a:xfrm>
              <a:prstGeom prst="straightConnector1">
                <a:avLst/>
              </a:prstGeom>
              <a:noFill/>
              <a:ln cap="flat" cmpd="sng" w="9525">
                <a:solidFill>
                  <a:schemeClr val="dk1"/>
                </a:solidFill>
                <a:prstDash val="solid"/>
                <a:round/>
                <a:headEnd len="med" w="med" type="none"/>
                <a:tailEnd len="med" w="med" type="none"/>
              </a:ln>
            </p:spPr>
          </p:cxnSp>
          <p:sp>
            <p:nvSpPr>
              <p:cNvPr id="1426" name="Google Shape;1426;p65"/>
              <p:cNvSpPr/>
              <p:nvPr/>
            </p:nvSpPr>
            <p:spPr>
              <a:xfrm>
                <a:off x="5591025" y="1449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27" name="Google Shape;1427;p65"/>
          <p:cNvGrpSpPr/>
          <p:nvPr/>
        </p:nvGrpSpPr>
        <p:grpSpPr>
          <a:xfrm flipH="1">
            <a:off x="6378225" y="936479"/>
            <a:ext cx="3094729" cy="1111283"/>
            <a:chOff x="1748550" y="1613039"/>
            <a:chExt cx="3842475" cy="1379962"/>
          </a:xfrm>
        </p:grpSpPr>
        <p:grpSp>
          <p:nvGrpSpPr>
            <p:cNvPr id="1428" name="Google Shape;1428;p65"/>
            <p:cNvGrpSpPr/>
            <p:nvPr/>
          </p:nvGrpSpPr>
          <p:grpSpPr>
            <a:xfrm>
              <a:off x="1754675" y="2577138"/>
              <a:ext cx="1945675" cy="56700"/>
              <a:chOff x="1754675" y="2661275"/>
              <a:chExt cx="1945675" cy="56700"/>
            </a:xfrm>
          </p:grpSpPr>
          <p:cxnSp>
            <p:nvCxnSpPr>
              <p:cNvPr id="1429" name="Google Shape;1429;p6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430" name="Google Shape;1430;p6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1" name="Google Shape;1431;p65"/>
            <p:cNvGrpSpPr/>
            <p:nvPr/>
          </p:nvGrpSpPr>
          <p:grpSpPr>
            <a:xfrm>
              <a:off x="1754616" y="2823901"/>
              <a:ext cx="1938597" cy="169100"/>
              <a:chOff x="1754675" y="2824000"/>
              <a:chExt cx="4728285" cy="412439"/>
            </a:xfrm>
          </p:grpSpPr>
          <p:sp>
            <p:nvSpPr>
              <p:cNvPr id="1432" name="Google Shape;1432;p6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433" name="Google Shape;1433;p6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4" name="Google Shape;1434;p65"/>
            <p:cNvGrpSpPr/>
            <p:nvPr/>
          </p:nvGrpSpPr>
          <p:grpSpPr>
            <a:xfrm>
              <a:off x="1779150" y="2289288"/>
              <a:ext cx="3811875" cy="127113"/>
              <a:chOff x="1779150" y="2604263"/>
              <a:chExt cx="3811875" cy="127113"/>
            </a:xfrm>
          </p:grpSpPr>
          <p:sp>
            <p:nvSpPr>
              <p:cNvPr id="1435" name="Google Shape;1435;p65"/>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436" name="Google Shape;1436;p65"/>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7" name="Google Shape;1437;p65"/>
            <p:cNvGrpSpPr/>
            <p:nvPr/>
          </p:nvGrpSpPr>
          <p:grpSpPr>
            <a:xfrm>
              <a:off x="1748550" y="1758700"/>
              <a:ext cx="3573375" cy="277863"/>
              <a:chOff x="1748550" y="2064750"/>
              <a:chExt cx="3573375" cy="277863"/>
            </a:xfrm>
          </p:grpSpPr>
          <p:sp>
            <p:nvSpPr>
              <p:cNvPr id="1438" name="Google Shape;1438;p65"/>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439" name="Google Shape;1439;p65"/>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0" name="Google Shape;1440;p65"/>
            <p:cNvGrpSpPr/>
            <p:nvPr/>
          </p:nvGrpSpPr>
          <p:grpSpPr>
            <a:xfrm>
              <a:off x="1748560" y="1613039"/>
              <a:ext cx="3018055" cy="230395"/>
              <a:chOff x="1748547" y="1392116"/>
              <a:chExt cx="5911958" cy="451312"/>
            </a:xfrm>
          </p:grpSpPr>
          <p:sp>
            <p:nvSpPr>
              <p:cNvPr id="1441" name="Google Shape;1441;p65"/>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442" name="Google Shape;1442;p65"/>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3" name="Google Shape;1443;p65"/>
            <p:cNvGrpSpPr/>
            <p:nvPr/>
          </p:nvGrpSpPr>
          <p:grpSpPr>
            <a:xfrm>
              <a:off x="1766900" y="2120038"/>
              <a:ext cx="3737650" cy="56700"/>
              <a:chOff x="1766900" y="2869225"/>
              <a:chExt cx="3737650" cy="56700"/>
            </a:xfrm>
          </p:grpSpPr>
          <p:cxnSp>
            <p:nvCxnSpPr>
              <p:cNvPr id="1444" name="Google Shape;1444;p6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445" name="Google Shape;1445;p6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sp>
        <p:nvSpPr>
          <p:cNvPr id="1450" name="Google Shape;1450;p66"/>
          <p:cNvSpPr txBox="1"/>
          <p:nvPr>
            <p:ph type="title"/>
          </p:nvPr>
        </p:nvSpPr>
        <p:spPr>
          <a:xfrm>
            <a:off x="165925" y="1056250"/>
            <a:ext cx="4158300" cy="104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QUERY 17</a:t>
            </a:r>
            <a:endParaRPr/>
          </a:p>
        </p:txBody>
      </p:sp>
      <p:grpSp>
        <p:nvGrpSpPr>
          <p:cNvPr id="1451" name="Google Shape;1451;p66"/>
          <p:cNvGrpSpPr/>
          <p:nvPr/>
        </p:nvGrpSpPr>
        <p:grpSpPr>
          <a:xfrm flipH="1">
            <a:off x="6775879" y="3868746"/>
            <a:ext cx="3599787" cy="1044104"/>
            <a:chOff x="-1431671" y="656496"/>
            <a:chExt cx="3599787" cy="1044104"/>
          </a:xfrm>
        </p:grpSpPr>
        <p:grpSp>
          <p:nvGrpSpPr>
            <p:cNvPr id="1452" name="Google Shape;1452;p66"/>
            <p:cNvGrpSpPr/>
            <p:nvPr/>
          </p:nvGrpSpPr>
          <p:grpSpPr>
            <a:xfrm>
              <a:off x="-368508" y="1432892"/>
              <a:ext cx="1567047" cy="45661"/>
              <a:chOff x="1754675" y="2661275"/>
              <a:chExt cx="1945675" cy="56700"/>
            </a:xfrm>
          </p:grpSpPr>
          <p:cxnSp>
            <p:nvCxnSpPr>
              <p:cNvPr id="1453" name="Google Shape;1453;p66"/>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454" name="Google Shape;1454;p66"/>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5" name="Google Shape;1455;p66"/>
            <p:cNvGrpSpPr/>
            <p:nvPr/>
          </p:nvGrpSpPr>
          <p:grpSpPr>
            <a:xfrm>
              <a:off x="-766480" y="1564412"/>
              <a:ext cx="1561280" cy="136187"/>
              <a:chOff x="1754675" y="2824000"/>
              <a:chExt cx="4728285" cy="412439"/>
            </a:xfrm>
          </p:grpSpPr>
          <p:sp>
            <p:nvSpPr>
              <p:cNvPr id="1456" name="Google Shape;1456;p66"/>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457" name="Google Shape;1457;p66"/>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8" name="Google Shape;1458;p66"/>
            <p:cNvGrpSpPr/>
            <p:nvPr/>
          </p:nvGrpSpPr>
          <p:grpSpPr>
            <a:xfrm>
              <a:off x="-1431671" y="1201087"/>
              <a:ext cx="3070084" cy="102364"/>
              <a:chOff x="1779150" y="2604263"/>
              <a:chExt cx="3811875" cy="127113"/>
            </a:xfrm>
          </p:grpSpPr>
          <p:sp>
            <p:nvSpPr>
              <p:cNvPr id="1459" name="Google Shape;1459;p6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460" name="Google Shape;1460;p6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1" name="Google Shape;1461;p66"/>
            <p:cNvGrpSpPr/>
            <p:nvPr/>
          </p:nvGrpSpPr>
          <p:grpSpPr>
            <a:xfrm>
              <a:off x="-856941" y="773805"/>
              <a:ext cx="2877996" cy="223763"/>
              <a:chOff x="1748550" y="2064750"/>
              <a:chExt cx="3573375" cy="277863"/>
            </a:xfrm>
          </p:grpSpPr>
          <p:sp>
            <p:nvSpPr>
              <p:cNvPr id="1462" name="Google Shape;1462;p66"/>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463" name="Google Shape;1463;p66"/>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66"/>
            <p:cNvGrpSpPr/>
            <p:nvPr/>
          </p:nvGrpSpPr>
          <p:grpSpPr>
            <a:xfrm>
              <a:off x="-856882" y="656496"/>
              <a:ext cx="2430997" cy="185534"/>
              <a:chOff x="1748547" y="1392116"/>
              <a:chExt cx="5911958" cy="451312"/>
            </a:xfrm>
          </p:grpSpPr>
          <p:sp>
            <p:nvSpPr>
              <p:cNvPr id="1465" name="Google Shape;1465;p66"/>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466" name="Google Shape;1466;p66"/>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7" name="Google Shape;1467;p66"/>
            <p:cNvGrpSpPr/>
            <p:nvPr/>
          </p:nvGrpSpPr>
          <p:grpSpPr>
            <a:xfrm>
              <a:off x="-842187" y="1064790"/>
              <a:ext cx="3010303" cy="45661"/>
              <a:chOff x="1766900" y="2869225"/>
              <a:chExt cx="3737650" cy="56700"/>
            </a:xfrm>
          </p:grpSpPr>
          <p:cxnSp>
            <p:nvCxnSpPr>
              <p:cNvPr id="1468" name="Google Shape;1468;p66"/>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469" name="Google Shape;1469;p6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470" name="Google Shape;1470;p66"/>
          <p:cNvPicPr preferRelativeResize="0"/>
          <p:nvPr/>
        </p:nvPicPr>
        <p:blipFill>
          <a:blip r:embed="rId3">
            <a:alphaModFix/>
          </a:blip>
          <a:stretch>
            <a:fillRect/>
          </a:stretch>
        </p:blipFill>
        <p:spPr>
          <a:xfrm>
            <a:off x="748400" y="2591020"/>
            <a:ext cx="7647200" cy="939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4" name="Shape 1474"/>
        <p:cNvGrpSpPr/>
        <p:nvPr/>
      </p:nvGrpSpPr>
      <p:grpSpPr>
        <a:xfrm>
          <a:off x="0" y="0"/>
          <a:ext cx="0" cy="0"/>
          <a:chOff x="0" y="0"/>
          <a:chExt cx="0" cy="0"/>
        </a:xfrm>
      </p:grpSpPr>
      <p:sp>
        <p:nvSpPr>
          <p:cNvPr id="1475" name="Google Shape;1475;p67"/>
          <p:cNvSpPr txBox="1"/>
          <p:nvPr>
            <p:ph type="title"/>
          </p:nvPr>
        </p:nvSpPr>
        <p:spPr>
          <a:xfrm>
            <a:off x="2532600" y="273475"/>
            <a:ext cx="4078800" cy="7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MODEL 1</a:t>
            </a:r>
            <a:endParaRPr sz="4000"/>
          </a:p>
        </p:txBody>
      </p:sp>
      <p:grpSp>
        <p:nvGrpSpPr>
          <p:cNvPr id="1476" name="Google Shape;1476;p67"/>
          <p:cNvGrpSpPr/>
          <p:nvPr/>
        </p:nvGrpSpPr>
        <p:grpSpPr>
          <a:xfrm rot="10800000">
            <a:off x="-1812575" y="905315"/>
            <a:ext cx="3257300" cy="703085"/>
            <a:chOff x="7541550" y="1393665"/>
            <a:chExt cx="3257300" cy="703085"/>
          </a:xfrm>
        </p:grpSpPr>
        <p:grpSp>
          <p:nvGrpSpPr>
            <p:cNvPr id="1477" name="Google Shape;1477;p67"/>
            <p:cNvGrpSpPr/>
            <p:nvPr/>
          </p:nvGrpSpPr>
          <p:grpSpPr>
            <a:xfrm flipH="1">
              <a:off x="7788550" y="1761767"/>
              <a:ext cx="1567047" cy="45661"/>
              <a:chOff x="1754675" y="2661275"/>
              <a:chExt cx="1945675" cy="56700"/>
            </a:xfrm>
          </p:grpSpPr>
          <p:cxnSp>
            <p:nvCxnSpPr>
              <p:cNvPr id="1478" name="Google Shape;1478;p6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479" name="Google Shape;1479;p6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0" name="Google Shape;1480;p67"/>
            <p:cNvGrpSpPr/>
            <p:nvPr/>
          </p:nvGrpSpPr>
          <p:grpSpPr>
            <a:xfrm flipH="1">
              <a:off x="7662539" y="1960562"/>
              <a:ext cx="1561280" cy="136187"/>
              <a:chOff x="1754675" y="2824000"/>
              <a:chExt cx="4728285" cy="412439"/>
            </a:xfrm>
          </p:grpSpPr>
          <p:sp>
            <p:nvSpPr>
              <p:cNvPr id="1481" name="Google Shape;1481;p6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482" name="Google Shape;1482;p6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3" name="Google Shape;1483;p67"/>
            <p:cNvGrpSpPr/>
            <p:nvPr/>
          </p:nvGrpSpPr>
          <p:grpSpPr>
            <a:xfrm flipH="1">
              <a:off x="7541550" y="1529962"/>
              <a:ext cx="3070084" cy="102364"/>
              <a:chOff x="1779150" y="2604263"/>
              <a:chExt cx="3811875" cy="127113"/>
            </a:xfrm>
          </p:grpSpPr>
          <p:sp>
            <p:nvSpPr>
              <p:cNvPr id="1484" name="Google Shape;1484;p6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485" name="Google Shape;1485;p6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6" name="Google Shape;1486;p67"/>
            <p:cNvGrpSpPr/>
            <p:nvPr/>
          </p:nvGrpSpPr>
          <p:grpSpPr>
            <a:xfrm flipH="1">
              <a:off x="7788547" y="1393665"/>
              <a:ext cx="3010303" cy="45661"/>
              <a:chOff x="1766900" y="2869225"/>
              <a:chExt cx="3737650" cy="56700"/>
            </a:xfrm>
          </p:grpSpPr>
          <p:cxnSp>
            <p:nvCxnSpPr>
              <p:cNvPr id="1487" name="Google Shape;1487;p6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488" name="Google Shape;1488;p6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89" name="Google Shape;1489;p67"/>
          <p:cNvGrpSpPr/>
          <p:nvPr/>
        </p:nvGrpSpPr>
        <p:grpSpPr>
          <a:xfrm flipH="1">
            <a:off x="7218425" y="2971904"/>
            <a:ext cx="3094729" cy="1111283"/>
            <a:chOff x="1748550" y="1613039"/>
            <a:chExt cx="3842475" cy="1379962"/>
          </a:xfrm>
        </p:grpSpPr>
        <p:grpSp>
          <p:nvGrpSpPr>
            <p:cNvPr id="1490" name="Google Shape;1490;p67"/>
            <p:cNvGrpSpPr/>
            <p:nvPr/>
          </p:nvGrpSpPr>
          <p:grpSpPr>
            <a:xfrm>
              <a:off x="2606177" y="2577138"/>
              <a:ext cx="1945675" cy="56700"/>
              <a:chOff x="2606177" y="2661275"/>
              <a:chExt cx="1945675" cy="56700"/>
            </a:xfrm>
          </p:grpSpPr>
          <p:cxnSp>
            <p:nvCxnSpPr>
              <p:cNvPr id="1491" name="Google Shape;1491;p67"/>
              <p:cNvCxnSpPr/>
              <p:nvPr/>
            </p:nvCxnSpPr>
            <p:spPr>
              <a:xfrm>
                <a:off x="2606177"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492" name="Google Shape;1492;p67"/>
              <p:cNvSpPr/>
              <p:nvPr/>
            </p:nvSpPr>
            <p:spPr>
              <a:xfrm>
                <a:off x="4495152"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3" name="Google Shape;1493;p67"/>
            <p:cNvGrpSpPr/>
            <p:nvPr/>
          </p:nvGrpSpPr>
          <p:grpSpPr>
            <a:xfrm>
              <a:off x="2322284" y="2823901"/>
              <a:ext cx="1938597" cy="169100"/>
              <a:chOff x="3139232" y="2824000"/>
              <a:chExt cx="4728285" cy="412439"/>
            </a:xfrm>
          </p:grpSpPr>
          <p:sp>
            <p:nvSpPr>
              <p:cNvPr id="1494" name="Google Shape;1494;p67"/>
              <p:cNvSpPr/>
              <p:nvPr/>
            </p:nvSpPr>
            <p:spPr>
              <a:xfrm>
                <a:off x="3139232"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495" name="Google Shape;1495;p67"/>
              <p:cNvSpPr/>
              <p:nvPr/>
            </p:nvSpPr>
            <p:spPr>
              <a:xfrm>
                <a:off x="7733117"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67"/>
            <p:cNvGrpSpPr/>
            <p:nvPr/>
          </p:nvGrpSpPr>
          <p:grpSpPr>
            <a:xfrm>
              <a:off x="1779150" y="2289288"/>
              <a:ext cx="3811875" cy="127113"/>
              <a:chOff x="1779150" y="2604263"/>
              <a:chExt cx="3811875" cy="127113"/>
            </a:xfrm>
          </p:grpSpPr>
          <p:sp>
            <p:nvSpPr>
              <p:cNvPr id="1497" name="Google Shape;1497;p6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498" name="Google Shape;1498;p6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9" name="Google Shape;1499;p67"/>
            <p:cNvGrpSpPr/>
            <p:nvPr/>
          </p:nvGrpSpPr>
          <p:grpSpPr>
            <a:xfrm>
              <a:off x="1748550" y="1758700"/>
              <a:ext cx="3573375" cy="277863"/>
              <a:chOff x="1748550" y="2064750"/>
              <a:chExt cx="3573375" cy="277863"/>
            </a:xfrm>
          </p:grpSpPr>
          <p:sp>
            <p:nvSpPr>
              <p:cNvPr id="1500" name="Google Shape;1500;p67"/>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501" name="Google Shape;1501;p67"/>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2" name="Google Shape;1502;p67"/>
            <p:cNvGrpSpPr/>
            <p:nvPr/>
          </p:nvGrpSpPr>
          <p:grpSpPr>
            <a:xfrm>
              <a:off x="1748560" y="1613039"/>
              <a:ext cx="3018055" cy="230395"/>
              <a:chOff x="1748547" y="1392116"/>
              <a:chExt cx="5911958" cy="451312"/>
            </a:xfrm>
          </p:grpSpPr>
          <p:sp>
            <p:nvSpPr>
              <p:cNvPr id="1503" name="Google Shape;1503;p67"/>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504" name="Google Shape;1504;p67"/>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5" name="Google Shape;1505;p67"/>
            <p:cNvGrpSpPr/>
            <p:nvPr/>
          </p:nvGrpSpPr>
          <p:grpSpPr>
            <a:xfrm>
              <a:off x="1766900" y="2120038"/>
              <a:ext cx="3737650" cy="56700"/>
              <a:chOff x="1766900" y="2869225"/>
              <a:chExt cx="3737650" cy="56700"/>
            </a:xfrm>
          </p:grpSpPr>
          <p:cxnSp>
            <p:nvCxnSpPr>
              <p:cNvPr id="1506" name="Google Shape;1506;p6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507" name="Google Shape;1507;p6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508" name="Google Shape;1508;p67"/>
          <p:cNvPicPr preferRelativeResize="0"/>
          <p:nvPr/>
        </p:nvPicPr>
        <p:blipFill>
          <a:blip r:embed="rId3">
            <a:alphaModFix/>
          </a:blip>
          <a:stretch>
            <a:fillRect/>
          </a:stretch>
        </p:blipFill>
        <p:spPr>
          <a:xfrm>
            <a:off x="2390775" y="1484200"/>
            <a:ext cx="4362450" cy="3162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2" name="Shape 1512"/>
        <p:cNvGrpSpPr/>
        <p:nvPr/>
      </p:nvGrpSpPr>
      <p:grpSpPr>
        <a:xfrm>
          <a:off x="0" y="0"/>
          <a:ext cx="0" cy="0"/>
          <a:chOff x="0" y="0"/>
          <a:chExt cx="0" cy="0"/>
        </a:xfrm>
      </p:grpSpPr>
      <p:sp>
        <p:nvSpPr>
          <p:cNvPr id="1513" name="Google Shape;1513;p68"/>
          <p:cNvSpPr txBox="1"/>
          <p:nvPr>
            <p:ph type="title"/>
          </p:nvPr>
        </p:nvSpPr>
        <p:spPr>
          <a:xfrm>
            <a:off x="2532600" y="273475"/>
            <a:ext cx="4078800" cy="7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MODEL 2</a:t>
            </a:r>
            <a:endParaRPr sz="4000"/>
          </a:p>
        </p:txBody>
      </p:sp>
      <p:grpSp>
        <p:nvGrpSpPr>
          <p:cNvPr id="1514" name="Google Shape;1514;p68"/>
          <p:cNvGrpSpPr/>
          <p:nvPr/>
        </p:nvGrpSpPr>
        <p:grpSpPr>
          <a:xfrm rot="10800000">
            <a:off x="-1812575" y="905315"/>
            <a:ext cx="3257300" cy="703085"/>
            <a:chOff x="7541550" y="1393665"/>
            <a:chExt cx="3257300" cy="703085"/>
          </a:xfrm>
        </p:grpSpPr>
        <p:grpSp>
          <p:nvGrpSpPr>
            <p:cNvPr id="1515" name="Google Shape;1515;p68"/>
            <p:cNvGrpSpPr/>
            <p:nvPr/>
          </p:nvGrpSpPr>
          <p:grpSpPr>
            <a:xfrm flipH="1">
              <a:off x="7788550" y="1761767"/>
              <a:ext cx="1567047" cy="45661"/>
              <a:chOff x="1754675" y="2661275"/>
              <a:chExt cx="1945675" cy="56700"/>
            </a:xfrm>
          </p:grpSpPr>
          <p:cxnSp>
            <p:nvCxnSpPr>
              <p:cNvPr id="1516" name="Google Shape;1516;p6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517" name="Google Shape;1517;p6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8" name="Google Shape;1518;p68"/>
            <p:cNvGrpSpPr/>
            <p:nvPr/>
          </p:nvGrpSpPr>
          <p:grpSpPr>
            <a:xfrm flipH="1">
              <a:off x="7662539" y="1960562"/>
              <a:ext cx="1561280" cy="136187"/>
              <a:chOff x="1754675" y="2824000"/>
              <a:chExt cx="4728285" cy="412439"/>
            </a:xfrm>
          </p:grpSpPr>
          <p:sp>
            <p:nvSpPr>
              <p:cNvPr id="1519" name="Google Shape;1519;p6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520" name="Google Shape;1520;p6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1" name="Google Shape;1521;p68"/>
            <p:cNvGrpSpPr/>
            <p:nvPr/>
          </p:nvGrpSpPr>
          <p:grpSpPr>
            <a:xfrm flipH="1">
              <a:off x="7541550" y="1529962"/>
              <a:ext cx="3070084" cy="102364"/>
              <a:chOff x="1779150" y="2604263"/>
              <a:chExt cx="3811875" cy="127113"/>
            </a:xfrm>
          </p:grpSpPr>
          <p:sp>
            <p:nvSpPr>
              <p:cNvPr id="1522" name="Google Shape;1522;p6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523" name="Google Shape;1523;p6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4" name="Google Shape;1524;p68"/>
            <p:cNvGrpSpPr/>
            <p:nvPr/>
          </p:nvGrpSpPr>
          <p:grpSpPr>
            <a:xfrm flipH="1">
              <a:off x="7788547" y="1393665"/>
              <a:ext cx="3010303" cy="45661"/>
              <a:chOff x="1766900" y="2869225"/>
              <a:chExt cx="3737650" cy="56700"/>
            </a:xfrm>
          </p:grpSpPr>
          <p:cxnSp>
            <p:nvCxnSpPr>
              <p:cNvPr id="1525" name="Google Shape;1525;p6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526" name="Google Shape;1526;p6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27" name="Google Shape;1527;p68"/>
          <p:cNvGrpSpPr/>
          <p:nvPr/>
        </p:nvGrpSpPr>
        <p:grpSpPr>
          <a:xfrm flipH="1">
            <a:off x="7218425" y="2971904"/>
            <a:ext cx="3094729" cy="1111283"/>
            <a:chOff x="1748550" y="1613039"/>
            <a:chExt cx="3842475" cy="1379962"/>
          </a:xfrm>
        </p:grpSpPr>
        <p:grpSp>
          <p:nvGrpSpPr>
            <p:cNvPr id="1528" name="Google Shape;1528;p68"/>
            <p:cNvGrpSpPr/>
            <p:nvPr/>
          </p:nvGrpSpPr>
          <p:grpSpPr>
            <a:xfrm>
              <a:off x="2606177" y="2577138"/>
              <a:ext cx="1945675" cy="56700"/>
              <a:chOff x="2606177" y="2661275"/>
              <a:chExt cx="1945675" cy="56700"/>
            </a:xfrm>
          </p:grpSpPr>
          <p:cxnSp>
            <p:nvCxnSpPr>
              <p:cNvPr id="1529" name="Google Shape;1529;p68"/>
              <p:cNvCxnSpPr/>
              <p:nvPr/>
            </p:nvCxnSpPr>
            <p:spPr>
              <a:xfrm>
                <a:off x="2606177"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530" name="Google Shape;1530;p68"/>
              <p:cNvSpPr/>
              <p:nvPr/>
            </p:nvSpPr>
            <p:spPr>
              <a:xfrm>
                <a:off x="4495152"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1" name="Google Shape;1531;p68"/>
            <p:cNvGrpSpPr/>
            <p:nvPr/>
          </p:nvGrpSpPr>
          <p:grpSpPr>
            <a:xfrm>
              <a:off x="2322284" y="2823901"/>
              <a:ext cx="1938597" cy="169100"/>
              <a:chOff x="3139232" y="2824000"/>
              <a:chExt cx="4728285" cy="412439"/>
            </a:xfrm>
          </p:grpSpPr>
          <p:sp>
            <p:nvSpPr>
              <p:cNvPr id="1532" name="Google Shape;1532;p68"/>
              <p:cNvSpPr/>
              <p:nvPr/>
            </p:nvSpPr>
            <p:spPr>
              <a:xfrm>
                <a:off x="3139232"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533" name="Google Shape;1533;p68"/>
              <p:cNvSpPr/>
              <p:nvPr/>
            </p:nvSpPr>
            <p:spPr>
              <a:xfrm>
                <a:off x="7733117"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4" name="Google Shape;1534;p68"/>
            <p:cNvGrpSpPr/>
            <p:nvPr/>
          </p:nvGrpSpPr>
          <p:grpSpPr>
            <a:xfrm>
              <a:off x="1779150" y="2289288"/>
              <a:ext cx="3811875" cy="127113"/>
              <a:chOff x="1779150" y="2604263"/>
              <a:chExt cx="3811875" cy="127113"/>
            </a:xfrm>
          </p:grpSpPr>
          <p:sp>
            <p:nvSpPr>
              <p:cNvPr id="1535" name="Google Shape;1535;p6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536" name="Google Shape;1536;p6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7" name="Google Shape;1537;p68"/>
            <p:cNvGrpSpPr/>
            <p:nvPr/>
          </p:nvGrpSpPr>
          <p:grpSpPr>
            <a:xfrm>
              <a:off x="1748550" y="1758700"/>
              <a:ext cx="3573375" cy="277863"/>
              <a:chOff x="1748550" y="2064750"/>
              <a:chExt cx="3573375" cy="277863"/>
            </a:xfrm>
          </p:grpSpPr>
          <p:sp>
            <p:nvSpPr>
              <p:cNvPr id="1538" name="Google Shape;1538;p68"/>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539" name="Google Shape;1539;p68"/>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0" name="Google Shape;1540;p68"/>
            <p:cNvGrpSpPr/>
            <p:nvPr/>
          </p:nvGrpSpPr>
          <p:grpSpPr>
            <a:xfrm>
              <a:off x="1748560" y="1613039"/>
              <a:ext cx="3018055" cy="230395"/>
              <a:chOff x="1748547" y="1392116"/>
              <a:chExt cx="5911958" cy="451312"/>
            </a:xfrm>
          </p:grpSpPr>
          <p:sp>
            <p:nvSpPr>
              <p:cNvPr id="1541" name="Google Shape;1541;p68"/>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542" name="Google Shape;1542;p68"/>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3" name="Google Shape;1543;p68"/>
            <p:cNvGrpSpPr/>
            <p:nvPr/>
          </p:nvGrpSpPr>
          <p:grpSpPr>
            <a:xfrm>
              <a:off x="1766900" y="2120038"/>
              <a:ext cx="3737650" cy="56700"/>
              <a:chOff x="1766900" y="2869225"/>
              <a:chExt cx="3737650" cy="56700"/>
            </a:xfrm>
          </p:grpSpPr>
          <p:cxnSp>
            <p:nvCxnSpPr>
              <p:cNvPr id="1544" name="Google Shape;1544;p6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545" name="Google Shape;1545;p6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546" name="Google Shape;1546;p68"/>
          <p:cNvPicPr preferRelativeResize="0"/>
          <p:nvPr/>
        </p:nvPicPr>
        <p:blipFill>
          <a:blip r:embed="rId3">
            <a:alphaModFix/>
          </a:blip>
          <a:stretch>
            <a:fillRect/>
          </a:stretch>
        </p:blipFill>
        <p:spPr>
          <a:xfrm>
            <a:off x="2395525" y="1563250"/>
            <a:ext cx="4352925" cy="2667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0" name="Shape 1550"/>
        <p:cNvGrpSpPr/>
        <p:nvPr/>
      </p:nvGrpSpPr>
      <p:grpSpPr>
        <a:xfrm>
          <a:off x="0" y="0"/>
          <a:ext cx="0" cy="0"/>
          <a:chOff x="0" y="0"/>
          <a:chExt cx="0" cy="0"/>
        </a:xfrm>
      </p:grpSpPr>
      <p:sp>
        <p:nvSpPr>
          <p:cNvPr id="1551" name="Google Shape;1551;p69"/>
          <p:cNvSpPr txBox="1"/>
          <p:nvPr>
            <p:ph type="title"/>
          </p:nvPr>
        </p:nvSpPr>
        <p:spPr>
          <a:xfrm>
            <a:off x="2532600" y="273475"/>
            <a:ext cx="4078800" cy="7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MODEL 3</a:t>
            </a:r>
            <a:endParaRPr sz="4000"/>
          </a:p>
        </p:txBody>
      </p:sp>
      <p:grpSp>
        <p:nvGrpSpPr>
          <p:cNvPr id="1552" name="Google Shape;1552;p69"/>
          <p:cNvGrpSpPr/>
          <p:nvPr/>
        </p:nvGrpSpPr>
        <p:grpSpPr>
          <a:xfrm rot="10800000">
            <a:off x="-1812575" y="905315"/>
            <a:ext cx="3257300" cy="703085"/>
            <a:chOff x="7541550" y="1393665"/>
            <a:chExt cx="3257300" cy="703085"/>
          </a:xfrm>
        </p:grpSpPr>
        <p:grpSp>
          <p:nvGrpSpPr>
            <p:cNvPr id="1553" name="Google Shape;1553;p69"/>
            <p:cNvGrpSpPr/>
            <p:nvPr/>
          </p:nvGrpSpPr>
          <p:grpSpPr>
            <a:xfrm flipH="1">
              <a:off x="7788550" y="1761767"/>
              <a:ext cx="1567047" cy="45661"/>
              <a:chOff x="1754675" y="2661275"/>
              <a:chExt cx="1945675" cy="56700"/>
            </a:xfrm>
          </p:grpSpPr>
          <p:cxnSp>
            <p:nvCxnSpPr>
              <p:cNvPr id="1554" name="Google Shape;1554;p6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555" name="Google Shape;1555;p6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6" name="Google Shape;1556;p69"/>
            <p:cNvGrpSpPr/>
            <p:nvPr/>
          </p:nvGrpSpPr>
          <p:grpSpPr>
            <a:xfrm flipH="1">
              <a:off x="7662539" y="1960562"/>
              <a:ext cx="1561280" cy="136187"/>
              <a:chOff x="1754675" y="2824000"/>
              <a:chExt cx="4728285" cy="412439"/>
            </a:xfrm>
          </p:grpSpPr>
          <p:sp>
            <p:nvSpPr>
              <p:cNvPr id="1557" name="Google Shape;1557;p6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558" name="Google Shape;1558;p6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9" name="Google Shape;1559;p69"/>
            <p:cNvGrpSpPr/>
            <p:nvPr/>
          </p:nvGrpSpPr>
          <p:grpSpPr>
            <a:xfrm flipH="1">
              <a:off x="7541550" y="1529962"/>
              <a:ext cx="3070084" cy="102364"/>
              <a:chOff x="1779150" y="2604263"/>
              <a:chExt cx="3811875" cy="127113"/>
            </a:xfrm>
          </p:grpSpPr>
          <p:sp>
            <p:nvSpPr>
              <p:cNvPr id="1560" name="Google Shape;1560;p6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561" name="Google Shape;1561;p6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2" name="Google Shape;1562;p69"/>
            <p:cNvGrpSpPr/>
            <p:nvPr/>
          </p:nvGrpSpPr>
          <p:grpSpPr>
            <a:xfrm flipH="1">
              <a:off x="7788547" y="1393665"/>
              <a:ext cx="3010303" cy="45661"/>
              <a:chOff x="1766900" y="2869225"/>
              <a:chExt cx="3737650" cy="56700"/>
            </a:xfrm>
          </p:grpSpPr>
          <p:cxnSp>
            <p:nvCxnSpPr>
              <p:cNvPr id="1563" name="Google Shape;1563;p6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564" name="Google Shape;1564;p6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65" name="Google Shape;1565;p69"/>
          <p:cNvGrpSpPr/>
          <p:nvPr/>
        </p:nvGrpSpPr>
        <p:grpSpPr>
          <a:xfrm flipH="1">
            <a:off x="7218425" y="2971904"/>
            <a:ext cx="3094729" cy="1111283"/>
            <a:chOff x="1748550" y="1613039"/>
            <a:chExt cx="3842475" cy="1379962"/>
          </a:xfrm>
        </p:grpSpPr>
        <p:grpSp>
          <p:nvGrpSpPr>
            <p:cNvPr id="1566" name="Google Shape;1566;p69"/>
            <p:cNvGrpSpPr/>
            <p:nvPr/>
          </p:nvGrpSpPr>
          <p:grpSpPr>
            <a:xfrm>
              <a:off x="2606177" y="2577138"/>
              <a:ext cx="1945675" cy="56700"/>
              <a:chOff x="2606177" y="2661275"/>
              <a:chExt cx="1945675" cy="56700"/>
            </a:xfrm>
          </p:grpSpPr>
          <p:cxnSp>
            <p:nvCxnSpPr>
              <p:cNvPr id="1567" name="Google Shape;1567;p69"/>
              <p:cNvCxnSpPr/>
              <p:nvPr/>
            </p:nvCxnSpPr>
            <p:spPr>
              <a:xfrm>
                <a:off x="2606177"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568" name="Google Shape;1568;p69"/>
              <p:cNvSpPr/>
              <p:nvPr/>
            </p:nvSpPr>
            <p:spPr>
              <a:xfrm>
                <a:off x="4495152"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9" name="Google Shape;1569;p69"/>
            <p:cNvGrpSpPr/>
            <p:nvPr/>
          </p:nvGrpSpPr>
          <p:grpSpPr>
            <a:xfrm>
              <a:off x="2322284" y="2823901"/>
              <a:ext cx="1938597" cy="169100"/>
              <a:chOff x="3139232" y="2824000"/>
              <a:chExt cx="4728285" cy="412439"/>
            </a:xfrm>
          </p:grpSpPr>
          <p:sp>
            <p:nvSpPr>
              <p:cNvPr id="1570" name="Google Shape;1570;p69"/>
              <p:cNvSpPr/>
              <p:nvPr/>
            </p:nvSpPr>
            <p:spPr>
              <a:xfrm>
                <a:off x="3139232"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571" name="Google Shape;1571;p69"/>
              <p:cNvSpPr/>
              <p:nvPr/>
            </p:nvSpPr>
            <p:spPr>
              <a:xfrm>
                <a:off x="7733117"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2" name="Google Shape;1572;p69"/>
            <p:cNvGrpSpPr/>
            <p:nvPr/>
          </p:nvGrpSpPr>
          <p:grpSpPr>
            <a:xfrm>
              <a:off x="1779150" y="2289288"/>
              <a:ext cx="3811875" cy="127113"/>
              <a:chOff x="1779150" y="2604263"/>
              <a:chExt cx="3811875" cy="127113"/>
            </a:xfrm>
          </p:grpSpPr>
          <p:sp>
            <p:nvSpPr>
              <p:cNvPr id="1573" name="Google Shape;1573;p6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574" name="Google Shape;1574;p6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69"/>
            <p:cNvGrpSpPr/>
            <p:nvPr/>
          </p:nvGrpSpPr>
          <p:grpSpPr>
            <a:xfrm>
              <a:off x="1748550" y="1758700"/>
              <a:ext cx="3573375" cy="277863"/>
              <a:chOff x="1748550" y="2064750"/>
              <a:chExt cx="3573375" cy="277863"/>
            </a:xfrm>
          </p:grpSpPr>
          <p:sp>
            <p:nvSpPr>
              <p:cNvPr id="1576" name="Google Shape;1576;p69"/>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577" name="Google Shape;1577;p69"/>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8" name="Google Shape;1578;p69"/>
            <p:cNvGrpSpPr/>
            <p:nvPr/>
          </p:nvGrpSpPr>
          <p:grpSpPr>
            <a:xfrm>
              <a:off x="1748560" y="1613039"/>
              <a:ext cx="3018055" cy="230395"/>
              <a:chOff x="1748547" y="1392116"/>
              <a:chExt cx="5911958" cy="451312"/>
            </a:xfrm>
          </p:grpSpPr>
          <p:sp>
            <p:nvSpPr>
              <p:cNvPr id="1579" name="Google Shape;1579;p69"/>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580" name="Google Shape;1580;p69"/>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1" name="Google Shape;1581;p69"/>
            <p:cNvGrpSpPr/>
            <p:nvPr/>
          </p:nvGrpSpPr>
          <p:grpSpPr>
            <a:xfrm>
              <a:off x="1766900" y="2120038"/>
              <a:ext cx="3737650" cy="56700"/>
              <a:chOff x="1766900" y="2869225"/>
              <a:chExt cx="3737650" cy="56700"/>
            </a:xfrm>
          </p:grpSpPr>
          <p:cxnSp>
            <p:nvCxnSpPr>
              <p:cNvPr id="1582" name="Google Shape;1582;p6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583" name="Google Shape;1583;p6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584" name="Google Shape;1584;p69"/>
          <p:cNvPicPr preferRelativeResize="0"/>
          <p:nvPr/>
        </p:nvPicPr>
        <p:blipFill>
          <a:blip r:embed="rId3">
            <a:alphaModFix/>
          </a:blip>
          <a:stretch>
            <a:fillRect/>
          </a:stretch>
        </p:blipFill>
        <p:spPr>
          <a:xfrm>
            <a:off x="2532599" y="1105325"/>
            <a:ext cx="4078800" cy="390846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8" name="Shape 1588"/>
        <p:cNvGrpSpPr/>
        <p:nvPr/>
      </p:nvGrpSpPr>
      <p:grpSpPr>
        <a:xfrm>
          <a:off x="0" y="0"/>
          <a:ext cx="0" cy="0"/>
          <a:chOff x="0" y="0"/>
          <a:chExt cx="0" cy="0"/>
        </a:xfrm>
      </p:grpSpPr>
      <p:sp>
        <p:nvSpPr>
          <p:cNvPr id="1589" name="Google Shape;1589;p70"/>
          <p:cNvSpPr txBox="1"/>
          <p:nvPr>
            <p:ph type="title"/>
          </p:nvPr>
        </p:nvSpPr>
        <p:spPr>
          <a:xfrm>
            <a:off x="2434200" y="975528"/>
            <a:ext cx="4275600" cy="5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CONCLUSION</a:t>
            </a:r>
            <a:endParaRPr sz="3700"/>
          </a:p>
        </p:txBody>
      </p:sp>
      <p:grpSp>
        <p:nvGrpSpPr>
          <p:cNvPr id="1590" name="Google Shape;1590;p70"/>
          <p:cNvGrpSpPr/>
          <p:nvPr/>
        </p:nvGrpSpPr>
        <p:grpSpPr>
          <a:xfrm flipH="1">
            <a:off x="6378225" y="732279"/>
            <a:ext cx="3094729" cy="1111283"/>
            <a:chOff x="1748550" y="1613039"/>
            <a:chExt cx="3842475" cy="1379962"/>
          </a:xfrm>
        </p:grpSpPr>
        <p:grpSp>
          <p:nvGrpSpPr>
            <p:cNvPr id="1591" name="Google Shape;1591;p70"/>
            <p:cNvGrpSpPr/>
            <p:nvPr/>
          </p:nvGrpSpPr>
          <p:grpSpPr>
            <a:xfrm>
              <a:off x="1754675" y="2577138"/>
              <a:ext cx="1945675" cy="56700"/>
              <a:chOff x="1754675" y="2661275"/>
              <a:chExt cx="1945675" cy="56700"/>
            </a:xfrm>
          </p:grpSpPr>
          <p:cxnSp>
            <p:nvCxnSpPr>
              <p:cNvPr id="1592" name="Google Shape;1592;p70"/>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593" name="Google Shape;1593;p70"/>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70"/>
            <p:cNvGrpSpPr/>
            <p:nvPr/>
          </p:nvGrpSpPr>
          <p:grpSpPr>
            <a:xfrm>
              <a:off x="1754616" y="2823901"/>
              <a:ext cx="1938597" cy="169100"/>
              <a:chOff x="1754675" y="2824000"/>
              <a:chExt cx="4728285" cy="412439"/>
            </a:xfrm>
          </p:grpSpPr>
          <p:sp>
            <p:nvSpPr>
              <p:cNvPr id="1595" name="Google Shape;1595;p7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596" name="Google Shape;1596;p7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7" name="Google Shape;1597;p70"/>
            <p:cNvGrpSpPr/>
            <p:nvPr/>
          </p:nvGrpSpPr>
          <p:grpSpPr>
            <a:xfrm>
              <a:off x="1779150" y="2289288"/>
              <a:ext cx="3811875" cy="127113"/>
              <a:chOff x="1779150" y="2604263"/>
              <a:chExt cx="3811875" cy="127113"/>
            </a:xfrm>
          </p:grpSpPr>
          <p:sp>
            <p:nvSpPr>
              <p:cNvPr id="1598" name="Google Shape;1598;p7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599" name="Google Shape;1599;p7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0" name="Google Shape;1600;p70"/>
            <p:cNvGrpSpPr/>
            <p:nvPr/>
          </p:nvGrpSpPr>
          <p:grpSpPr>
            <a:xfrm>
              <a:off x="1748550" y="1758700"/>
              <a:ext cx="3573375" cy="277863"/>
              <a:chOff x="1748550" y="2064750"/>
              <a:chExt cx="3573375" cy="277863"/>
            </a:xfrm>
          </p:grpSpPr>
          <p:sp>
            <p:nvSpPr>
              <p:cNvPr id="1601" name="Google Shape;1601;p70"/>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602" name="Google Shape;1602;p70"/>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3" name="Google Shape;1603;p70"/>
            <p:cNvGrpSpPr/>
            <p:nvPr/>
          </p:nvGrpSpPr>
          <p:grpSpPr>
            <a:xfrm>
              <a:off x="1748560" y="1613039"/>
              <a:ext cx="3018055" cy="230395"/>
              <a:chOff x="1748547" y="1392116"/>
              <a:chExt cx="5911958" cy="451312"/>
            </a:xfrm>
          </p:grpSpPr>
          <p:sp>
            <p:nvSpPr>
              <p:cNvPr id="1604" name="Google Shape;1604;p70"/>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605" name="Google Shape;1605;p70"/>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6" name="Google Shape;1606;p70"/>
            <p:cNvGrpSpPr/>
            <p:nvPr/>
          </p:nvGrpSpPr>
          <p:grpSpPr>
            <a:xfrm>
              <a:off x="1766900" y="2120038"/>
              <a:ext cx="3737650" cy="56700"/>
              <a:chOff x="1766900" y="2869225"/>
              <a:chExt cx="3737650" cy="56700"/>
            </a:xfrm>
          </p:grpSpPr>
          <p:cxnSp>
            <p:nvCxnSpPr>
              <p:cNvPr id="1607" name="Google Shape;1607;p70"/>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608" name="Google Shape;1608;p70"/>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09" name="Google Shape;1609;p70"/>
          <p:cNvSpPr txBox="1"/>
          <p:nvPr>
            <p:ph idx="1" type="subTitle"/>
          </p:nvPr>
        </p:nvSpPr>
        <p:spPr>
          <a:xfrm>
            <a:off x="232275" y="1660025"/>
            <a:ext cx="4746000" cy="198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Poppins"/>
                <a:ea typeface="Poppins"/>
                <a:cs typeface="Poppins"/>
                <a:sym typeface="Poppins"/>
              </a:rPr>
              <a:t>Valuable insights:</a:t>
            </a:r>
            <a:endParaRPr sz="1200">
              <a:latin typeface="Poppins"/>
              <a:ea typeface="Poppins"/>
              <a:cs typeface="Poppins"/>
              <a:sym typeface="Poppins"/>
            </a:endParaRPr>
          </a:p>
          <a:p>
            <a:pPr indent="-304800" lvl="0" marL="457200" rtl="0" algn="l">
              <a:spcBef>
                <a:spcPts val="0"/>
              </a:spcBef>
              <a:spcAft>
                <a:spcPts val="0"/>
              </a:spcAft>
              <a:buSzPts val="1200"/>
              <a:buFont typeface="Poppins"/>
              <a:buChar char="●"/>
            </a:pPr>
            <a:r>
              <a:rPr lang="en" sz="1200">
                <a:latin typeface="Poppins"/>
                <a:ea typeface="Poppins"/>
                <a:cs typeface="Poppins"/>
                <a:sym typeface="Poppins"/>
              </a:rPr>
              <a:t>Importance of including a variety of visualizations to identify trends in sales, store productivity, and staff performance</a:t>
            </a:r>
            <a:endParaRPr sz="1200">
              <a:latin typeface="Poppins"/>
              <a:ea typeface="Poppins"/>
              <a:cs typeface="Poppins"/>
              <a:sym typeface="Poppins"/>
            </a:endParaRPr>
          </a:p>
          <a:p>
            <a:pPr indent="-304800" lvl="1" marL="914400" rtl="0" algn="l">
              <a:spcBef>
                <a:spcPts val="0"/>
              </a:spcBef>
              <a:spcAft>
                <a:spcPts val="0"/>
              </a:spcAft>
              <a:buSzPts val="1200"/>
              <a:buFont typeface="Poppins"/>
              <a:buChar char="○"/>
            </a:pPr>
            <a:r>
              <a:rPr lang="en">
                <a:latin typeface="Poppins"/>
                <a:ea typeface="Poppins"/>
                <a:cs typeface="Poppins"/>
                <a:sym typeface="Poppins"/>
              </a:rPr>
              <a:t>New York leads in bike sales</a:t>
            </a:r>
            <a:endParaRPr>
              <a:latin typeface="Poppins"/>
              <a:ea typeface="Poppins"/>
              <a:cs typeface="Poppins"/>
              <a:sym typeface="Poppins"/>
            </a:endParaRPr>
          </a:p>
          <a:p>
            <a:pPr indent="-304800" lvl="1" marL="914400" rtl="0" algn="l">
              <a:spcBef>
                <a:spcPts val="0"/>
              </a:spcBef>
              <a:spcAft>
                <a:spcPts val="0"/>
              </a:spcAft>
              <a:buSzPts val="1200"/>
              <a:buFont typeface="Poppins"/>
              <a:buChar char="○"/>
            </a:pPr>
            <a:r>
              <a:rPr lang="en">
                <a:latin typeface="Poppins"/>
                <a:ea typeface="Poppins"/>
                <a:cs typeface="Poppins"/>
                <a:sym typeface="Poppins"/>
              </a:rPr>
              <a:t>All orders were delivered within 3 days</a:t>
            </a:r>
            <a:endParaRPr>
              <a:latin typeface="Poppins"/>
              <a:ea typeface="Poppins"/>
              <a:cs typeface="Poppins"/>
              <a:sym typeface="Poppins"/>
            </a:endParaRPr>
          </a:p>
          <a:p>
            <a:pPr indent="-304800" lvl="1" marL="914400" rtl="0" algn="l">
              <a:spcBef>
                <a:spcPts val="0"/>
              </a:spcBef>
              <a:spcAft>
                <a:spcPts val="0"/>
              </a:spcAft>
              <a:buSzPts val="1200"/>
              <a:buFont typeface="Poppins"/>
              <a:buChar char="○"/>
            </a:pPr>
            <a:r>
              <a:rPr lang="en">
                <a:latin typeface="Poppins"/>
                <a:ea typeface="Poppins"/>
                <a:cs typeface="Poppins"/>
                <a:sym typeface="Poppins"/>
              </a:rPr>
              <a:t>Top-performing staff members </a:t>
            </a:r>
            <a:endParaRPr>
              <a:latin typeface="Poppins"/>
              <a:ea typeface="Poppins"/>
              <a:cs typeface="Poppins"/>
              <a:sym typeface="Poppins"/>
            </a:endParaRPr>
          </a:p>
          <a:p>
            <a:pPr indent="-304800" lvl="0" marL="457200" rtl="0" algn="l">
              <a:spcBef>
                <a:spcPts val="0"/>
              </a:spcBef>
              <a:spcAft>
                <a:spcPts val="0"/>
              </a:spcAft>
              <a:buSzPts val="1200"/>
              <a:buFont typeface="Poppins"/>
              <a:buChar char="●"/>
            </a:pPr>
            <a:r>
              <a:rPr lang="en" sz="1200">
                <a:latin typeface="Poppins"/>
                <a:ea typeface="Poppins"/>
                <a:cs typeface="Poppins"/>
                <a:sym typeface="Poppins"/>
              </a:rPr>
              <a:t>Learned the importance of data cleaning, code organization, and clear naming conventions</a:t>
            </a:r>
            <a:endParaRPr sz="1200">
              <a:latin typeface="Poppins"/>
              <a:ea typeface="Poppins"/>
              <a:cs typeface="Poppins"/>
              <a:sym typeface="Poppins"/>
            </a:endParaRPr>
          </a:p>
        </p:txBody>
      </p:sp>
      <p:pic>
        <p:nvPicPr>
          <p:cNvPr id="1610" name="Google Shape;1610;p70"/>
          <p:cNvPicPr preferRelativeResize="0"/>
          <p:nvPr/>
        </p:nvPicPr>
        <p:blipFill>
          <a:blip r:embed="rId3">
            <a:alphaModFix/>
          </a:blip>
          <a:stretch>
            <a:fillRect/>
          </a:stretch>
        </p:blipFill>
        <p:spPr>
          <a:xfrm>
            <a:off x="4978276" y="1899950"/>
            <a:ext cx="3648726" cy="2193450"/>
          </a:xfrm>
          <a:prstGeom prst="rect">
            <a:avLst/>
          </a:prstGeom>
          <a:noFill/>
          <a:ln>
            <a:noFill/>
          </a:ln>
        </p:spPr>
      </p:pic>
      <p:pic>
        <p:nvPicPr>
          <p:cNvPr id="1611" name="Google Shape;1611;p70"/>
          <p:cNvPicPr preferRelativeResize="0"/>
          <p:nvPr/>
        </p:nvPicPr>
        <p:blipFill rotWithShape="1">
          <a:blip r:embed="rId4">
            <a:alphaModFix/>
          </a:blip>
          <a:srcRect b="0" l="0" r="0" t="0"/>
          <a:stretch/>
        </p:blipFill>
        <p:spPr>
          <a:xfrm>
            <a:off x="0" y="3646025"/>
            <a:ext cx="1826450" cy="18264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5" name="Shape 1615"/>
        <p:cNvGrpSpPr/>
        <p:nvPr/>
      </p:nvGrpSpPr>
      <p:grpSpPr>
        <a:xfrm>
          <a:off x="0" y="0"/>
          <a:ext cx="0" cy="0"/>
          <a:chOff x="0" y="0"/>
          <a:chExt cx="0" cy="0"/>
        </a:xfrm>
      </p:grpSpPr>
      <p:sp>
        <p:nvSpPr>
          <p:cNvPr id="1616" name="Google Shape;1616;p71"/>
          <p:cNvSpPr txBox="1"/>
          <p:nvPr>
            <p:ph idx="1" type="subTitle"/>
          </p:nvPr>
        </p:nvSpPr>
        <p:spPr>
          <a:xfrm>
            <a:off x="188713" y="1409850"/>
            <a:ext cx="4289400" cy="2752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Poppins"/>
              <a:buAutoNum type="arabicPeriod"/>
            </a:pPr>
            <a:r>
              <a:rPr b="1" lang="en" sz="1300">
                <a:latin typeface="Poppins"/>
                <a:ea typeface="Poppins"/>
                <a:cs typeface="Poppins"/>
                <a:sym typeface="Poppins"/>
              </a:rPr>
              <a:t>Incorporate external data</a:t>
            </a:r>
            <a:r>
              <a:rPr lang="en" sz="1300">
                <a:latin typeface="Poppins"/>
                <a:ea typeface="Poppins"/>
                <a:cs typeface="Poppins"/>
                <a:sym typeface="Poppins"/>
              </a:rPr>
              <a:t> </a:t>
            </a:r>
            <a:endParaRPr sz="1300">
              <a:latin typeface="Poppins"/>
              <a:ea typeface="Poppins"/>
              <a:cs typeface="Poppins"/>
              <a:sym typeface="Poppins"/>
            </a:endParaRPr>
          </a:p>
          <a:p>
            <a:pPr indent="0" lvl="0" marL="457200" rtl="0" algn="l">
              <a:spcBef>
                <a:spcPts val="0"/>
              </a:spcBef>
              <a:spcAft>
                <a:spcPts val="0"/>
              </a:spcAft>
              <a:buNone/>
            </a:pPr>
            <a:r>
              <a:rPr lang="en" sz="1300">
                <a:latin typeface="Poppins"/>
                <a:ea typeface="Poppins"/>
                <a:cs typeface="Poppins"/>
                <a:sym typeface="Poppins"/>
              </a:rPr>
              <a:t>Provide deeper insights on sales patterns (weather or seasonal trends).</a:t>
            </a:r>
            <a:endParaRPr sz="1300">
              <a:latin typeface="Poppins"/>
              <a:ea typeface="Poppins"/>
              <a:cs typeface="Poppins"/>
              <a:sym typeface="Poppins"/>
            </a:endParaRPr>
          </a:p>
          <a:p>
            <a:pPr indent="-311150" lvl="0" marL="457200" rtl="0" algn="l">
              <a:spcBef>
                <a:spcPts val="0"/>
              </a:spcBef>
              <a:spcAft>
                <a:spcPts val="0"/>
              </a:spcAft>
              <a:buSzPts val="1300"/>
              <a:buFont typeface="Poppins"/>
              <a:buAutoNum type="arabicPeriod"/>
            </a:pPr>
            <a:r>
              <a:rPr b="1" lang="en" sz="1300">
                <a:latin typeface="Poppins"/>
                <a:ea typeface="Poppins"/>
                <a:cs typeface="Poppins"/>
                <a:sym typeface="Poppins"/>
              </a:rPr>
              <a:t>Address data gaps and Customer Behavior Analysis</a:t>
            </a:r>
            <a:endParaRPr sz="1300">
              <a:latin typeface="Poppins"/>
              <a:ea typeface="Poppins"/>
              <a:cs typeface="Poppins"/>
              <a:sym typeface="Poppins"/>
            </a:endParaRPr>
          </a:p>
          <a:p>
            <a:pPr indent="0" lvl="0" marL="457200" rtl="0" algn="l">
              <a:spcBef>
                <a:spcPts val="0"/>
              </a:spcBef>
              <a:spcAft>
                <a:spcPts val="0"/>
              </a:spcAft>
              <a:buNone/>
            </a:pPr>
            <a:r>
              <a:rPr lang="en" sz="1300">
                <a:latin typeface="Poppins"/>
                <a:ea typeface="Poppins"/>
                <a:cs typeface="Poppins"/>
                <a:sym typeface="Poppins"/>
              </a:rPr>
              <a:t>Investigate customer demographics and preferences.</a:t>
            </a:r>
            <a:endParaRPr sz="1300">
              <a:latin typeface="Poppins"/>
              <a:ea typeface="Poppins"/>
              <a:cs typeface="Poppins"/>
              <a:sym typeface="Poppins"/>
            </a:endParaRPr>
          </a:p>
          <a:p>
            <a:pPr indent="-311150" lvl="0" marL="457200" rtl="0" algn="l">
              <a:spcBef>
                <a:spcPts val="0"/>
              </a:spcBef>
              <a:spcAft>
                <a:spcPts val="0"/>
              </a:spcAft>
              <a:buSzPts val="1300"/>
              <a:buFont typeface="Poppins"/>
              <a:buAutoNum type="arabicPeriod"/>
            </a:pPr>
            <a:r>
              <a:rPr b="1" lang="en" sz="1300">
                <a:latin typeface="Poppins"/>
                <a:ea typeface="Poppins"/>
                <a:cs typeface="Poppins"/>
                <a:sym typeface="Poppins"/>
              </a:rPr>
              <a:t>Enhanced visualizations</a:t>
            </a:r>
            <a:r>
              <a:rPr lang="en" sz="1300">
                <a:latin typeface="Poppins"/>
                <a:ea typeface="Poppins"/>
                <a:cs typeface="Poppins"/>
                <a:sym typeface="Poppins"/>
              </a:rPr>
              <a:t> </a:t>
            </a:r>
            <a:endParaRPr sz="1300">
              <a:latin typeface="Poppins"/>
              <a:ea typeface="Poppins"/>
              <a:cs typeface="Poppins"/>
              <a:sym typeface="Poppins"/>
            </a:endParaRPr>
          </a:p>
          <a:p>
            <a:pPr indent="0" lvl="0" marL="457200" rtl="0" algn="l">
              <a:spcBef>
                <a:spcPts val="0"/>
              </a:spcBef>
              <a:spcAft>
                <a:spcPts val="0"/>
              </a:spcAft>
              <a:buNone/>
            </a:pPr>
            <a:r>
              <a:rPr lang="en" sz="1300">
                <a:latin typeface="Poppins"/>
                <a:ea typeface="Poppins"/>
                <a:cs typeface="Poppins"/>
                <a:sym typeface="Poppins"/>
              </a:rPr>
              <a:t>Use of interactive dashboards to better understand findings.</a:t>
            </a:r>
            <a:endParaRPr sz="1300">
              <a:latin typeface="Poppins"/>
              <a:ea typeface="Poppins"/>
              <a:cs typeface="Poppins"/>
              <a:sym typeface="Poppins"/>
            </a:endParaRPr>
          </a:p>
        </p:txBody>
      </p:sp>
      <p:sp>
        <p:nvSpPr>
          <p:cNvPr id="1617" name="Google Shape;1617;p71"/>
          <p:cNvSpPr txBox="1"/>
          <p:nvPr>
            <p:ph type="title"/>
          </p:nvPr>
        </p:nvSpPr>
        <p:spPr>
          <a:xfrm>
            <a:off x="716550" y="72047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IMPROVEMENTS </a:t>
            </a:r>
            <a:endParaRPr/>
          </a:p>
        </p:txBody>
      </p:sp>
      <p:pic>
        <p:nvPicPr>
          <p:cNvPr id="1618" name="Google Shape;1618;p71"/>
          <p:cNvPicPr preferRelativeResize="0"/>
          <p:nvPr/>
        </p:nvPicPr>
        <p:blipFill>
          <a:blip r:embed="rId3">
            <a:alphaModFix/>
          </a:blip>
          <a:stretch>
            <a:fillRect/>
          </a:stretch>
        </p:blipFill>
        <p:spPr>
          <a:xfrm>
            <a:off x="4567712" y="1575150"/>
            <a:ext cx="4387574" cy="2437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grpSp>
        <p:nvGrpSpPr>
          <p:cNvPr id="868" name="Google Shape;868;p36"/>
          <p:cNvGrpSpPr/>
          <p:nvPr/>
        </p:nvGrpSpPr>
        <p:grpSpPr>
          <a:xfrm flipH="1">
            <a:off x="6775879" y="3868746"/>
            <a:ext cx="3599787" cy="1044104"/>
            <a:chOff x="-1431671" y="656496"/>
            <a:chExt cx="3599787" cy="1044104"/>
          </a:xfrm>
        </p:grpSpPr>
        <p:grpSp>
          <p:nvGrpSpPr>
            <p:cNvPr id="869" name="Google Shape;869;p36"/>
            <p:cNvGrpSpPr/>
            <p:nvPr/>
          </p:nvGrpSpPr>
          <p:grpSpPr>
            <a:xfrm>
              <a:off x="-368508" y="1432892"/>
              <a:ext cx="1567047" cy="45661"/>
              <a:chOff x="1754675" y="2661275"/>
              <a:chExt cx="1945675" cy="56700"/>
            </a:xfrm>
          </p:grpSpPr>
          <p:cxnSp>
            <p:nvCxnSpPr>
              <p:cNvPr id="870" name="Google Shape;870;p36"/>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871" name="Google Shape;871;p36"/>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2" name="Google Shape;872;p36"/>
            <p:cNvGrpSpPr/>
            <p:nvPr/>
          </p:nvGrpSpPr>
          <p:grpSpPr>
            <a:xfrm>
              <a:off x="-766480" y="1564412"/>
              <a:ext cx="1561280" cy="136187"/>
              <a:chOff x="1754675" y="2824000"/>
              <a:chExt cx="4728285" cy="412439"/>
            </a:xfrm>
          </p:grpSpPr>
          <p:sp>
            <p:nvSpPr>
              <p:cNvPr id="873" name="Google Shape;873;p36"/>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874" name="Google Shape;874;p36"/>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36"/>
            <p:cNvGrpSpPr/>
            <p:nvPr/>
          </p:nvGrpSpPr>
          <p:grpSpPr>
            <a:xfrm>
              <a:off x="-1431671" y="1201087"/>
              <a:ext cx="3070084" cy="102364"/>
              <a:chOff x="1779150" y="2604263"/>
              <a:chExt cx="3811875" cy="127113"/>
            </a:xfrm>
          </p:grpSpPr>
          <p:sp>
            <p:nvSpPr>
              <p:cNvPr id="876" name="Google Shape;876;p3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877" name="Google Shape;877;p3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8" name="Google Shape;878;p36"/>
            <p:cNvGrpSpPr/>
            <p:nvPr/>
          </p:nvGrpSpPr>
          <p:grpSpPr>
            <a:xfrm>
              <a:off x="-856941" y="773805"/>
              <a:ext cx="2877996" cy="223763"/>
              <a:chOff x="1748550" y="2064750"/>
              <a:chExt cx="3573375" cy="277863"/>
            </a:xfrm>
          </p:grpSpPr>
          <p:sp>
            <p:nvSpPr>
              <p:cNvPr id="879" name="Google Shape;879;p36"/>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880" name="Google Shape;880;p36"/>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1" name="Google Shape;881;p36"/>
            <p:cNvGrpSpPr/>
            <p:nvPr/>
          </p:nvGrpSpPr>
          <p:grpSpPr>
            <a:xfrm>
              <a:off x="-856882" y="656496"/>
              <a:ext cx="2430997" cy="185534"/>
              <a:chOff x="1748547" y="1392116"/>
              <a:chExt cx="5911958" cy="451312"/>
            </a:xfrm>
          </p:grpSpPr>
          <p:sp>
            <p:nvSpPr>
              <p:cNvPr id="882" name="Google Shape;882;p36"/>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883" name="Google Shape;883;p36"/>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36"/>
            <p:cNvGrpSpPr/>
            <p:nvPr/>
          </p:nvGrpSpPr>
          <p:grpSpPr>
            <a:xfrm>
              <a:off x="-842187" y="1064790"/>
              <a:ext cx="3010303" cy="45661"/>
              <a:chOff x="1766900" y="2869225"/>
              <a:chExt cx="3737650" cy="56700"/>
            </a:xfrm>
          </p:grpSpPr>
          <p:cxnSp>
            <p:nvCxnSpPr>
              <p:cNvPr id="885" name="Google Shape;885;p36"/>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886" name="Google Shape;886;p3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887" name="Google Shape;887;p36"/>
          <p:cNvPicPr preferRelativeResize="0"/>
          <p:nvPr/>
        </p:nvPicPr>
        <p:blipFill rotWithShape="1">
          <a:blip r:embed="rId3">
            <a:alphaModFix/>
          </a:blip>
          <a:srcRect b="0" l="0" r="0" t="4479"/>
          <a:stretch/>
        </p:blipFill>
        <p:spPr>
          <a:xfrm>
            <a:off x="1629438" y="291450"/>
            <a:ext cx="5885125" cy="4560600"/>
          </a:xfrm>
          <a:prstGeom prst="rect">
            <a:avLst/>
          </a:prstGeom>
          <a:noFill/>
          <a:ln cap="flat" cmpd="sng" w="38100">
            <a:solidFill>
              <a:schemeClr val="accent1"/>
            </a:solidFill>
            <a:prstDash val="solid"/>
            <a:round/>
            <a:headEnd len="sm" w="sm" type="none"/>
            <a:tailEnd len="sm" w="sm" type="none"/>
          </a:ln>
        </p:spPr>
      </p:pic>
      <p:sp>
        <p:nvSpPr>
          <p:cNvPr id="888" name="Google Shape;888;p36"/>
          <p:cNvSpPr txBox="1"/>
          <p:nvPr/>
        </p:nvSpPr>
        <p:spPr>
          <a:xfrm>
            <a:off x="7761450" y="1581025"/>
            <a:ext cx="1149900" cy="22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a:ea typeface="Barlow"/>
                <a:cs typeface="Barlow"/>
                <a:sym typeface="Barlow"/>
              </a:rPr>
              <a:t>3rd normal form</a:t>
            </a:r>
            <a:endParaRPr sz="1200">
              <a:solidFill>
                <a:schemeClr val="dk1"/>
              </a:solidFill>
              <a:latin typeface="Barlow"/>
              <a:ea typeface="Barlow"/>
              <a:cs typeface="Barlow"/>
              <a:sym typeface="Barlow"/>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2" name="Shape 1622"/>
        <p:cNvGrpSpPr/>
        <p:nvPr/>
      </p:nvGrpSpPr>
      <p:grpSpPr>
        <a:xfrm>
          <a:off x="0" y="0"/>
          <a:ext cx="0" cy="0"/>
          <a:chOff x="0" y="0"/>
          <a:chExt cx="0" cy="0"/>
        </a:xfrm>
      </p:grpSpPr>
      <p:sp>
        <p:nvSpPr>
          <p:cNvPr id="1623" name="Google Shape;1623;p72"/>
          <p:cNvSpPr txBox="1"/>
          <p:nvPr>
            <p:ph type="title"/>
          </p:nvPr>
        </p:nvSpPr>
        <p:spPr>
          <a:xfrm>
            <a:off x="1768500" y="1636650"/>
            <a:ext cx="5607000" cy="187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37"/>
          <p:cNvSpPr txBox="1"/>
          <p:nvPr>
            <p:ph type="title"/>
          </p:nvPr>
        </p:nvSpPr>
        <p:spPr>
          <a:xfrm>
            <a:off x="2131950" y="2098488"/>
            <a:ext cx="4880100" cy="94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DATA CLEANING</a:t>
            </a:r>
            <a:endParaRPr sz="3700"/>
          </a:p>
        </p:txBody>
      </p:sp>
      <p:grpSp>
        <p:nvGrpSpPr>
          <p:cNvPr id="894" name="Google Shape;894;p37"/>
          <p:cNvGrpSpPr/>
          <p:nvPr/>
        </p:nvGrpSpPr>
        <p:grpSpPr>
          <a:xfrm>
            <a:off x="-1555691" y="3874548"/>
            <a:ext cx="3140396" cy="541907"/>
            <a:chOff x="-528216" y="3116173"/>
            <a:chExt cx="3140396" cy="541907"/>
          </a:xfrm>
        </p:grpSpPr>
        <p:grpSp>
          <p:nvGrpSpPr>
            <p:cNvPr id="895" name="Google Shape;895;p37"/>
            <p:cNvGrpSpPr/>
            <p:nvPr/>
          </p:nvGrpSpPr>
          <p:grpSpPr>
            <a:xfrm>
              <a:off x="-528216" y="3434317"/>
              <a:ext cx="2877996" cy="223763"/>
              <a:chOff x="1748550" y="2064750"/>
              <a:chExt cx="3573375" cy="277863"/>
            </a:xfrm>
          </p:grpSpPr>
          <p:sp>
            <p:nvSpPr>
              <p:cNvPr id="896" name="Google Shape;896;p37"/>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897" name="Google Shape;897;p37"/>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8" name="Google Shape;898;p37"/>
            <p:cNvGrpSpPr/>
            <p:nvPr/>
          </p:nvGrpSpPr>
          <p:grpSpPr>
            <a:xfrm>
              <a:off x="-528132" y="3317008"/>
              <a:ext cx="2430997" cy="185534"/>
              <a:chOff x="1748547" y="1392116"/>
              <a:chExt cx="5911958" cy="451312"/>
            </a:xfrm>
          </p:grpSpPr>
          <p:sp>
            <p:nvSpPr>
              <p:cNvPr id="899" name="Google Shape;899;p37"/>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900" name="Google Shape;900;p37"/>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1" name="Google Shape;901;p37"/>
            <p:cNvGrpSpPr/>
            <p:nvPr/>
          </p:nvGrpSpPr>
          <p:grpSpPr>
            <a:xfrm>
              <a:off x="-528216" y="3116173"/>
              <a:ext cx="3140396" cy="45661"/>
              <a:chOff x="1748550" y="1449263"/>
              <a:chExt cx="3899175" cy="56700"/>
            </a:xfrm>
          </p:grpSpPr>
          <p:cxnSp>
            <p:nvCxnSpPr>
              <p:cNvPr id="902" name="Google Shape;902;p37"/>
              <p:cNvCxnSpPr/>
              <p:nvPr/>
            </p:nvCxnSpPr>
            <p:spPr>
              <a:xfrm>
                <a:off x="1748550" y="1477625"/>
                <a:ext cx="3846900" cy="0"/>
              </a:xfrm>
              <a:prstGeom prst="straightConnector1">
                <a:avLst/>
              </a:prstGeom>
              <a:noFill/>
              <a:ln cap="flat" cmpd="sng" w="9525">
                <a:solidFill>
                  <a:schemeClr val="dk1"/>
                </a:solidFill>
                <a:prstDash val="solid"/>
                <a:round/>
                <a:headEnd len="med" w="med" type="none"/>
                <a:tailEnd len="med" w="med" type="none"/>
              </a:ln>
            </p:spPr>
          </p:cxnSp>
          <p:sp>
            <p:nvSpPr>
              <p:cNvPr id="903" name="Google Shape;903;p37"/>
              <p:cNvSpPr/>
              <p:nvPr/>
            </p:nvSpPr>
            <p:spPr>
              <a:xfrm>
                <a:off x="5591025" y="1449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4" name="Google Shape;904;p37"/>
          <p:cNvGrpSpPr/>
          <p:nvPr/>
        </p:nvGrpSpPr>
        <p:grpSpPr>
          <a:xfrm flipH="1">
            <a:off x="6378225" y="936479"/>
            <a:ext cx="3094729" cy="1111283"/>
            <a:chOff x="1748550" y="1613039"/>
            <a:chExt cx="3842475" cy="1379962"/>
          </a:xfrm>
        </p:grpSpPr>
        <p:grpSp>
          <p:nvGrpSpPr>
            <p:cNvPr id="905" name="Google Shape;905;p37"/>
            <p:cNvGrpSpPr/>
            <p:nvPr/>
          </p:nvGrpSpPr>
          <p:grpSpPr>
            <a:xfrm>
              <a:off x="1754675" y="2577138"/>
              <a:ext cx="1945675" cy="56700"/>
              <a:chOff x="1754675" y="2661275"/>
              <a:chExt cx="1945675" cy="56700"/>
            </a:xfrm>
          </p:grpSpPr>
          <p:cxnSp>
            <p:nvCxnSpPr>
              <p:cNvPr id="906" name="Google Shape;906;p3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907" name="Google Shape;907;p3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8" name="Google Shape;908;p37"/>
            <p:cNvGrpSpPr/>
            <p:nvPr/>
          </p:nvGrpSpPr>
          <p:grpSpPr>
            <a:xfrm>
              <a:off x="1754616" y="2823901"/>
              <a:ext cx="1938597" cy="169100"/>
              <a:chOff x="1754675" y="2824000"/>
              <a:chExt cx="4728285" cy="412439"/>
            </a:xfrm>
          </p:grpSpPr>
          <p:sp>
            <p:nvSpPr>
              <p:cNvPr id="909" name="Google Shape;909;p3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910" name="Google Shape;910;p3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1" name="Google Shape;911;p37"/>
            <p:cNvGrpSpPr/>
            <p:nvPr/>
          </p:nvGrpSpPr>
          <p:grpSpPr>
            <a:xfrm>
              <a:off x="1779150" y="2289288"/>
              <a:ext cx="3811875" cy="127113"/>
              <a:chOff x="1779150" y="2604263"/>
              <a:chExt cx="3811875" cy="127113"/>
            </a:xfrm>
          </p:grpSpPr>
          <p:sp>
            <p:nvSpPr>
              <p:cNvPr id="912" name="Google Shape;912;p3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913" name="Google Shape;913;p3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4" name="Google Shape;914;p37"/>
            <p:cNvGrpSpPr/>
            <p:nvPr/>
          </p:nvGrpSpPr>
          <p:grpSpPr>
            <a:xfrm>
              <a:off x="1748550" y="1758700"/>
              <a:ext cx="3573375" cy="277863"/>
              <a:chOff x="1748550" y="2064750"/>
              <a:chExt cx="3573375" cy="277863"/>
            </a:xfrm>
          </p:grpSpPr>
          <p:sp>
            <p:nvSpPr>
              <p:cNvPr id="915" name="Google Shape;915;p37"/>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916" name="Google Shape;916;p37"/>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37"/>
            <p:cNvGrpSpPr/>
            <p:nvPr/>
          </p:nvGrpSpPr>
          <p:grpSpPr>
            <a:xfrm>
              <a:off x="1748560" y="1613039"/>
              <a:ext cx="3018055" cy="230395"/>
              <a:chOff x="1748547" y="1392116"/>
              <a:chExt cx="5911958" cy="451312"/>
            </a:xfrm>
          </p:grpSpPr>
          <p:sp>
            <p:nvSpPr>
              <p:cNvPr id="918" name="Google Shape;918;p37"/>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919" name="Google Shape;919;p37"/>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0" name="Google Shape;920;p37"/>
            <p:cNvGrpSpPr/>
            <p:nvPr/>
          </p:nvGrpSpPr>
          <p:grpSpPr>
            <a:xfrm>
              <a:off x="1766900" y="2120038"/>
              <a:ext cx="3737650" cy="56700"/>
              <a:chOff x="1766900" y="2869225"/>
              <a:chExt cx="3737650" cy="56700"/>
            </a:xfrm>
          </p:grpSpPr>
          <p:cxnSp>
            <p:nvCxnSpPr>
              <p:cNvPr id="921" name="Google Shape;921;p3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922" name="Google Shape;922;p3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38"/>
          <p:cNvSpPr txBox="1"/>
          <p:nvPr>
            <p:ph idx="1" type="subTitle"/>
          </p:nvPr>
        </p:nvSpPr>
        <p:spPr>
          <a:xfrm>
            <a:off x="4869042" y="2513325"/>
            <a:ext cx="2535600" cy="16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we focused on instead of cleaning nulls, was ensuring that all our columns were formatted correctly, with good titles, good names for each csv file, and TIDY data.</a:t>
            </a:r>
            <a:endParaRPr>
              <a:highlight>
                <a:srgbClr val="C27BA0"/>
              </a:highlight>
            </a:endParaRPr>
          </a:p>
        </p:txBody>
      </p:sp>
      <p:sp>
        <p:nvSpPr>
          <p:cNvPr id="928" name="Google Shape;928;p38"/>
          <p:cNvSpPr txBox="1"/>
          <p:nvPr>
            <p:ph idx="2" type="subTitle"/>
          </p:nvPr>
        </p:nvSpPr>
        <p:spPr>
          <a:xfrm>
            <a:off x="1739345" y="2513325"/>
            <a:ext cx="2535600" cy="16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Surprisingly, we had no nulls in our dataset. What we did have were some </a:t>
            </a:r>
            <a:r>
              <a:rPr lang="en"/>
              <a:t>observations</a:t>
            </a:r>
            <a:r>
              <a:rPr lang="en"/>
              <a:t> in shipped_date that were listed as “NULL” (as a string) but we investigated and found that these were all correct, because they were part of orders that had not yet been shipped.</a:t>
            </a:r>
            <a:endParaRPr/>
          </a:p>
        </p:txBody>
      </p:sp>
      <p:sp>
        <p:nvSpPr>
          <p:cNvPr id="929" name="Google Shape;929;p38"/>
          <p:cNvSpPr txBox="1"/>
          <p:nvPr>
            <p:ph idx="3" type="subTitle"/>
          </p:nvPr>
        </p:nvSpPr>
        <p:spPr>
          <a:xfrm>
            <a:off x="1739345" y="2037225"/>
            <a:ext cx="2535600" cy="55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Nulls</a:t>
            </a:r>
            <a:endParaRPr/>
          </a:p>
        </p:txBody>
      </p:sp>
      <p:sp>
        <p:nvSpPr>
          <p:cNvPr id="930" name="Google Shape;930;p38"/>
          <p:cNvSpPr txBox="1"/>
          <p:nvPr>
            <p:ph idx="4" type="subTitle"/>
          </p:nvPr>
        </p:nvSpPr>
        <p:spPr>
          <a:xfrm>
            <a:off x="4869042" y="2037225"/>
            <a:ext cx="2535600" cy="55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Formatting</a:t>
            </a:r>
            <a:endParaRPr/>
          </a:p>
        </p:txBody>
      </p:sp>
      <p:sp>
        <p:nvSpPr>
          <p:cNvPr id="931" name="Google Shape;931;p38"/>
          <p:cNvSpPr/>
          <p:nvPr/>
        </p:nvSpPr>
        <p:spPr>
          <a:xfrm>
            <a:off x="2723645" y="1500100"/>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8"/>
          <p:cNvSpPr/>
          <p:nvPr/>
        </p:nvSpPr>
        <p:spPr>
          <a:xfrm>
            <a:off x="5853342" y="1500113"/>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8"/>
          <p:cNvSpPr/>
          <p:nvPr/>
        </p:nvSpPr>
        <p:spPr>
          <a:xfrm>
            <a:off x="5966005" y="1614163"/>
            <a:ext cx="341675" cy="338900"/>
          </a:xfrm>
          <a:custGeom>
            <a:rect b="b" l="l" r="r" t="t"/>
            <a:pathLst>
              <a:path extrusionOk="0" h="13556" w="13667">
                <a:moveTo>
                  <a:pt x="7857" y="3499"/>
                </a:moveTo>
                <a:cubicBezTo>
                  <a:pt x="8037" y="3556"/>
                  <a:pt x="8216" y="3639"/>
                  <a:pt x="8382" y="3722"/>
                </a:cubicBezTo>
                <a:lnTo>
                  <a:pt x="8382" y="4329"/>
                </a:lnTo>
                <a:cubicBezTo>
                  <a:pt x="8216" y="4220"/>
                  <a:pt x="8037" y="4137"/>
                  <a:pt x="7857" y="4067"/>
                </a:cubicBezTo>
                <a:lnTo>
                  <a:pt x="7857" y="3499"/>
                </a:lnTo>
                <a:close/>
                <a:moveTo>
                  <a:pt x="7330" y="2434"/>
                </a:moveTo>
                <a:lnTo>
                  <a:pt x="7330" y="7304"/>
                </a:lnTo>
                <a:lnTo>
                  <a:pt x="6267" y="7304"/>
                </a:lnTo>
                <a:lnTo>
                  <a:pt x="6267" y="2434"/>
                </a:lnTo>
                <a:close/>
                <a:moveTo>
                  <a:pt x="7857" y="4648"/>
                </a:moveTo>
                <a:cubicBezTo>
                  <a:pt x="8050" y="4731"/>
                  <a:pt x="8229" y="4854"/>
                  <a:pt x="8382" y="4993"/>
                </a:cubicBezTo>
                <a:lnTo>
                  <a:pt x="8382" y="7304"/>
                </a:lnTo>
                <a:lnTo>
                  <a:pt x="7857" y="7304"/>
                </a:lnTo>
                <a:lnTo>
                  <a:pt x="7857" y="4648"/>
                </a:lnTo>
                <a:close/>
                <a:moveTo>
                  <a:pt x="9972" y="525"/>
                </a:moveTo>
                <a:lnTo>
                  <a:pt x="9972" y="7304"/>
                </a:lnTo>
                <a:lnTo>
                  <a:pt x="8923" y="7304"/>
                </a:lnTo>
                <a:lnTo>
                  <a:pt x="8923" y="525"/>
                </a:lnTo>
                <a:close/>
                <a:moveTo>
                  <a:pt x="12628" y="4343"/>
                </a:moveTo>
                <a:lnTo>
                  <a:pt x="12628" y="7304"/>
                </a:lnTo>
                <a:lnTo>
                  <a:pt x="11562" y="7304"/>
                </a:lnTo>
                <a:lnTo>
                  <a:pt x="11562" y="4343"/>
                </a:lnTo>
                <a:close/>
                <a:moveTo>
                  <a:pt x="5740" y="4648"/>
                </a:moveTo>
                <a:lnTo>
                  <a:pt x="5740" y="7304"/>
                </a:lnTo>
                <a:lnTo>
                  <a:pt x="5587" y="7304"/>
                </a:lnTo>
                <a:cubicBezTo>
                  <a:pt x="5451" y="7304"/>
                  <a:pt x="5338" y="7400"/>
                  <a:pt x="5311" y="7539"/>
                </a:cubicBezTo>
                <a:cubicBezTo>
                  <a:pt x="5298" y="7705"/>
                  <a:pt x="5421" y="7841"/>
                  <a:pt x="5574" y="7841"/>
                </a:cubicBezTo>
                <a:lnTo>
                  <a:pt x="8936" y="7841"/>
                </a:lnTo>
                <a:cubicBezTo>
                  <a:pt x="8535" y="8645"/>
                  <a:pt x="7718" y="9156"/>
                  <a:pt x="6805" y="9156"/>
                </a:cubicBezTo>
                <a:cubicBezTo>
                  <a:pt x="4289" y="9143"/>
                  <a:pt x="3512" y="5767"/>
                  <a:pt x="5740" y="4648"/>
                </a:cubicBezTo>
                <a:close/>
                <a:moveTo>
                  <a:pt x="3804" y="9365"/>
                </a:moveTo>
                <a:cubicBezTo>
                  <a:pt x="3927" y="9515"/>
                  <a:pt x="4066" y="9654"/>
                  <a:pt x="4219" y="9780"/>
                </a:cubicBezTo>
                <a:lnTo>
                  <a:pt x="3844" y="10165"/>
                </a:lnTo>
                <a:lnTo>
                  <a:pt x="3416" y="9737"/>
                </a:lnTo>
                <a:lnTo>
                  <a:pt x="3804" y="9365"/>
                </a:lnTo>
                <a:close/>
                <a:moveTo>
                  <a:pt x="5740" y="3499"/>
                </a:moveTo>
                <a:lnTo>
                  <a:pt x="5740" y="4067"/>
                </a:lnTo>
                <a:cubicBezTo>
                  <a:pt x="4621" y="4495"/>
                  <a:pt x="3887" y="5574"/>
                  <a:pt x="3887" y="6776"/>
                </a:cubicBezTo>
                <a:cubicBezTo>
                  <a:pt x="3910" y="8622"/>
                  <a:pt x="5374" y="9676"/>
                  <a:pt x="6841" y="9676"/>
                </a:cubicBezTo>
                <a:cubicBezTo>
                  <a:pt x="7925" y="9676"/>
                  <a:pt x="9011" y="9100"/>
                  <a:pt x="9517" y="7841"/>
                </a:cubicBezTo>
                <a:lnTo>
                  <a:pt x="10085" y="7841"/>
                </a:lnTo>
                <a:cubicBezTo>
                  <a:pt x="9627" y="9252"/>
                  <a:pt x="8312" y="10222"/>
                  <a:pt x="6805" y="10222"/>
                </a:cubicBezTo>
                <a:cubicBezTo>
                  <a:pt x="2891" y="10165"/>
                  <a:pt x="2048" y="4744"/>
                  <a:pt x="5740" y="3499"/>
                </a:cubicBezTo>
                <a:close/>
                <a:moveTo>
                  <a:pt x="3031" y="10095"/>
                </a:moveTo>
                <a:lnTo>
                  <a:pt x="3486" y="10554"/>
                </a:lnTo>
                <a:lnTo>
                  <a:pt x="1288" y="12904"/>
                </a:lnTo>
                <a:cubicBezTo>
                  <a:pt x="1213" y="12985"/>
                  <a:pt x="1102" y="13023"/>
                  <a:pt x="990" y="13023"/>
                </a:cubicBezTo>
                <a:cubicBezTo>
                  <a:pt x="873" y="13023"/>
                  <a:pt x="755" y="12982"/>
                  <a:pt x="677" y="12904"/>
                </a:cubicBezTo>
                <a:cubicBezTo>
                  <a:pt x="524" y="12751"/>
                  <a:pt x="511" y="12449"/>
                  <a:pt x="677" y="12296"/>
                </a:cubicBezTo>
                <a:lnTo>
                  <a:pt x="3031" y="10095"/>
                </a:lnTo>
                <a:close/>
                <a:moveTo>
                  <a:pt x="8657" y="1"/>
                </a:moveTo>
                <a:cubicBezTo>
                  <a:pt x="8508" y="1"/>
                  <a:pt x="8382" y="110"/>
                  <a:pt x="8382" y="263"/>
                </a:cubicBezTo>
                <a:lnTo>
                  <a:pt x="8382" y="3124"/>
                </a:lnTo>
                <a:cubicBezTo>
                  <a:pt x="8216" y="3058"/>
                  <a:pt x="8037" y="3002"/>
                  <a:pt x="7857" y="2945"/>
                </a:cubicBezTo>
                <a:lnTo>
                  <a:pt x="7857" y="2172"/>
                </a:lnTo>
                <a:cubicBezTo>
                  <a:pt x="7857" y="2019"/>
                  <a:pt x="7745" y="1909"/>
                  <a:pt x="7595" y="1909"/>
                </a:cubicBezTo>
                <a:lnTo>
                  <a:pt x="6002" y="1909"/>
                </a:lnTo>
                <a:cubicBezTo>
                  <a:pt x="5852" y="1909"/>
                  <a:pt x="5740" y="2019"/>
                  <a:pt x="5740" y="2172"/>
                </a:cubicBezTo>
                <a:lnTo>
                  <a:pt x="5740" y="2945"/>
                </a:lnTo>
                <a:cubicBezTo>
                  <a:pt x="3167" y="3639"/>
                  <a:pt x="2005" y="6749"/>
                  <a:pt x="3472" y="8950"/>
                </a:cubicBezTo>
                <a:lnTo>
                  <a:pt x="305" y="11921"/>
                </a:lnTo>
                <a:cubicBezTo>
                  <a:pt x="126" y="12087"/>
                  <a:pt x="27" y="12323"/>
                  <a:pt x="13" y="12572"/>
                </a:cubicBezTo>
                <a:cubicBezTo>
                  <a:pt x="0" y="13098"/>
                  <a:pt x="446" y="13556"/>
                  <a:pt x="953" y="13556"/>
                </a:cubicBezTo>
                <a:cubicBezTo>
                  <a:pt x="967" y="13556"/>
                  <a:pt x="982" y="13555"/>
                  <a:pt x="996" y="13554"/>
                </a:cubicBezTo>
                <a:cubicBezTo>
                  <a:pt x="1258" y="13554"/>
                  <a:pt x="1494" y="13458"/>
                  <a:pt x="1660" y="13279"/>
                </a:cubicBezTo>
                <a:lnTo>
                  <a:pt x="4634" y="10112"/>
                </a:lnTo>
                <a:cubicBezTo>
                  <a:pt x="5292" y="10551"/>
                  <a:pt x="6033" y="10753"/>
                  <a:pt x="6766" y="10753"/>
                </a:cubicBezTo>
                <a:cubicBezTo>
                  <a:pt x="8480" y="10753"/>
                  <a:pt x="10152" y="9644"/>
                  <a:pt x="10636" y="7841"/>
                </a:cubicBezTo>
                <a:lnTo>
                  <a:pt x="13322" y="7841"/>
                </a:lnTo>
                <a:cubicBezTo>
                  <a:pt x="13667" y="7828"/>
                  <a:pt x="13667" y="7317"/>
                  <a:pt x="13322" y="7304"/>
                </a:cubicBezTo>
                <a:lnTo>
                  <a:pt x="13156" y="7304"/>
                </a:lnTo>
                <a:lnTo>
                  <a:pt x="13156" y="4080"/>
                </a:lnTo>
                <a:cubicBezTo>
                  <a:pt x="13156" y="3928"/>
                  <a:pt x="13043" y="3818"/>
                  <a:pt x="12890" y="3818"/>
                </a:cubicBezTo>
                <a:lnTo>
                  <a:pt x="11300" y="3818"/>
                </a:lnTo>
                <a:cubicBezTo>
                  <a:pt x="11147" y="3818"/>
                  <a:pt x="11038" y="3928"/>
                  <a:pt x="11038" y="4080"/>
                </a:cubicBezTo>
                <a:lnTo>
                  <a:pt x="11038" y="7304"/>
                </a:lnTo>
                <a:lnTo>
                  <a:pt x="10513" y="7304"/>
                </a:lnTo>
                <a:lnTo>
                  <a:pt x="10513" y="263"/>
                </a:lnTo>
                <a:cubicBezTo>
                  <a:pt x="10513" y="110"/>
                  <a:pt x="10387" y="1"/>
                  <a:pt x="102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8"/>
          <p:cNvSpPr/>
          <p:nvPr/>
        </p:nvSpPr>
        <p:spPr>
          <a:xfrm>
            <a:off x="2831120" y="1631338"/>
            <a:ext cx="352050" cy="304525"/>
          </a:xfrm>
          <a:custGeom>
            <a:rect b="b" l="l" r="r" t="t"/>
            <a:pathLst>
              <a:path extrusionOk="0" h="12181" w="14082">
                <a:moveTo>
                  <a:pt x="3252" y="539"/>
                </a:moveTo>
                <a:cubicBezTo>
                  <a:pt x="4005" y="539"/>
                  <a:pt x="4759" y="625"/>
                  <a:pt x="5285" y="798"/>
                </a:cubicBezTo>
                <a:cubicBezTo>
                  <a:pt x="5810" y="964"/>
                  <a:pt x="5976" y="1143"/>
                  <a:pt x="5976" y="1213"/>
                </a:cubicBezTo>
                <a:cubicBezTo>
                  <a:pt x="5700" y="1711"/>
                  <a:pt x="4067" y="1877"/>
                  <a:pt x="3250" y="1877"/>
                </a:cubicBezTo>
                <a:cubicBezTo>
                  <a:pt x="3223" y="1877"/>
                  <a:pt x="3195" y="1877"/>
                  <a:pt x="3165" y="1877"/>
                </a:cubicBezTo>
                <a:cubicBezTo>
                  <a:pt x="2339" y="1877"/>
                  <a:pt x="794" y="1694"/>
                  <a:pt x="528" y="1213"/>
                </a:cubicBezTo>
                <a:cubicBezTo>
                  <a:pt x="528" y="1143"/>
                  <a:pt x="694" y="964"/>
                  <a:pt x="1219" y="798"/>
                </a:cubicBezTo>
                <a:cubicBezTo>
                  <a:pt x="1745" y="625"/>
                  <a:pt x="2498" y="539"/>
                  <a:pt x="3252" y="539"/>
                </a:cubicBezTo>
                <a:close/>
                <a:moveTo>
                  <a:pt x="5989" y="1903"/>
                </a:moveTo>
                <a:lnTo>
                  <a:pt x="5989" y="2707"/>
                </a:lnTo>
                <a:cubicBezTo>
                  <a:pt x="5711" y="3199"/>
                  <a:pt x="4184" y="3371"/>
                  <a:pt x="3357" y="3371"/>
                </a:cubicBezTo>
                <a:cubicBezTo>
                  <a:pt x="3326" y="3371"/>
                  <a:pt x="3296" y="3371"/>
                  <a:pt x="3267" y="3370"/>
                </a:cubicBezTo>
                <a:cubicBezTo>
                  <a:pt x="3239" y="3371"/>
                  <a:pt x="3210" y="3371"/>
                  <a:pt x="3180" y="3371"/>
                </a:cubicBezTo>
                <a:cubicBezTo>
                  <a:pt x="2340" y="3371"/>
                  <a:pt x="808" y="3188"/>
                  <a:pt x="541" y="2707"/>
                </a:cubicBezTo>
                <a:lnTo>
                  <a:pt x="541" y="1903"/>
                </a:lnTo>
                <a:cubicBezTo>
                  <a:pt x="1177" y="2243"/>
                  <a:pt x="2221" y="2414"/>
                  <a:pt x="3265" y="2414"/>
                </a:cubicBezTo>
                <a:cubicBezTo>
                  <a:pt x="4309" y="2414"/>
                  <a:pt x="5353" y="2243"/>
                  <a:pt x="5989" y="1903"/>
                </a:cubicBezTo>
                <a:close/>
                <a:moveTo>
                  <a:pt x="5989" y="3397"/>
                </a:moveTo>
                <a:lnTo>
                  <a:pt x="5989" y="4200"/>
                </a:lnTo>
                <a:cubicBezTo>
                  <a:pt x="5711" y="4693"/>
                  <a:pt x="4184" y="4865"/>
                  <a:pt x="3357" y="4865"/>
                </a:cubicBezTo>
                <a:cubicBezTo>
                  <a:pt x="3326" y="4865"/>
                  <a:pt x="3296" y="4865"/>
                  <a:pt x="3267" y="4864"/>
                </a:cubicBezTo>
                <a:cubicBezTo>
                  <a:pt x="3237" y="4865"/>
                  <a:pt x="3206" y="4865"/>
                  <a:pt x="3174" y="4865"/>
                </a:cubicBezTo>
                <a:cubicBezTo>
                  <a:pt x="2333" y="4865"/>
                  <a:pt x="807" y="4693"/>
                  <a:pt x="541" y="4200"/>
                </a:cubicBezTo>
                <a:lnTo>
                  <a:pt x="541" y="3397"/>
                </a:lnTo>
                <a:cubicBezTo>
                  <a:pt x="1177" y="3737"/>
                  <a:pt x="2221" y="3907"/>
                  <a:pt x="3265" y="3907"/>
                </a:cubicBezTo>
                <a:cubicBezTo>
                  <a:pt x="4309" y="3907"/>
                  <a:pt x="5353" y="3737"/>
                  <a:pt x="5989" y="3397"/>
                </a:cubicBezTo>
                <a:close/>
                <a:moveTo>
                  <a:pt x="5989" y="4891"/>
                </a:moveTo>
                <a:lnTo>
                  <a:pt x="5989" y="5694"/>
                </a:lnTo>
                <a:cubicBezTo>
                  <a:pt x="5713" y="6205"/>
                  <a:pt x="4053" y="6371"/>
                  <a:pt x="3267" y="6371"/>
                </a:cubicBezTo>
                <a:cubicBezTo>
                  <a:pt x="2463" y="6371"/>
                  <a:pt x="804" y="6205"/>
                  <a:pt x="541" y="5694"/>
                </a:cubicBezTo>
                <a:lnTo>
                  <a:pt x="541" y="4891"/>
                </a:lnTo>
                <a:cubicBezTo>
                  <a:pt x="1177" y="5231"/>
                  <a:pt x="2221" y="5401"/>
                  <a:pt x="3265" y="5401"/>
                </a:cubicBezTo>
                <a:cubicBezTo>
                  <a:pt x="4309" y="5401"/>
                  <a:pt x="5353" y="5231"/>
                  <a:pt x="5989" y="4891"/>
                </a:cubicBezTo>
                <a:close/>
                <a:moveTo>
                  <a:pt x="8176" y="9249"/>
                </a:moveTo>
                <a:cubicBezTo>
                  <a:pt x="8701" y="9263"/>
                  <a:pt x="8701" y="10023"/>
                  <a:pt x="8176" y="10036"/>
                </a:cubicBezTo>
                <a:cubicBezTo>
                  <a:pt x="7954" y="10036"/>
                  <a:pt x="7775" y="9870"/>
                  <a:pt x="7775" y="9651"/>
                </a:cubicBezTo>
                <a:cubicBezTo>
                  <a:pt x="7775" y="9429"/>
                  <a:pt x="7954" y="9249"/>
                  <a:pt x="8176" y="9249"/>
                </a:cubicBezTo>
                <a:close/>
                <a:moveTo>
                  <a:pt x="8209" y="7546"/>
                </a:moveTo>
                <a:cubicBezTo>
                  <a:pt x="8909" y="7546"/>
                  <a:pt x="9613" y="7834"/>
                  <a:pt x="10112" y="8459"/>
                </a:cubicBezTo>
                <a:cubicBezTo>
                  <a:pt x="10164" y="8521"/>
                  <a:pt x="10238" y="8554"/>
                  <a:pt x="10319" y="8554"/>
                </a:cubicBezTo>
                <a:cubicBezTo>
                  <a:pt x="10347" y="8554"/>
                  <a:pt x="10375" y="8550"/>
                  <a:pt x="10404" y="8542"/>
                </a:cubicBezTo>
                <a:cubicBezTo>
                  <a:pt x="10513" y="8506"/>
                  <a:pt x="10624" y="8489"/>
                  <a:pt x="10733" y="8489"/>
                </a:cubicBezTo>
                <a:cubicBezTo>
                  <a:pt x="11329" y="8489"/>
                  <a:pt x="11879" y="8990"/>
                  <a:pt x="11868" y="9621"/>
                </a:cubicBezTo>
                <a:cubicBezTo>
                  <a:pt x="11868" y="9774"/>
                  <a:pt x="11994" y="9887"/>
                  <a:pt x="12147" y="9887"/>
                </a:cubicBezTo>
                <a:cubicBezTo>
                  <a:pt x="13309" y="9927"/>
                  <a:pt x="13309" y="11613"/>
                  <a:pt x="12147" y="11656"/>
                </a:cubicBezTo>
                <a:lnTo>
                  <a:pt x="5604" y="11656"/>
                </a:lnTo>
                <a:cubicBezTo>
                  <a:pt x="4538" y="11630"/>
                  <a:pt x="4412" y="10119"/>
                  <a:pt x="5451" y="9900"/>
                </a:cubicBezTo>
                <a:lnTo>
                  <a:pt x="7290" y="9900"/>
                </a:lnTo>
                <a:cubicBezTo>
                  <a:pt x="7432" y="10350"/>
                  <a:pt x="7803" y="10561"/>
                  <a:pt x="8172" y="10561"/>
                </a:cubicBezTo>
                <a:cubicBezTo>
                  <a:pt x="8631" y="10561"/>
                  <a:pt x="9088" y="10236"/>
                  <a:pt x="9103" y="9638"/>
                </a:cubicBezTo>
                <a:cubicBezTo>
                  <a:pt x="9088" y="9045"/>
                  <a:pt x="8627" y="8717"/>
                  <a:pt x="8166" y="8717"/>
                </a:cubicBezTo>
                <a:cubicBezTo>
                  <a:pt x="7798" y="8717"/>
                  <a:pt x="7431" y="8925"/>
                  <a:pt x="7290" y="9372"/>
                </a:cubicBezTo>
                <a:lnTo>
                  <a:pt x="5770" y="9372"/>
                </a:lnTo>
                <a:cubicBezTo>
                  <a:pt x="6086" y="8213"/>
                  <a:pt x="7143" y="7546"/>
                  <a:pt x="8209" y="7546"/>
                </a:cubicBezTo>
                <a:close/>
                <a:moveTo>
                  <a:pt x="3258" y="0"/>
                </a:moveTo>
                <a:cubicBezTo>
                  <a:pt x="1640" y="0"/>
                  <a:pt x="22" y="404"/>
                  <a:pt x="0" y="1213"/>
                </a:cubicBezTo>
                <a:lnTo>
                  <a:pt x="0" y="5707"/>
                </a:lnTo>
                <a:cubicBezTo>
                  <a:pt x="0" y="6484"/>
                  <a:pt x="1507" y="6856"/>
                  <a:pt x="3001" y="6899"/>
                </a:cubicBezTo>
                <a:lnTo>
                  <a:pt x="3001" y="9638"/>
                </a:lnTo>
                <a:cubicBezTo>
                  <a:pt x="3001" y="9787"/>
                  <a:pt x="3114" y="9900"/>
                  <a:pt x="3267" y="9900"/>
                </a:cubicBezTo>
                <a:lnTo>
                  <a:pt x="4512" y="9900"/>
                </a:lnTo>
                <a:cubicBezTo>
                  <a:pt x="3781" y="10809"/>
                  <a:pt x="4449" y="12181"/>
                  <a:pt x="5600" y="12181"/>
                </a:cubicBezTo>
                <a:cubicBezTo>
                  <a:pt x="5606" y="12181"/>
                  <a:pt x="5611" y="12181"/>
                  <a:pt x="5617" y="12181"/>
                </a:cubicBezTo>
                <a:lnTo>
                  <a:pt x="12160" y="12181"/>
                </a:lnTo>
                <a:cubicBezTo>
                  <a:pt x="13889" y="12141"/>
                  <a:pt x="14082" y="9721"/>
                  <a:pt x="12409" y="9389"/>
                </a:cubicBezTo>
                <a:cubicBezTo>
                  <a:pt x="12298" y="8570"/>
                  <a:pt x="11565" y="7957"/>
                  <a:pt x="10759" y="7957"/>
                </a:cubicBezTo>
                <a:cubicBezTo>
                  <a:pt x="10650" y="7957"/>
                  <a:pt x="10540" y="7968"/>
                  <a:pt x="10430" y="7991"/>
                </a:cubicBezTo>
                <a:cubicBezTo>
                  <a:pt x="9818" y="7322"/>
                  <a:pt x="9011" y="7014"/>
                  <a:pt x="8213" y="7014"/>
                </a:cubicBezTo>
                <a:cubicBezTo>
                  <a:pt x="6867" y="7014"/>
                  <a:pt x="5545" y="7888"/>
                  <a:pt x="5215" y="9372"/>
                </a:cubicBezTo>
                <a:lnTo>
                  <a:pt x="3529" y="9372"/>
                </a:lnTo>
                <a:lnTo>
                  <a:pt x="3529" y="6899"/>
                </a:lnTo>
                <a:cubicBezTo>
                  <a:pt x="5023" y="6856"/>
                  <a:pt x="6517" y="6484"/>
                  <a:pt x="6517" y="5707"/>
                </a:cubicBezTo>
                <a:lnTo>
                  <a:pt x="6517" y="1213"/>
                </a:lnTo>
                <a:cubicBezTo>
                  <a:pt x="6495" y="404"/>
                  <a:pt x="4877" y="0"/>
                  <a:pt x="32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39"/>
          <p:cNvSpPr txBox="1"/>
          <p:nvPr>
            <p:ph type="title"/>
          </p:nvPr>
        </p:nvSpPr>
        <p:spPr>
          <a:xfrm>
            <a:off x="165925" y="1056250"/>
            <a:ext cx="4158300" cy="104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QUERIES 1 AND 2</a:t>
            </a:r>
            <a:endParaRPr/>
          </a:p>
        </p:txBody>
      </p:sp>
      <p:grpSp>
        <p:nvGrpSpPr>
          <p:cNvPr id="940" name="Google Shape;940;p39"/>
          <p:cNvGrpSpPr/>
          <p:nvPr/>
        </p:nvGrpSpPr>
        <p:grpSpPr>
          <a:xfrm flipH="1">
            <a:off x="6775879" y="3868746"/>
            <a:ext cx="3599787" cy="1044104"/>
            <a:chOff x="-1431671" y="656496"/>
            <a:chExt cx="3599787" cy="1044104"/>
          </a:xfrm>
        </p:grpSpPr>
        <p:grpSp>
          <p:nvGrpSpPr>
            <p:cNvPr id="941" name="Google Shape;941;p39"/>
            <p:cNvGrpSpPr/>
            <p:nvPr/>
          </p:nvGrpSpPr>
          <p:grpSpPr>
            <a:xfrm>
              <a:off x="-368508" y="1432892"/>
              <a:ext cx="1567047" cy="45661"/>
              <a:chOff x="1754675" y="2661275"/>
              <a:chExt cx="1945675" cy="56700"/>
            </a:xfrm>
          </p:grpSpPr>
          <p:cxnSp>
            <p:nvCxnSpPr>
              <p:cNvPr id="942" name="Google Shape;942;p3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943" name="Google Shape;943;p3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4" name="Google Shape;944;p39"/>
            <p:cNvGrpSpPr/>
            <p:nvPr/>
          </p:nvGrpSpPr>
          <p:grpSpPr>
            <a:xfrm>
              <a:off x="-766480" y="1564412"/>
              <a:ext cx="1561280" cy="136187"/>
              <a:chOff x="1754675" y="2824000"/>
              <a:chExt cx="4728285" cy="412439"/>
            </a:xfrm>
          </p:grpSpPr>
          <p:sp>
            <p:nvSpPr>
              <p:cNvPr id="945" name="Google Shape;945;p3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946" name="Google Shape;946;p3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39"/>
            <p:cNvGrpSpPr/>
            <p:nvPr/>
          </p:nvGrpSpPr>
          <p:grpSpPr>
            <a:xfrm>
              <a:off x="-1431671" y="1201087"/>
              <a:ext cx="3070084" cy="102364"/>
              <a:chOff x="1779150" y="2604263"/>
              <a:chExt cx="3811875" cy="127113"/>
            </a:xfrm>
          </p:grpSpPr>
          <p:sp>
            <p:nvSpPr>
              <p:cNvPr id="948" name="Google Shape;948;p3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949" name="Google Shape;949;p3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0" name="Google Shape;950;p39"/>
            <p:cNvGrpSpPr/>
            <p:nvPr/>
          </p:nvGrpSpPr>
          <p:grpSpPr>
            <a:xfrm>
              <a:off x="-856941" y="773805"/>
              <a:ext cx="2877996" cy="223763"/>
              <a:chOff x="1748550" y="2064750"/>
              <a:chExt cx="3573375" cy="277863"/>
            </a:xfrm>
          </p:grpSpPr>
          <p:sp>
            <p:nvSpPr>
              <p:cNvPr id="951" name="Google Shape;951;p39"/>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952" name="Google Shape;952;p39"/>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3" name="Google Shape;953;p39"/>
            <p:cNvGrpSpPr/>
            <p:nvPr/>
          </p:nvGrpSpPr>
          <p:grpSpPr>
            <a:xfrm>
              <a:off x="-856882" y="656496"/>
              <a:ext cx="2430997" cy="185534"/>
              <a:chOff x="1748547" y="1392116"/>
              <a:chExt cx="5911958" cy="451312"/>
            </a:xfrm>
          </p:grpSpPr>
          <p:sp>
            <p:nvSpPr>
              <p:cNvPr id="954" name="Google Shape;954;p39"/>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955" name="Google Shape;955;p39"/>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6" name="Google Shape;956;p39"/>
            <p:cNvGrpSpPr/>
            <p:nvPr/>
          </p:nvGrpSpPr>
          <p:grpSpPr>
            <a:xfrm>
              <a:off x="-842187" y="1064790"/>
              <a:ext cx="3010303" cy="45661"/>
              <a:chOff x="1766900" y="2869225"/>
              <a:chExt cx="3737650" cy="56700"/>
            </a:xfrm>
          </p:grpSpPr>
          <p:cxnSp>
            <p:nvCxnSpPr>
              <p:cNvPr id="957" name="Google Shape;957;p3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958" name="Google Shape;958;p3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959" name="Google Shape;959;p39"/>
          <p:cNvPicPr preferRelativeResize="0"/>
          <p:nvPr/>
        </p:nvPicPr>
        <p:blipFill>
          <a:blip r:embed="rId3">
            <a:alphaModFix/>
          </a:blip>
          <a:stretch>
            <a:fillRect/>
          </a:stretch>
        </p:blipFill>
        <p:spPr>
          <a:xfrm>
            <a:off x="1526400" y="2379250"/>
            <a:ext cx="6012174" cy="232600"/>
          </a:xfrm>
          <a:prstGeom prst="rect">
            <a:avLst/>
          </a:prstGeom>
          <a:noFill/>
          <a:ln>
            <a:noFill/>
          </a:ln>
        </p:spPr>
      </p:pic>
      <p:pic>
        <p:nvPicPr>
          <p:cNvPr id="960" name="Google Shape;960;p39"/>
          <p:cNvPicPr preferRelativeResize="0"/>
          <p:nvPr/>
        </p:nvPicPr>
        <p:blipFill>
          <a:blip r:embed="rId4">
            <a:alphaModFix/>
          </a:blip>
          <a:stretch>
            <a:fillRect/>
          </a:stretch>
        </p:blipFill>
        <p:spPr>
          <a:xfrm>
            <a:off x="82600" y="3081350"/>
            <a:ext cx="8656550" cy="232600"/>
          </a:xfrm>
          <a:prstGeom prst="rect">
            <a:avLst/>
          </a:prstGeom>
          <a:noFill/>
          <a:ln>
            <a:noFill/>
          </a:ln>
        </p:spPr>
      </p:pic>
      <p:sp>
        <p:nvSpPr>
          <p:cNvPr id="961" name="Google Shape;961;p39"/>
          <p:cNvSpPr txBox="1"/>
          <p:nvPr/>
        </p:nvSpPr>
        <p:spPr>
          <a:xfrm>
            <a:off x="7599900" y="2294050"/>
            <a:ext cx="564600" cy="2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Barlow"/>
                <a:ea typeface="Barlow"/>
                <a:cs typeface="Barlow"/>
                <a:sym typeface="Barlow"/>
              </a:rPr>
              <a:t>170</a:t>
            </a:r>
            <a:endParaRPr b="1">
              <a:solidFill>
                <a:schemeClr val="dk1"/>
              </a:solidFill>
              <a:latin typeface="Barlow"/>
              <a:ea typeface="Barlow"/>
              <a:cs typeface="Barlow"/>
              <a:sym typeface="Barlow"/>
            </a:endParaRPr>
          </a:p>
        </p:txBody>
      </p:sp>
      <p:sp>
        <p:nvSpPr>
          <p:cNvPr id="962" name="Google Shape;962;p39"/>
          <p:cNvSpPr txBox="1"/>
          <p:nvPr/>
        </p:nvSpPr>
        <p:spPr>
          <a:xfrm>
            <a:off x="8815350" y="3011600"/>
            <a:ext cx="397200" cy="2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Barlow"/>
                <a:ea typeface="Barlow"/>
                <a:cs typeface="Barlow"/>
                <a:sym typeface="Barlow"/>
              </a:rPr>
              <a:t>0</a:t>
            </a:r>
            <a:endParaRPr b="1">
              <a:solidFill>
                <a:schemeClr val="dk1"/>
              </a:solidFill>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40"/>
          <p:cNvSpPr txBox="1"/>
          <p:nvPr>
            <p:ph type="title"/>
          </p:nvPr>
        </p:nvSpPr>
        <p:spPr>
          <a:xfrm>
            <a:off x="2131950" y="2098488"/>
            <a:ext cx="4880100" cy="94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QUERIES AND VISUALIZATIONS</a:t>
            </a:r>
            <a:endParaRPr sz="3700"/>
          </a:p>
        </p:txBody>
      </p:sp>
      <p:grpSp>
        <p:nvGrpSpPr>
          <p:cNvPr id="968" name="Google Shape;968;p40"/>
          <p:cNvGrpSpPr/>
          <p:nvPr/>
        </p:nvGrpSpPr>
        <p:grpSpPr>
          <a:xfrm>
            <a:off x="-1555691" y="3874548"/>
            <a:ext cx="3140396" cy="541907"/>
            <a:chOff x="-528216" y="3116173"/>
            <a:chExt cx="3140396" cy="541907"/>
          </a:xfrm>
        </p:grpSpPr>
        <p:grpSp>
          <p:nvGrpSpPr>
            <p:cNvPr id="969" name="Google Shape;969;p40"/>
            <p:cNvGrpSpPr/>
            <p:nvPr/>
          </p:nvGrpSpPr>
          <p:grpSpPr>
            <a:xfrm>
              <a:off x="-528216" y="3434317"/>
              <a:ext cx="2877996" cy="223763"/>
              <a:chOff x="1748550" y="2064750"/>
              <a:chExt cx="3573375" cy="277863"/>
            </a:xfrm>
          </p:grpSpPr>
          <p:sp>
            <p:nvSpPr>
              <p:cNvPr id="970" name="Google Shape;970;p40"/>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971" name="Google Shape;971;p40"/>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2" name="Google Shape;972;p40"/>
            <p:cNvGrpSpPr/>
            <p:nvPr/>
          </p:nvGrpSpPr>
          <p:grpSpPr>
            <a:xfrm>
              <a:off x="-528132" y="3317008"/>
              <a:ext cx="2430997" cy="185534"/>
              <a:chOff x="1748547" y="1392116"/>
              <a:chExt cx="5911958" cy="451312"/>
            </a:xfrm>
          </p:grpSpPr>
          <p:sp>
            <p:nvSpPr>
              <p:cNvPr id="973" name="Google Shape;973;p40"/>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974" name="Google Shape;974;p40"/>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40"/>
            <p:cNvGrpSpPr/>
            <p:nvPr/>
          </p:nvGrpSpPr>
          <p:grpSpPr>
            <a:xfrm>
              <a:off x="-528216" y="3116173"/>
              <a:ext cx="3140396" cy="45661"/>
              <a:chOff x="1748550" y="1449263"/>
              <a:chExt cx="3899175" cy="56700"/>
            </a:xfrm>
          </p:grpSpPr>
          <p:cxnSp>
            <p:nvCxnSpPr>
              <p:cNvPr id="976" name="Google Shape;976;p40"/>
              <p:cNvCxnSpPr/>
              <p:nvPr/>
            </p:nvCxnSpPr>
            <p:spPr>
              <a:xfrm>
                <a:off x="1748550" y="1477625"/>
                <a:ext cx="3846900" cy="0"/>
              </a:xfrm>
              <a:prstGeom prst="straightConnector1">
                <a:avLst/>
              </a:prstGeom>
              <a:noFill/>
              <a:ln cap="flat" cmpd="sng" w="9525">
                <a:solidFill>
                  <a:schemeClr val="dk1"/>
                </a:solidFill>
                <a:prstDash val="solid"/>
                <a:round/>
                <a:headEnd len="med" w="med" type="none"/>
                <a:tailEnd len="med" w="med" type="none"/>
              </a:ln>
            </p:spPr>
          </p:cxnSp>
          <p:sp>
            <p:nvSpPr>
              <p:cNvPr id="977" name="Google Shape;977;p40"/>
              <p:cNvSpPr/>
              <p:nvPr/>
            </p:nvSpPr>
            <p:spPr>
              <a:xfrm>
                <a:off x="5591025" y="1449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78" name="Google Shape;978;p40"/>
          <p:cNvGrpSpPr/>
          <p:nvPr/>
        </p:nvGrpSpPr>
        <p:grpSpPr>
          <a:xfrm flipH="1">
            <a:off x="6378225" y="936479"/>
            <a:ext cx="3094729" cy="1111283"/>
            <a:chOff x="1748550" y="1613039"/>
            <a:chExt cx="3842475" cy="1379962"/>
          </a:xfrm>
        </p:grpSpPr>
        <p:grpSp>
          <p:nvGrpSpPr>
            <p:cNvPr id="979" name="Google Shape;979;p40"/>
            <p:cNvGrpSpPr/>
            <p:nvPr/>
          </p:nvGrpSpPr>
          <p:grpSpPr>
            <a:xfrm>
              <a:off x="1754675" y="2577138"/>
              <a:ext cx="1945675" cy="56700"/>
              <a:chOff x="1754675" y="2661275"/>
              <a:chExt cx="1945675" cy="56700"/>
            </a:xfrm>
          </p:grpSpPr>
          <p:cxnSp>
            <p:nvCxnSpPr>
              <p:cNvPr id="980" name="Google Shape;980;p40"/>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981" name="Google Shape;981;p40"/>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40"/>
            <p:cNvGrpSpPr/>
            <p:nvPr/>
          </p:nvGrpSpPr>
          <p:grpSpPr>
            <a:xfrm>
              <a:off x="1754616" y="2823901"/>
              <a:ext cx="1938597" cy="169100"/>
              <a:chOff x="1754675" y="2824000"/>
              <a:chExt cx="4728285" cy="412439"/>
            </a:xfrm>
          </p:grpSpPr>
          <p:sp>
            <p:nvSpPr>
              <p:cNvPr id="983" name="Google Shape;983;p4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984" name="Google Shape;984;p4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5" name="Google Shape;985;p40"/>
            <p:cNvGrpSpPr/>
            <p:nvPr/>
          </p:nvGrpSpPr>
          <p:grpSpPr>
            <a:xfrm>
              <a:off x="1779150" y="2289288"/>
              <a:ext cx="3811875" cy="127113"/>
              <a:chOff x="1779150" y="2604263"/>
              <a:chExt cx="3811875" cy="127113"/>
            </a:xfrm>
          </p:grpSpPr>
          <p:sp>
            <p:nvSpPr>
              <p:cNvPr id="986" name="Google Shape;986;p4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987" name="Google Shape;987;p4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8" name="Google Shape;988;p40"/>
            <p:cNvGrpSpPr/>
            <p:nvPr/>
          </p:nvGrpSpPr>
          <p:grpSpPr>
            <a:xfrm>
              <a:off x="1748550" y="1758700"/>
              <a:ext cx="3573375" cy="277863"/>
              <a:chOff x="1748550" y="2064750"/>
              <a:chExt cx="3573375" cy="277863"/>
            </a:xfrm>
          </p:grpSpPr>
          <p:sp>
            <p:nvSpPr>
              <p:cNvPr id="989" name="Google Shape;989;p40"/>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990" name="Google Shape;990;p40"/>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1" name="Google Shape;991;p40"/>
            <p:cNvGrpSpPr/>
            <p:nvPr/>
          </p:nvGrpSpPr>
          <p:grpSpPr>
            <a:xfrm>
              <a:off x="1748560" y="1613039"/>
              <a:ext cx="3018055" cy="230395"/>
              <a:chOff x="1748547" y="1392116"/>
              <a:chExt cx="5911958" cy="451312"/>
            </a:xfrm>
          </p:grpSpPr>
          <p:sp>
            <p:nvSpPr>
              <p:cNvPr id="992" name="Google Shape;992;p40"/>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993" name="Google Shape;993;p40"/>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4" name="Google Shape;994;p40"/>
            <p:cNvGrpSpPr/>
            <p:nvPr/>
          </p:nvGrpSpPr>
          <p:grpSpPr>
            <a:xfrm>
              <a:off x="1766900" y="2120038"/>
              <a:ext cx="3737650" cy="56700"/>
              <a:chOff x="1766900" y="2869225"/>
              <a:chExt cx="3737650" cy="56700"/>
            </a:xfrm>
          </p:grpSpPr>
          <p:cxnSp>
            <p:nvCxnSpPr>
              <p:cNvPr id="995" name="Google Shape;995;p40"/>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996" name="Google Shape;996;p40"/>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41"/>
          <p:cNvSpPr txBox="1"/>
          <p:nvPr>
            <p:ph type="title"/>
          </p:nvPr>
        </p:nvSpPr>
        <p:spPr>
          <a:xfrm>
            <a:off x="165925" y="1056250"/>
            <a:ext cx="4158300" cy="104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QUERY 3</a:t>
            </a:r>
            <a:endParaRPr/>
          </a:p>
        </p:txBody>
      </p:sp>
      <p:grpSp>
        <p:nvGrpSpPr>
          <p:cNvPr id="1002" name="Google Shape;1002;p41"/>
          <p:cNvGrpSpPr/>
          <p:nvPr/>
        </p:nvGrpSpPr>
        <p:grpSpPr>
          <a:xfrm flipH="1">
            <a:off x="6775879" y="3868746"/>
            <a:ext cx="3599787" cy="1044104"/>
            <a:chOff x="-1431671" y="656496"/>
            <a:chExt cx="3599787" cy="1044104"/>
          </a:xfrm>
        </p:grpSpPr>
        <p:grpSp>
          <p:nvGrpSpPr>
            <p:cNvPr id="1003" name="Google Shape;1003;p41"/>
            <p:cNvGrpSpPr/>
            <p:nvPr/>
          </p:nvGrpSpPr>
          <p:grpSpPr>
            <a:xfrm>
              <a:off x="-368508" y="1432892"/>
              <a:ext cx="1567047" cy="45661"/>
              <a:chOff x="1754675" y="2661275"/>
              <a:chExt cx="1945675" cy="56700"/>
            </a:xfrm>
          </p:grpSpPr>
          <p:cxnSp>
            <p:nvCxnSpPr>
              <p:cNvPr id="1004" name="Google Shape;1004;p41"/>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005" name="Google Shape;1005;p4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6" name="Google Shape;1006;p41"/>
            <p:cNvGrpSpPr/>
            <p:nvPr/>
          </p:nvGrpSpPr>
          <p:grpSpPr>
            <a:xfrm>
              <a:off x="-766480" y="1564412"/>
              <a:ext cx="1561280" cy="136187"/>
              <a:chOff x="1754675" y="2824000"/>
              <a:chExt cx="4728285" cy="412439"/>
            </a:xfrm>
          </p:grpSpPr>
          <p:sp>
            <p:nvSpPr>
              <p:cNvPr id="1007" name="Google Shape;1007;p4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008" name="Google Shape;1008;p4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41"/>
            <p:cNvGrpSpPr/>
            <p:nvPr/>
          </p:nvGrpSpPr>
          <p:grpSpPr>
            <a:xfrm>
              <a:off x="-1431671" y="1201087"/>
              <a:ext cx="3070084" cy="102364"/>
              <a:chOff x="1779150" y="2604263"/>
              <a:chExt cx="3811875" cy="127113"/>
            </a:xfrm>
          </p:grpSpPr>
          <p:sp>
            <p:nvSpPr>
              <p:cNvPr id="1010" name="Google Shape;1010;p41"/>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011" name="Google Shape;1011;p41"/>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2" name="Google Shape;1012;p41"/>
            <p:cNvGrpSpPr/>
            <p:nvPr/>
          </p:nvGrpSpPr>
          <p:grpSpPr>
            <a:xfrm>
              <a:off x="-856941" y="773805"/>
              <a:ext cx="2877996" cy="223763"/>
              <a:chOff x="1748550" y="2064750"/>
              <a:chExt cx="3573375" cy="277863"/>
            </a:xfrm>
          </p:grpSpPr>
          <p:sp>
            <p:nvSpPr>
              <p:cNvPr id="1013" name="Google Shape;1013;p41"/>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014" name="Google Shape;1014;p41"/>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5" name="Google Shape;1015;p41"/>
            <p:cNvGrpSpPr/>
            <p:nvPr/>
          </p:nvGrpSpPr>
          <p:grpSpPr>
            <a:xfrm>
              <a:off x="-856882" y="656496"/>
              <a:ext cx="2430997" cy="185534"/>
              <a:chOff x="1748547" y="1392116"/>
              <a:chExt cx="5911958" cy="451312"/>
            </a:xfrm>
          </p:grpSpPr>
          <p:sp>
            <p:nvSpPr>
              <p:cNvPr id="1016" name="Google Shape;1016;p41"/>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017" name="Google Shape;1017;p41"/>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8" name="Google Shape;1018;p41"/>
            <p:cNvGrpSpPr/>
            <p:nvPr/>
          </p:nvGrpSpPr>
          <p:grpSpPr>
            <a:xfrm>
              <a:off x="-842187" y="1064790"/>
              <a:ext cx="3010303" cy="45661"/>
              <a:chOff x="1766900" y="2869225"/>
              <a:chExt cx="3737650" cy="56700"/>
            </a:xfrm>
          </p:grpSpPr>
          <p:cxnSp>
            <p:nvCxnSpPr>
              <p:cNvPr id="1019" name="Google Shape;1019;p4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020" name="Google Shape;1020;p4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21" name="Google Shape;1021;p41"/>
          <p:cNvPicPr preferRelativeResize="0"/>
          <p:nvPr/>
        </p:nvPicPr>
        <p:blipFill>
          <a:blip r:embed="rId3">
            <a:alphaModFix/>
          </a:blip>
          <a:stretch>
            <a:fillRect/>
          </a:stretch>
        </p:blipFill>
        <p:spPr>
          <a:xfrm>
            <a:off x="3082726" y="1056250"/>
            <a:ext cx="5846651" cy="1384300"/>
          </a:xfrm>
          <a:prstGeom prst="rect">
            <a:avLst/>
          </a:prstGeom>
          <a:noFill/>
          <a:ln>
            <a:noFill/>
          </a:ln>
        </p:spPr>
      </p:pic>
      <p:pic>
        <p:nvPicPr>
          <p:cNvPr id="1022" name="Google Shape;1022;p41"/>
          <p:cNvPicPr preferRelativeResize="0"/>
          <p:nvPr/>
        </p:nvPicPr>
        <p:blipFill>
          <a:blip r:embed="rId4">
            <a:alphaModFix/>
          </a:blip>
          <a:stretch>
            <a:fillRect/>
          </a:stretch>
        </p:blipFill>
        <p:spPr>
          <a:xfrm>
            <a:off x="3082714" y="2833000"/>
            <a:ext cx="2978573" cy="1649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