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16"/>
  </p:notesMasterIdLst>
  <p:sldIdLst>
    <p:sldId id="256" r:id="rId2"/>
    <p:sldId id="258" r:id="rId3"/>
    <p:sldId id="259" r:id="rId4"/>
    <p:sldId id="265" r:id="rId5"/>
    <p:sldId id="266" r:id="rId6"/>
    <p:sldId id="271" r:id="rId7"/>
    <p:sldId id="272" r:id="rId8"/>
    <p:sldId id="261" r:id="rId9"/>
    <p:sldId id="260" r:id="rId10"/>
    <p:sldId id="262" r:id="rId11"/>
    <p:sldId id="263" r:id="rId12"/>
    <p:sldId id="270" r:id="rId13"/>
    <p:sldId id="268"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19"/>
    <p:restoredTop sz="85353" autoAdjust="0"/>
  </p:normalViewPr>
  <p:slideViewPr>
    <p:cSldViewPr snapToGrid="0">
      <p:cViewPr varScale="1">
        <p:scale>
          <a:sx n="76" d="100"/>
          <a:sy n="76" d="100"/>
        </p:scale>
        <p:origin x="53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482A5-B109-4C4E-B41A-B62E7B5B8029}" type="datetimeFigureOut">
              <a:rPr lang="en-US" smtClean="0"/>
              <a:t>5/31/2017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0F1F6-F83C-443F-BFB4-225724D9F88B}" type="slidenum">
              <a:rPr lang="en-US" smtClean="0"/>
              <a:t>‹#›</a:t>
            </a:fld>
            <a:endParaRPr lang="en-US"/>
          </a:p>
        </p:txBody>
      </p:sp>
    </p:spTree>
    <p:extLst>
      <p:ext uri="{BB962C8B-B14F-4D97-AF65-F5344CB8AC3E}">
        <p14:creationId xmlns:p14="http://schemas.microsoft.com/office/powerpoint/2010/main" val="4284534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Cheng</a:t>
            </a:r>
            <a:endParaRPr lang="en-US" dirty="0"/>
          </a:p>
        </p:txBody>
      </p:sp>
      <p:sp>
        <p:nvSpPr>
          <p:cNvPr id="4" name="Slide Number Placeholder 3"/>
          <p:cNvSpPr>
            <a:spLocks noGrp="1"/>
          </p:cNvSpPr>
          <p:nvPr>
            <p:ph type="sldNum" sz="quarter" idx="10"/>
          </p:nvPr>
        </p:nvSpPr>
        <p:spPr/>
        <p:txBody>
          <a:bodyPr/>
          <a:lstStyle/>
          <a:p>
            <a:fld id="{BD00F1F6-F83C-443F-BFB4-225724D9F88B}" type="slidenum">
              <a:rPr lang="en-US" smtClean="0"/>
              <a:t>1</a:t>
            </a:fld>
            <a:endParaRPr lang="en-US"/>
          </a:p>
        </p:txBody>
      </p:sp>
    </p:spTree>
    <p:extLst>
      <p:ext uri="{BB962C8B-B14F-4D97-AF65-F5344CB8AC3E}">
        <p14:creationId xmlns:p14="http://schemas.microsoft.com/office/powerpoint/2010/main" val="2913506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derick</a:t>
            </a:r>
            <a:endParaRPr lang="en-US" dirty="0"/>
          </a:p>
        </p:txBody>
      </p:sp>
      <p:sp>
        <p:nvSpPr>
          <p:cNvPr id="4" name="Slide Number Placeholder 3"/>
          <p:cNvSpPr>
            <a:spLocks noGrp="1"/>
          </p:cNvSpPr>
          <p:nvPr>
            <p:ph type="sldNum" sz="quarter" idx="10"/>
          </p:nvPr>
        </p:nvSpPr>
        <p:spPr/>
        <p:txBody>
          <a:bodyPr/>
          <a:lstStyle/>
          <a:p>
            <a:fld id="{BD00F1F6-F83C-443F-BFB4-225724D9F88B}" type="slidenum">
              <a:rPr lang="en-US" smtClean="0"/>
              <a:t>10</a:t>
            </a:fld>
            <a:endParaRPr lang="en-US"/>
          </a:p>
        </p:txBody>
      </p:sp>
    </p:spTree>
    <p:extLst>
      <p:ext uri="{BB962C8B-B14F-4D97-AF65-F5344CB8AC3E}">
        <p14:creationId xmlns:p14="http://schemas.microsoft.com/office/powerpoint/2010/main" val="3426214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derick</a:t>
            </a:r>
            <a:endParaRPr lang="en-US" dirty="0"/>
          </a:p>
        </p:txBody>
      </p:sp>
      <p:sp>
        <p:nvSpPr>
          <p:cNvPr id="4" name="Slide Number Placeholder 3"/>
          <p:cNvSpPr>
            <a:spLocks noGrp="1"/>
          </p:cNvSpPr>
          <p:nvPr>
            <p:ph type="sldNum" sz="quarter" idx="10"/>
          </p:nvPr>
        </p:nvSpPr>
        <p:spPr/>
        <p:txBody>
          <a:bodyPr/>
          <a:lstStyle/>
          <a:p>
            <a:fld id="{BD00F1F6-F83C-443F-BFB4-225724D9F88B}" type="slidenum">
              <a:rPr lang="en-US" smtClean="0"/>
              <a:t>11</a:t>
            </a:fld>
            <a:endParaRPr lang="en-US"/>
          </a:p>
        </p:txBody>
      </p:sp>
    </p:spTree>
    <p:extLst>
      <p:ext uri="{BB962C8B-B14F-4D97-AF65-F5344CB8AC3E}">
        <p14:creationId xmlns:p14="http://schemas.microsoft.com/office/powerpoint/2010/main" val="47890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derick</a:t>
            </a:r>
            <a:endParaRPr lang="en-US" dirty="0"/>
          </a:p>
        </p:txBody>
      </p:sp>
      <p:sp>
        <p:nvSpPr>
          <p:cNvPr id="4" name="Slide Number Placeholder 3"/>
          <p:cNvSpPr>
            <a:spLocks noGrp="1"/>
          </p:cNvSpPr>
          <p:nvPr>
            <p:ph type="sldNum" sz="quarter" idx="10"/>
          </p:nvPr>
        </p:nvSpPr>
        <p:spPr/>
        <p:txBody>
          <a:bodyPr/>
          <a:lstStyle/>
          <a:p>
            <a:fld id="{BD00F1F6-F83C-443F-BFB4-225724D9F88B}" type="slidenum">
              <a:rPr lang="en-US" smtClean="0"/>
              <a:t>12</a:t>
            </a:fld>
            <a:endParaRPr lang="en-US"/>
          </a:p>
        </p:txBody>
      </p:sp>
    </p:spTree>
    <p:extLst>
      <p:ext uri="{BB962C8B-B14F-4D97-AF65-F5344CB8AC3E}">
        <p14:creationId xmlns:p14="http://schemas.microsoft.com/office/powerpoint/2010/main" val="1286776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philip</a:t>
            </a:r>
            <a:endParaRPr lang="en-US" dirty="0"/>
          </a:p>
        </p:txBody>
      </p:sp>
      <p:sp>
        <p:nvSpPr>
          <p:cNvPr id="4" name="Slide Number Placeholder 3"/>
          <p:cNvSpPr>
            <a:spLocks noGrp="1"/>
          </p:cNvSpPr>
          <p:nvPr>
            <p:ph type="sldNum" sz="quarter" idx="10"/>
          </p:nvPr>
        </p:nvSpPr>
        <p:spPr/>
        <p:txBody>
          <a:bodyPr/>
          <a:lstStyle/>
          <a:p>
            <a:fld id="{BD00F1F6-F83C-443F-BFB4-225724D9F88B}" type="slidenum">
              <a:rPr lang="en-US" smtClean="0"/>
              <a:t>13</a:t>
            </a:fld>
            <a:endParaRPr lang="en-US"/>
          </a:p>
        </p:txBody>
      </p:sp>
    </p:spTree>
    <p:extLst>
      <p:ext uri="{BB962C8B-B14F-4D97-AF65-F5344CB8AC3E}">
        <p14:creationId xmlns:p14="http://schemas.microsoft.com/office/powerpoint/2010/main" val="278843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philip</a:t>
            </a:r>
            <a:endParaRPr lang="en-US" dirty="0"/>
          </a:p>
        </p:txBody>
      </p:sp>
      <p:sp>
        <p:nvSpPr>
          <p:cNvPr id="4" name="Slide Number Placeholder 3"/>
          <p:cNvSpPr>
            <a:spLocks noGrp="1"/>
          </p:cNvSpPr>
          <p:nvPr>
            <p:ph type="sldNum" sz="quarter" idx="10"/>
          </p:nvPr>
        </p:nvSpPr>
        <p:spPr/>
        <p:txBody>
          <a:bodyPr/>
          <a:lstStyle/>
          <a:p>
            <a:fld id="{BD00F1F6-F83C-443F-BFB4-225724D9F88B}" type="slidenum">
              <a:rPr lang="en-US" smtClean="0"/>
              <a:t>14</a:t>
            </a:fld>
            <a:endParaRPr lang="en-US"/>
          </a:p>
        </p:txBody>
      </p:sp>
    </p:spTree>
    <p:extLst>
      <p:ext uri="{BB962C8B-B14F-4D97-AF65-F5344CB8AC3E}">
        <p14:creationId xmlns:p14="http://schemas.microsoft.com/office/powerpoint/2010/main" val="4101347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Cheng</a:t>
            </a:r>
            <a:endParaRPr lang="en-US" dirty="0"/>
          </a:p>
        </p:txBody>
      </p:sp>
      <p:sp>
        <p:nvSpPr>
          <p:cNvPr id="4" name="Slide Number Placeholder 3"/>
          <p:cNvSpPr>
            <a:spLocks noGrp="1"/>
          </p:cNvSpPr>
          <p:nvPr>
            <p:ph type="sldNum" sz="quarter" idx="10"/>
          </p:nvPr>
        </p:nvSpPr>
        <p:spPr/>
        <p:txBody>
          <a:bodyPr/>
          <a:lstStyle/>
          <a:p>
            <a:fld id="{BD00F1F6-F83C-443F-BFB4-225724D9F88B}" type="slidenum">
              <a:rPr lang="en-US" smtClean="0"/>
              <a:t>2</a:t>
            </a:fld>
            <a:endParaRPr lang="en-US"/>
          </a:p>
        </p:txBody>
      </p:sp>
    </p:spTree>
    <p:extLst>
      <p:ext uri="{BB962C8B-B14F-4D97-AF65-F5344CB8AC3E}">
        <p14:creationId xmlns:p14="http://schemas.microsoft.com/office/powerpoint/2010/main" val="3469034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Jared</a:t>
            </a:r>
            <a:endParaRPr lang="en-US" dirty="0"/>
          </a:p>
        </p:txBody>
      </p:sp>
      <p:sp>
        <p:nvSpPr>
          <p:cNvPr id="4" name="Slide Number Placeholder 3"/>
          <p:cNvSpPr>
            <a:spLocks noGrp="1"/>
          </p:cNvSpPr>
          <p:nvPr>
            <p:ph type="sldNum" sz="quarter" idx="10"/>
          </p:nvPr>
        </p:nvSpPr>
        <p:spPr/>
        <p:txBody>
          <a:bodyPr/>
          <a:lstStyle/>
          <a:p>
            <a:fld id="{BD00F1F6-F83C-443F-BFB4-225724D9F88B}" type="slidenum">
              <a:rPr lang="en-US" smtClean="0"/>
              <a:t>3</a:t>
            </a:fld>
            <a:endParaRPr lang="en-US"/>
          </a:p>
        </p:txBody>
      </p:sp>
    </p:spTree>
    <p:extLst>
      <p:ext uri="{BB962C8B-B14F-4D97-AF65-F5344CB8AC3E}">
        <p14:creationId xmlns:p14="http://schemas.microsoft.com/office/powerpoint/2010/main" val="65547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Jared</a:t>
            </a:r>
            <a:endParaRPr lang="en-US" dirty="0"/>
          </a:p>
        </p:txBody>
      </p:sp>
      <p:sp>
        <p:nvSpPr>
          <p:cNvPr id="4" name="Slide Number Placeholder 3"/>
          <p:cNvSpPr>
            <a:spLocks noGrp="1"/>
          </p:cNvSpPr>
          <p:nvPr>
            <p:ph type="sldNum" sz="quarter" idx="10"/>
          </p:nvPr>
        </p:nvSpPr>
        <p:spPr/>
        <p:txBody>
          <a:bodyPr/>
          <a:lstStyle/>
          <a:p>
            <a:fld id="{BD00F1F6-F83C-443F-BFB4-225724D9F88B}" type="slidenum">
              <a:rPr lang="en-US" smtClean="0"/>
              <a:t>4</a:t>
            </a:fld>
            <a:endParaRPr lang="en-US"/>
          </a:p>
        </p:txBody>
      </p:sp>
    </p:spTree>
    <p:extLst>
      <p:ext uri="{BB962C8B-B14F-4D97-AF65-F5344CB8AC3E}">
        <p14:creationId xmlns:p14="http://schemas.microsoft.com/office/powerpoint/2010/main" val="2116031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Jared</a:t>
            </a:r>
            <a:endParaRPr lang="en-US" dirty="0"/>
          </a:p>
        </p:txBody>
      </p:sp>
      <p:sp>
        <p:nvSpPr>
          <p:cNvPr id="4" name="Slide Number Placeholder 3"/>
          <p:cNvSpPr>
            <a:spLocks noGrp="1"/>
          </p:cNvSpPr>
          <p:nvPr>
            <p:ph type="sldNum" sz="quarter" idx="10"/>
          </p:nvPr>
        </p:nvSpPr>
        <p:spPr/>
        <p:txBody>
          <a:bodyPr/>
          <a:lstStyle/>
          <a:p>
            <a:fld id="{BD00F1F6-F83C-443F-BFB4-225724D9F88B}" type="slidenum">
              <a:rPr lang="en-US" smtClean="0"/>
              <a:t>5</a:t>
            </a:fld>
            <a:endParaRPr lang="en-US"/>
          </a:p>
        </p:txBody>
      </p:sp>
    </p:spTree>
    <p:extLst>
      <p:ext uri="{BB962C8B-B14F-4D97-AF65-F5344CB8AC3E}">
        <p14:creationId xmlns:p14="http://schemas.microsoft.com/office/powerpoint/2010/main" val="3257878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cheng</a:t>
            </a:r>
            <a:endParaRPr lang="en-US" dirty="0"/>
          </a:p>
        </p:txBody>
      </p:sp>
      <p:sp>
        <p:nvSpPr>
          <p:cNvPr id="4" name="Slide Number Placeholder 3"/>
          <p:cNvSpPr>
            <a:spLocks noGrp="1"/>
          </p:cNvSpPr>
          <p:nvPr>
            <p:ph type="sldNum" sz="quarter" idx="10"/>
          </p:nvPr>
        </p:nvSpPr>
        <p:spPr/>
        <p:txBody>
          <a:bodyPr/>
          <a:lstStyle/>
          <a:p>
            <a:fld id="{BD00F1F6-F83C-443F-BFB4-225724D9F88B}" type="slidenum">
              <a:rPr lang="en-US" smtClean="0"/>
              <a:t>6</a:t>
            </a:fld>
            <a:endParaRPr lang="en-US"/>
          </a:p>
        </p:txBody>
      </p:sp>
    </p:spTree>
    <p:extLst>
      <p:ext uri="{BB962C8B-B14F-4D97-AF65-F5344CB8AC3E}">
        <p14:creationId xmlns:p14="http://schemas.microsoft.com/office/powerpoint/2010/main" val="3619262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cheng</a:t>
            </a:r>
            <a:endParaRPr lang="en-US" dirty="0"/>
          </a:p>
        </p:txBody>
      </p:sp>
      <p:sp>
        <p:nvSpPr>
          <p:cNvPr id="4" name="Slide Number Placeholder 3"/>
          <p:cNvSpPr>
            <a:spLocks noGrp="1"/>
          </p:cNvSpPr>
          <p:nvPr>
            <p:ph type="sldNum" sz="quarter" idx="10"/>
          </p:nvPr>
        </p:nvSpPr>
        <p:spPr/>
        <p:txBody>
          <a:bodyPr/>
          <a:lstStyle/>
          <a:p>
            <a:fld id="{BD00F1F6-F83C-443F-BFB4-225724D9F88B}" type="slidenum">
              <a:rPr lang="en-US" smtClean="0"/>
              <a:t>7</a:t>
            </a:fld>
            <a:endParaRPr lang="en-US"/>
          </a:p>
        </p:txBody>
      </p:sp>
    </p:spTree>
    <p:extLst>
      <p:ext uri="{BB962C8B-B14F-4D97-AF65-F5344CB8AC3E}">
        <p14:creationId xmlns:p14="http://schemas.microsoft.com/office/powerpoint/2010/main" val="2656630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cheng</a:t>
            </a:r>
            <a:endParaRPr lang="en-US" dirty="0"/>
          </a:p>
        </p:txBody>
      </p:sp>
      <p:sp>
        <p:nvSpPr>
          <p:cNvPr id="4" name="Slide Number Placeholder 3"/>
          <p:cNvSpPr>
            <a:spLocks noGrp="1"/>
          </p:cNvSpPr>
          <p:nvPr>
            <p:ph type="sldNum" sz="quarter" idx="10"/>
          </p:nvPr>
        </p:nvSpPr>
        <p:spPr/>
        <p:txBody>
          <a:bodyPr/>
          <a:lstStyle/>
          <a:p>
            <a:fld id="{BD00F1F6-F83C-443F-BFB4-225724D9F88B}" type="slidenum">
              <a:rPr lang="en-US" smtClean="0"/>
              <a:t>8</a:t>
            </a:fld>
            <a:endParaRPr lang="en-US"/>
          </a:p>
        </p:txBody>
      </p:sp>
    </p:spTree>
    <p:extLst>
      <p:ext uri="{BB962C8B-B14F-4D97-AF65-F5344CB8AC3E}">
        <p14:creationId xmlns:p14="http://schemas.microsoft.com/office/powerpoint/2010/main" val="2683595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cheng</a:t>
            </a:r>
            <a:endParaRPr lang="en-US" dirty="0"/>
          </a:p>
        </p:txBody>
      </p:sp>
      <p:sp>
        <p:nvSpPr>
          <p:cNvPr id="4" name="Slide Number Placeholder 3"/>
          <p:cNvSpPr>
            <a:spLocks noGrp="1"/>
          </p:cNvSpPr>
          <p:nvPr>
            <p:ph type="sldNum" sz="quarter" idx="10"/>
          </p:nvPr>
        </p:nvSpPr>
        <p:spPr/>
        <p:txBody>
          <a:bodyPr/>
          <a:lstStyle/>
          <a:p>
            <a:fld id="{BD00F1F6-F83C-443F-BFB4-225724D9F88B}" type="slidenum">
              <a:rPr lang="en-US" smtClean="0"/>
              <a:t>9</a:t>
            </a:fld>
            <a:endParaRPr lang="en-US"/>
          </a:p>
        </p:txBody>
      </p:sp>
    </p:spTree>
    <p:extLst>
      <p:ext uri="{BB962C8B-B14F-4D97-AF65-F5344CB8AC3E}">
        <p14:creationId xmlns:p14="http://schemas.microsoft.com/office/powerpoint/2010/main" val="2662808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2D4E26DD-A25C-48AB-8B5A-919C1392E1F4}" type="datetimeFigureOut">
              <a:rPr lang="en-US" smtClean="0"/>
              <a:t>5/31/2017</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2DAFCF3-235C-4CE7-9B91-FADB1A8C69D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825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E26DD-A25C-48AB-8B5A-919C1392E1F4}"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AFCF3-235C-4CE7-9B91-FADB1A8C69DD}" type="slidenum">
              <a:rPr lang="en-US" smtClean="0"/>
              <a:t>‹#›</a:t>
            </a:fld>
            <a:endParaRPr lang="en-US"/>
          </a:p>
        </p:txBody>
      </p:sp>
    </p:spTree>
    <p:extLst>
      <p:ext uri="{BB962C8B-B14F-4D97-AF65-F5344CB8AC3E}">
        <p14:creationId xmlns:p14="http://schemas.microsoft.com/office/powerpoint/2010/main" val="343658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E26DD-A25C-48AB-8B5A-919C1392E1F4}"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AFCF3-235C-4CE7-9B91-FADB1A8C69DD}" type="slidenum">
              <a:rPr lang="en-US" smtClean="0"/>
              <a:t>‹#›</a:t>
            </a:fld>
            <a:endParaRPr lang="en-US"/>
          </a:p>
        </p:txBody>
      </p:sp>
    </p:spTree>
    <p:extLst>
      <p:ext uri="{BB962C8B-B14F-4D97-AF65-F5344CB8AC3E}">
        <p14:creationId xmlns:p14="http://schemas.microsoft.com/office/powerpoint/2010/main" val="208632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E26DD-A25C-48AB-8B5A-919C1392E1F4}"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AFCF3-235C-4CE7-9B91-FADB1A8C69DD}" type="slidenum">
              <a:rPr lang="en-US" smtClean="0"/>
              <a:t>‹#›</a:t>
            </a:fld>
            <a:endParaRPr lang="en-US"/>
          </a:p>
        </p:txBody>
      </p:sp>
    </p:spTree>
    <p:extLst>
      <p:ext uri="{BB962C8B-B14F-4D97-AF65-F5344CB8AC3E}">
        <p14:creationId xmlns:p14="http://schemas.microsoft.com/office/powerpoint/2010/main" val="2715069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4E26DD-A25C-48AB-8B5A-919C1392E1F4}"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AFCF3-235C-4CE7-9B91-FADB1A8C69DD}"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37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4E26DD-A25C-48AB-8B5A-919C1392E1F4}" type="datetimeFigureOut">
              <a:rPr lang="en-US" smtClean="0"/>
              <a:t>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AFCF3-235C-4CE7-9B91-FADB1A8C69DD}" type="slidenum">
              <a:rPr lang="en-US" smtClean="0"/>
              <a:t>‹#›</a:t>
            </a:fld>
            <a:endParaRPr lang="en-US"/>
          </a:p>
        </p:txBody>
      </p:sp>
    </p:spTree>
    <p:extLst>
      <p:ext uri="{BB962C8B-B14F-4D97-AF65-F5344CB8AC3E}">
        <p14:creationId xmlns:p14="http://schemas.microsoft.com/office/powerpoint/2010/main" val="337853744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4E26DD-A25C-48AB-8B5A-919C1392E1F4}" type="datetimeFigureOut">
              <a:rPr lang="en-US" smtClean="0"/>
              <a:t>5/31/2017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AFCF3-235C-4CE7-9B91-FADB1A8C69DD}" type="slidenum">
              <a:rPr lang="en-US" smtClean="0"/>
              <a:t>‹#›</a:t>
            </a:fld>
            <a:endParaRPr lang="en-US"/>
          </a:p>
        </p:txBody>
      </p:sp>
    </p:spTree>
    <p:extLst>
      <p:ext uri="{BB962C8B-B14F-4D97-AF65-F5344CB8AC3E}">
        <p14:creationId xmlns:p14="http://schemas.microsoft.com/office/powerpoint/2010/main" val="104912651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4E26DD-A25C-48AB-8B5A-919C1392E1F4}" type="datetimeFigureOut">
              <a:rPr lang="en-US" smtClean="0"/>
              <a:t>5/31/2017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AFCF3-235C-4CE7-9B91-FADB1A8C69DD}" type="slidenum">
              <a:rPr lang="en-US" smtClean="0"/>
              <a:t>‹#›</a:t>
            </a:fld>
            <a:endParaRPr lang="en-US"/>
          </a:p>
        </p:txBody>
      </p:sp>
    </p:spTree>
    <p:extLst>
      <p:ext uri="{BB962C8B-B14F-4D97-AF65-F5344CB8AC3E}">
        <p14:creationId xmlns:p14="http://schemas.microsoft.com/office/powerpoint/2010/main" val="44111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4E26DD-A25C-48AB-8B5A-919C1392E1F4}" type="datetimeFigureOut">
              <a:rPr lang="en-US" smtClean="0"/>
              <a:t>5/31/2017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AFCF3-235C-4CE7-9B91-FADB1A8C69DD}" type="slidenum">
              <a:rPr lang="en-US" smtClean="0"/>
              <a:t>‹#›</a:t>
            </a:fld>
            <a:endParaRPr lang="en-US"/>
          </a:p>
        </p:txBody>
      </p:sp>
    </p:spTree>
    <p:extLst>
      <p:ext uri="{BB962C8B-B14F-4D97-AF65-F5344CB8AC3E}">
        <p14:creationId xmlns:p14="http://schemas.microsoft.com/office/powerpoint/2010/main" val="312361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4E26DD-A25C-48AB-8B5A-919C1392E1F4}" type="datetimeFigureOut">
              <a:rPr lang="en-US" smtClean="0"/>
              <a:t>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AFCF3-235C-4CE7-9B91-FADB1A8C69DD}" type="slidenum">
              <a:rPr lang="en-US" smtClean="0"/>
              <a:t>‹#›</a:t>
            </a:fld>
            <a:endParaRPr lang="en-US"/>
          </a:p>
        </p:txBody>
      </p:sp>
    </p:spTree>
    <p:extLst>
      <p:ext uri="{BB962C8B-B14F-4D97-AF65-F5344CB8AC3E}">
        <p14:creationId xmlns:p14="http://schemas.microsoft.com/office/powerpoint/2010/main" val="111957284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4E26DD-A25C-48AB-8B5A-919C1392E1F4}" type="datetimeFigureOut">
              <a:rPr lang="en-US" smtClean="0"/>
              <a:t>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AFCF3-235C-4CE7-9B91-FADB1A8C69DD}" type="slidenum">
              <a:rPr lang="en-US" smtClean="0"/>
              <a:t>‹#›</a:t>
            </a:fld>
            <a:endParaRPr lang="en-US"/>
          </a:p>
        </p:txBody>
      </p:sp>
    </p:spTree>
    <p:extLst>
      <p:ext uri="{BB962C8B-B14F-4D97-AF65-F5344CB8AC3E}">
        <p14:creationId xmlns:p14="http://schemas.microsoft.com/office/powerpoint/2010/main" val="721447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2D4E26DD-A25C-48AB-8B5A-919C1392E1F4}" type="datetimeFigureOut">
              <a:rPr lang="en-US" smtClean="0"/>
              <a:t>5/31/2017</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42DAFCF3-235C-4CE7-9B91-FADB1A8C69DD}" type="slidenum">
              <a:rPr lang="en-US" smtClean="0"/>
              <a:t>‹#›</a:t>
            </a:fld>
            <a:endParaRPr lang="en-US"/>
          </a:p>
        </p:txBody>
      </p:sp>
    </p:spTree>
    <p:extLst>
      <p:ext uri="{BB962C8B-B14F-4D97-AF65-F5344CB8AC3E}">
        <p14:creationId xmlns:p14="http://schemas.microsoft.com/office/powerpoint/2010/main" val="2583679839"/>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Hmonics</a:t>
            </a:r>
          </a:p>
        </p:txBody>
      </p:sp>
      <p:sp>
        <p:nvSpPr>
          <p:cNvPr id="3" name="Subtitle 2"/>
          <p:cNvSpPr>
            <a:spLocks noGrp="1"/>
          </p:cNvSpPr>
          <p:nvPr>
            <p:ph type="subTitle" idx="1"/>
          </p:nvPr>
        </p:nvSpPr>
        <p:spPr/>
        <p:txBody>
          <a:bodyPr/>
          <a:lstStyle/>
          <a:p>
            <a:r>
              <a:rPr lang="en-US" dirty="0"/>
              <a:t>All Day Every Day</a:t>
            </a:r>
          </a:p>
          <a:p>
            <a:r>
              <a:rPr lang="en-US" cap="all" dirty="0"/>
              <a:t>Cheng | Derick | Jared | Philip</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8817428" y="3808456"/>
            <a:ext cx="3020785" cy="2524370"/>
          </a:xfrm>
          <a:prstGeom prst="rect">
            <a:avLst/>
          </a:prstGeom>
        </p:spPr>
      </p:pic>
    </p:spTree>
    <p:extLst>
      <p:ext uri="{BB962C8B-B14F-4D97-AF65-F5344CB8AC3E}">
        <p14:creationId xmlns:p14="http://schemas.microsoft.com/office/powerpoint/2010/main" val="3522778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Actor Summaries: Student</a:t>
            </a:r>
          </a:p>
        </p:txBody>
      </p:sp>
      <p:sp>
        <p:nvSpPr>
          <p:cNvPr id="3" name="Content Placeholder 2"/>
          <p:cNvSpPr>
            <a:spLocks noGrp="1"/>
          </p:cNvSpPr>
          <p:nvPr>
            <p:ph idx="1"/>
          </p:nvPr>
        </p:nvSpPr>
        <p:spPr/>
        <p:txBody>
          <a:bodyPr/>
          <a:lstStyle/>
          <a:p>
            <a:pPr marL="45720" indent="0">
              <a:buNone/>
            </a:pPr>
            <a:r>
              <a:rPr lang="en-US" dirty="0"/>
              <a:t>Students use the system as a learning tool to learn the phonics of a language.  They are given the program to use by a teacher in a language learning class.</a:t>
            </a:r>
          </a:p>
          <a:p>
            <a:pPr marL="45720" indent="0">
              <a:buNone/>
            </a:pPr>
            <a:r>
              <a:rPr lang="en-US" dirty="0"/>
              <a:t>They value:</a:t>
            </a:r>
          </a:p>
          <a:p>
            <a:pPr lvl="0"/>
            <a:r>
              <a:rPr lang="en-US" dirty="0"/>
              <a:t>Ease of use</a:t>
            </a:r>
          </a:p>
          <a:p>
            <a:pPr lvl="0"/>
            <a:r>
              <a:rPr lang="en-US" dirty="0"/>
              <a:t>Speed</a:t>
            </a:r>
          </a:p>
          <a:p>
            <a:pPr lvl="0"/>
            <a:r>
              <a:rPr lang="en-US" dirty="0"/>
              <a:t>Fun</a:t>
            </a:r>
          </a:p>
        </p:txBody>
      </p:sp>
    </p:spTree>
    <p:extLst>
      <p:ext uri="{BB962C8B-B14F-4D97-AF65-F5344CB8AC3E}">
        <p14:creationId xmlns:p14="http://schemas.microsoft.com/office/powerpoint/2010/main" val="1091236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Actor Summaries: Teacher</a:t>
            </a:r>
          </a:p>
        </p:txBody>
      </p:sp>
      <p:sp>
        <p:nvSpPr>
          <p:cNvPr id="3" name="Content Placeholder 2"/>
          <p:cNvSpPr>
            <a:spLocks noGrp="1"/>
          </p:cNvSpPr>
          <p:nvPr>
            <p:ph idx="1"/>
          </p:nvPr>
        </p:nvSpPr>
        <p:spPr/>
        <p:txBody>
          <a:bodyPr/>
          <a:lstStyle/>
          <a:p>
            <a:pPr marL="45720" indent="0">
              <a:buNone/>
            </a:pPr>
            <a:r>
              <a:rPr lang="en-US" dirty="0"/>
              <a:t>Teachers give the system to a student as a learning activity. They start the system for the student. They also can view a student’s progress through the system.</a:t>
            </a:r>
          </a:p>
          <a:p>
            <a:pPr marL="45720" indent="0">
              <a:buNone/>
            </a:pPr>
            <a:r>
              <a:rPr lang="en-US" dirty="0"/>
              <a:t>They value:</a:t>
            </a:r>
          </a:p>
          <a:p>
            <a:pPr lvl="0"/>
            <a:r>
              <a:rPr lang="en-US" dirty="0"/>
              <a:t>Reliability</a:t>
            </a:r>
          </a:p>
          <a:p>
            <a:pPr lvl="0"/>
            <a:r>
              <a:rPr lang="en-US" dirty="0"/>
              <a:t>Speed</a:t>
            </a:r>
          </a:p>
          <a:p>
            <a:pPr lvl="0"/>
            <a:r>
              <a:rPr lang="en-US" dirty="0"/>
              <a:t>Accuracy</a:t>
            </a:r>
          </a:p>
          <a:p>
            <a:pPr lvl="0"/>
            <a:r>
              <a:rPr lang="en-US" dirty="0"/>
              <a:t>Fun</a:t>
            </a:r>
          </a:p>
          <a:p>
            <a:endParaRPr lang="en-US" dirty="0"/>
          </a:p>
        </p:txBody>
      </p:sp>
    </p:spTree>
    <p:extLst>
      <p:ext uri="{BB962C8B-B14F-4D97-AF65-F5344CB8AC3E}">
        <p14:creationId xmlns:p14="http://schemas.microsoft.com/office/powerpoint/2010/main" val="3238042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58345" y="2165684"/>
            <a:ext cx="3440768" cy="4224888"/>
          </a:xfrm>
        </p:spPr>
      </p:pic>
    </p:spTree>
    <p:extLst>
      <p:ext uri="{BB962C8B-B14F-4D97-AF65-F5344CB8AC3E}">
        <p14:creationId xmlns:p14="http://schemas.microsoft.com/office/powerpoint/2010/main" val="3891965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Content Placeholder 2"/>
          <p:cNvSpPr>
            <a:spLocks noGrp="1"/>
          </p:cNvSpPr>
          <p:nvPr>
            <p:ph idx="1"/>
          </p:nvPr>
        </p:nvSpPr>
        <p:spPr/>
        <p:txBody>
          <a:bodyPr>
            <a:normAutofit fontScale="92500" lnSpcReduction="10000"/>
          </a:bodyPr>
          <a:lstStyle/>
          <a:p>
            <a:r>
              <a:rPr lang="en-US" dirty="0"/>
              <a:t>Platform</a:t>
            </a:r>
          </a:p>
          <a:p>
            <a:r>
              <a:rPr lang="en-US" dirty="0"/>
              <a:t>&lt;PLA1&gt;	The software shall function on Windows, Android, and Apple iOS.</a:t>
            </a:r>
          </a:p>
          <a:p>
            <a:endParaRPr lang="en-US" dirty="0"/>
          </a:p>
          <a:p>
            <a:r>
              <a:rPr lang="en-US" dirty="0"/>
              <a:t>Availability</a:t>
            </a:r>
          </a:p>
          <a:p>
            <a:r>
              <a:rPr lang="en-US" dirty="0"/>
              <a:t>&lt;AVA1&gt;	The software shall save the current state to prevent data loss on any 			unforeseen power or system failure.</a:t>
            </a:r>
          </a:p>
          <a:p>
            <a:r>
              <a:rPr lang="en-US" dirty="0"/>
              <a:t>&lt;AVA2&gt;	The software shall load the system state correctly on startup.</a:t>
            </a:r>
          </a:p>
          <a:p>
            <a:endParaRPr lang="en-US" dirty="0"/>
          </a:p>
          <a:p>
            <a:r>
              <a:rPr lang="en-US" dirty="0"/>
              <a:t>Security</a:t>
            </a:r>
          </a:p>
          <a:p>
            <a:r>
              <a:rPr lang="en-US" dirty="0"/>
              <a:t>&lt;SEC1&gt;	The software shall prevent unauthorized viewing of a student’s progress.</a:t>
            </a:r>
          </a:p>
          <a:p>
            <a:endParaRPr lang="en-US" dirty="0"/>
          </a:p>
          <a:p>
            <a:endParaRPr lang="en-US" dirty="0"/>
          </a:p>
        </p:txBody>
      </p:sp>
    </p:spTree>
    <p:extLst>
      <p:ext uri="{BB962C8B-B14F-4D97-AF65-F5344CB8AC3E}">
        <p14:creationId xmlns:p14="http://schemas.microsoft.com/office/powerpoint/2010/main" val="1444518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Content Placeholder 2"/>
          <p:cNvSpPr>
            <a:spLocks noGrp="1"/>
          </p:cNvSpPr>
          <p:nvPr>
            <p:ph idx="1"/>
          </p:nvPr>
        </p:nvSpPr>
        <p:spPr/>
        <p:txBody>
          <a:bodyPr>
            <a:normAutofit lnSpcReduction="10000"/>
          </a:bodyPr>
          <a:lstStyle/>
          <a:p>
            <a:r>
              <a:rPr lang="en-US" dirty="0"/>
              <a:t>Usability</a:t>
            </a:r>
          </a:p>
          <a:p>
            <a:r>
              <a:rPr lang="en-US" dirty="0"/>
              <a:t>&lt;USE1&gt;	The software shall not take more than 10 minutes for a student to 		learn how to play and navigate through the windows.</a:t>
            </a:r>
          </a:p>
          <a:p>
            <a:r>
              <a:rPr lang="en-US" dirty="0"/>
              <a:t>&lt;USE2&gt;	The software shall display instructions for the students about </a:t>
            </a:r>
            <a:r>
              <a:rPr lang="en-US"/>
              <a:t>the 		game</a:t>
            </a:r>
            <a:r>
              <a:rPr lang="en-US" dirty="0"/>
              <a:t>.</a:t>
            </a:r>
          </a:p>
          <a:p>
            <a:endParaRPr lang="en-US" dirty="0"/>
          </a:p>
          <a:p>
            <a:r>
              <a:rPr lang="en-US" dirty="0"/>
              <a:t>Speed</a:t>
            </a:r>
          </a:p>
          <a:p>
            <a:r>
              <a:rPr lang="en-US" dirty="0"/>
              <a:t>&lt;SPD1&gt;	The software shall not take more than 10 seconds to be launched.</a:t>
            </a:r>
          </a:p>
          <a:p>
            <a:r>
              <a:rPr lang="en-US" dirty="0"/>
              <a:t>&lt;SPD2&gt;	The software shall not have a noticeable response time for user 			actions.</a:t>
            </a:r>
          </a:p>
          <a:p>
            <a:endParaRPr lang="en-US" dirty="0"/>
          </a:p>
        </p:txBody>
      </p:sp>
    </p:spTree>
    <p:extLst>
      <p:ext uri="{BB962C8B-B14F-4D97-AF65-F5344CB8AC3E}">
        <p14:creationId xmlns:p14="http://schemas.microsoft.com/office/powerpoint/2010/main" val="4025879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p:txBody>
          <a:bodyPr>
            <a:normAutofit/>
          </a:bodyPr>
          <a:lstStyle/>
          <a:p>
            <a:endParaRPr lang="en-US" sz="1200" dirty="0"/>
          </a:p>
          <a:p>
            <a:r>
              <a:rPr lang="en-US" sz="1600" b="1" dirty="0"/>
              <a:t>A Global Culture Needs Global Tools</a:t>
            </a:r>
          </a:p>
          <a:p>
            <a:pPr marL="45720" indent="0">
              <a:buNone/>
            </a:pPr>
            <a:r>
              <a:rPr lang="en-US" sz="1200" dirty="0"/>
              <a:t>As our planet becomes more interconnected with emerging technologies, cultures throughout the world are gradually advancing their education systems to support a more global and diverse way of life. Not only are students today surrounded with children of multiple ethnicities, they are exposed to their ways of life and hopefully encouraged to embrace their differences. The need for tools to enable our youth to accept and nourish this global culture is ever-expanding.</a:t>
            </a:r>
          </a:p>
          <a:p>
            <a:r>
              <a:rPr lang="en-US" sz="1600" b="1" dirty="0"/>
              <a:t>Classroom Tech and Gamification</a:t>
            </a:r>
          </a:p>
          <a:p>
            <a:pPr marL="45720" indent="0">
              <a:buNone/>
            </a:pPr>
            <a:r>
              <a:rPr lang="en-US" sz="1200" dirty="0"/>
              <a:t>Technology in the classroom, while controversial in some respects, certainly has benefits to some subjective degree. The tools that have helped our world diversify can also facilitate our abilities to support a new global culture.  Mobile technology has proven to be one such tool that can not only captivate the minds of young learners, but also integrate comprehensive applications that may involve substantial curricula such as learning a second language.</a:t>
            </a:r>
          </a:p>
          <a:p>
            <a:r>
              <a:rPr lang="en-US" sz="1600" b="1" dirty="0"/>
              <a:t>Project Summary</a:t>
            </a:r>
          </a:p>
          <a:p>
            <a:pPr marL="45720" indent="0">
              <a:buNone/>
            </a:pPr>
            <a:r>
              <a:rPr lang="en-US" sz="1200" dirty="0"/>
              <a:t>In particular, the applications used to facilitate learning the Hmong language are sparse, especially in the areas of young children and phonics. As a team, we’ve identified a specific need for one such tool that can not only teach kindergarten-aged students how to speak and spell the Hmong language, but also report progress issues and milestones. Our goal is to develop a phonics tool for teachers of bilingual classrooms with the hope of extending developments to include more users like parents, to allow sharing progress with peers, and to possibly expand into games and apps for other languages that could benefit from such features.</a:t>
            </a:r>
          </a:p>
        </p:txBody>
      </p:sp>
    </p:spTree>
    <p:extLst>
      <p:ext uri="{BB962C8B-B14F-4D97-AF65-F5344CB8AC3E}">
        <p14:creationId xmlns:p14="http://schemas.microsoft.com/office/powerpoint/2010/main" val="2566807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a:t>
            </a:r>
            <a:r>
              <a:rPr lang="en-US" b="1" dirty="0"/>
              <a:t> </a:t>
            </a:r>
            <a:r>
              <a:rPr lang="en-US" dirty="0"/>
              <a:t>Features</a:t>
            </a:r>
          </a:p>
        </p:txBody>
      </p:sp>
      <p:sp>
        <p:nvSpPr>
          <p:cNvPr id="3" name="Content Placeholder 2"/>
          <p:cNvSpPr>
            <a:spLocks noGrp="1"/>
          </p:cNvSpPr>
          <p:nvPr>
            <p:ph idx="1"/>
          </p:nvPr>
        </p:nvSpPr>
        <p:spPr>
          <a:xfrm>
            <a:off x="3429000" y="2447109"/>
            <a:ext cx="8033658" cy="3418114"/>
          </a:xfrm>
        </p:spPr>
        <p:txBody>
          <a:bodyPr>
            <a:normAutofit/>
          </a:bodyPr>
          <a:lstStyle/>
          <a:p>
            <a:pPr lvl="0"/>
            <a:r>
              <a:rPr lang="en-US" sz="1800" dirty="0"/>
              <a:t>Students learn how to spell and say simple words in the Hmong language.</a:t>
            </a:r>
          </a:p>
          <a:p>
            <a:pPr lvl="0"/>
            <a:r>
              <a:rPr lang="en-US" sz="1800" dirty="0"/>
              <a:t>Playing a game makes the intricacies of English to Hmong easier to understand.</a:t>
            </a:r>
          </a:p>
          <a:p>
            <a:pPr lvl="0"/>
            <a:r>
              <a:rPr lang="en-US" sz="1800" dirty="0"/>
              <a:t>Rewarding animations keep children interested.</a:t>
            </a:r>
          </a:p>
          <a:p>
            <a:pPr lvl="0"/>
            <a:r>
              <a:rPr lang="en-US" sz="1800" dirty="0"/>
              <a:t>Uses a drag and drop interface for easy learning.</a:t>
            </a:r>
          </a:p>
          <a:p>
            <a:pPr lvl="0"/>
            <a:r>
              <a:rPr lang="en-US" sz="1800" dirty="0"/>
              <a:t>Students can see their progress of how many words they have spelled.</a:t>
            </a:r>
          </a:p>
          <a:p>
            <a:pPr lvl="0"/>
            <a:r>
              <a:rPr lang="en-US" sz="1800" dirty="0"/>
              <a:t>Teachers can create profiles for their students.</a:t>
            </a:r>
          </a:p>
          <a:p>
            <a:pPr lvl="0"/>
            <a:r>
              <a:rPr lang="en-US" sz="1800" dirty="0"/>
              <a:t>Teachers can view a report of each student’s progress.</a:t>
            </a:r>
          </a:p>
          <a:p>
            <a:pPr lvl="0"/>
            <a:r>
              <a:rPr lang="en-US" sz="1800" dirty="0"/>
              <a:t>System is available on both popular mobile platforms.</a:t>
            </a:r>
          </a:p>
          <a:p>
            <a:endParaRPr lang="en-US" sz="1800" dirty="0"/>
          </a:p>
        </p:txBody>
      </p:sp>
      <p:pic>
        <p:nvPicPr>
          <p:cNvPr id="4" name="Picture 3" descr="646729822%20(2).jpg"/>
          <p:cNvPicPr/>
          <p:nvPr/>
        </p:nvPicPr>
        <p:blipFill>
          <a:blip r:embed="rId3">
            <a:extLst>
              <a:ext uri="{28A0092B-C50C-407E-A947-70E740481C1C}">
                <a14:useLocalDpi xmlns:a14="http://schemas.microsoft.com/office/drawing/2010/main" val="0"/>
              </a:ext>
            </a:extLst>
          </a:blip>
          <a:srcRect/>
          <a:stretch>
            <a:fillRect/>
          </a:stretch>
        </p:blipFill>
        <p:spPr bwMode="auto">
          <a:xfrm>
            <a:off x="359228" y="1965959"/>
            <a:ext cx="3069772" cy="3899263"/>
          </a:xfrm>
          <a:prstGeom prst="rect">
            <a:avLst/>
          </a:prstGeom>
          <a:noFill/>
          <a:ln>
            <a:noFill/>
          </a:ln>
        </p:spPr>
      </p:pic>
    </p:spTree>
    <p:extLst>
      <p:ext uri="{BB962C8B-B14F-4D97-AF65-F5344CB8AC3E}">
        <p14:creationId xmlns:p14="http://schemas.microsoft.com/office/powerpoint/2010/main" val="422248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Capabilities</a:t>
            </a:r>
          </a:p>
        </p:txBody>
      </p:sp>
      <p:sp>
        <p:nvSpPr>
          <p:cNvPr id="3" name="Content Placeholder 2"/>
          <p:cNvSpPr>
            <a:spLocks noGrp="1"/>
          </p:cNvSpPr>
          <p:nvPr>
            <p:ph idx="1"/>
          </p:nvPr>
        </p:nvSpPr>
        <p:spPr/>
        <p:txBody>
          <a:bodyPr>
            <a:normAutofit fontScale="92500" lnSpcReduction="20000"/>
          </a:bodyPr>
          <a:lstStyle/>
          <a:p>
            <a:pPr lvl="0"/>
            <a:r>
              <a:rPr lang="en-US" dirty="0"/>
              <a:t>Students Learn Phonics</a:t>
            </a:r>
          </a:p>
          <a:p>
            <a:pPr lvl="1"/>
            <a:r>
              <a:rPr lang="en-US" dirty="0"/>
              <a:t>Students learn how to spell a word.</a:t>
            </a:r>
          </a:p>
          <a:p>
            <a:pPr lvl="1"/>
            <a:r>
              <a:rPr lang="en-US" dirty="0"/>
              <a:t>Students hear what the word sounds like.</a:t>
            </a:r>
          </a:p>
          <a:p>
            <a:pPr lvl="0"/>
            <a:r>
              <a:rPr lang="en-US" dirty="0"/>
              <a:t>Play a Game</a:t>
            </a:r>
          </a:p>
          <a:p>
            <a:pPr lvl="1"/>
            <a:r>
              <a:rPr lang="en-US" dirty="0"/>
              <a:t>Students are given a word to spell.</a:t>
            </a:r>
          </a:p>
          <a:p>
            <a:pPr lvl="1"/>
            <a:r>
              <a:rPr lang="en-US" dirty="0"/>
              <a:t>Students create the word from given letters.</a:t>
            </a:r>
          </a:p>
          <a:p>
            <a:pPr lvl="0"/>
            <a:r>
              <a:rPr lang="en-US" dirty="0"/>
              <a:t>Animations</a:t>
            </a:r>
          </a:p>
          <a:p>
            <a:pPr lvl="1"/>
            <a:r>
              <a:rPr lang="en-US" dirty="0"/>
              <a:t>An animation plays when a letter is put in the right spot.</a:t>
            </a:r>
          </a:p>
          <a:p>
            <a:pPr lvl="1"/>
            <a:r>
              <a:rPr lang="en-US" dirty="0"/>
              <a:t>An animation plays when a word is completed.</a:t>
            </a:r>
          </a:p>
          <a:p>
            <a:pPr lvl="0"/>
            <a:r>
              <a:rPr lang="en-US" dirty="0"/>
              <a:t>Drag and Drop Interface</a:t>
            </a:r>
          </a:p>
          <a:p>
            <a:pPr lvl="1"/>
            <a:r>
              <a:rPr lang="en-US" dirty="0"/>
              <a:t>Students drag letters into their correct spot.</a:t>
            </a:r>
          </a:p>
          <a:p>
            <a:pPr lvl="1"/>
            <a:r>
              <a:rPr lang="en-US" dirty="0"/>
              <a:t> </a:t>
            </a:r>
          </a:p>
          <a:p>
            <a:endParaRPr lang="en-US" dirty="0"/>
          </a:p>
        </p:txBody>
      </p:sp>
    </p:spTree>
    <p:extLst>
      <p:ext uri="{BB962C8B-B14F-4D97-AF65-F5344CB8AC3E}">
        <p14:creationId xmlns:p14="http://schemas.microsoft.com/office/powerpoint/2010/main" val="138878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Capabilities</a:t>
            </a:r>
          </a:p>
        </p:txBody>
      </p:sp>
      <p:sp>
        <p:nvSpPr>
          <p:cNvPr id="3" name="Content Placeholder 2"/>
          <p:cNvSpPr>
            <a:spLocks noGrp="1"/>
          </p:cNvSpPr>
          <p:nvPr>
            <p:ph idx="1"/>
          </p:nvPr>
        </p:nvSpPr>
        <p:spPr/>
        <p:txBody>
          <a:bodyPr>
            <a:normAutofit fontScale="92500" lnSpcReduction="10000"/>
          </a:bodyPr>
          <a:lstStyle/>
          <a:p>
            <a:pPr lvl="0"/>
            <a:r>
              <a:rPr lang="en-US" dirty="0"/>
              <a:t>Student Progress</a:t>
            </a:r>
          </a:p>
          <a:p>
            <a:pPr lvl="1"/>
            <a:r>
              <a:rPr lang="en-US" dirty="0"/>
              <a:t>Students see their progress while playing the game.</a:t>
            </a:r>
          </a:p>
          <a:p>
            <a:pPr lvl="1"/>
            <a:r>
              <a:rPr lang="en-US" dirty="0"/>
              <a:t>Each student has a history of their game time.</a:t>
            </a:r>
          </a:p>
          <a:p>
            <a:pPr lvl="0"/>
            <a:r>
              <a:rPr lang="en-US" dirty="0"/>
              <a:t>Student Profiles</a:t>
            </a:r>
          </a:p>
          <a:p>
            <a:pPr lvl="1"/>
            <a:r>
              <a:rPr lang="en-US" dirty="0"/>
              <a:t>Teachers can create student profiles.</a:t>
            </a:r>
          </a:p>
          <a:p>
            <a:pPr lvl="1"/>
            <a:r>
              <a:rPr lang="en-US" dirty="0"/>
              <a:t>Profiles store a history of student progress.</a:t>
            </a:r>
          </a:p>
          <a:p>
            <a:pPr lvl="0"/>
            <a:r>
              <a:rPr lang="en-US" dirty="0"/>
              <a:t>Teacher Reports</a:t>
            </a:r>
          </a:p>
          <a:p>
            <a:pPr lvl="1"/>
            <a:r>
              <a:rPr lang="en-US" dirty="0"/>
              <a:t>Teacher can see each student’s progress.</a:t>
            </a:r>
          </a:p>
          <a:p>
            <a:pPr lvl="1"/>
            <a:r>
              <a:rPr lang="en-US" dirty="0"/>
              <a:t> </a:t>
            </a:r>
          </a:p>
          <a:p>
            <a:pPr lvl="0"/>
            <a:r>
              <a:rPr lang="en-US" dirty="0"/>
              <a:t>Available on Mobile</a:t>
            </a:r>
          </a:p>
          <a:p>
            <a:pPr lvl="1"/>
            <a:r>
              <a:rPr lang="en-US" dirty="0"/>
              <a:t>Available on iOS and Android.</a:t>
            </a:r>
          </a:p>
          <a:p>
            <a:pPr lvl="1"/>
            <a:r>
              <a:rPr lang="en-US" dirty="0"/>
              <a:t>Made for tablets.</a:t>
            </a:r>
          </a:p>
        </p:txBody>
      </p:sp>
    </p:spTree>
    <p:extLst>
      <p:ext uri="{BB962C8B-B14F-4D97-AF65-F5344CB8AC3E}">
        <p14:creationId xmlns:p14="http://schemas.microsoft.com/office/powerpoint/2010/main" val="54092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stretch>
            <a:fillRect/>
          </a:stretch>
        </p:blipFill>
        <p:spPr>
          <a:xfrm>
            <a:off x="1848058" y="541025"/>
            <a:ext cx="8059617" cy="6000451"/>
          </a:xfrm>
          <a:prstGeom prst="rect">
            <a:avLst/>
          </a:prstGeom>
        </p:spPr>
      </p:pic>
    </p:spTree>
    <p:extLst>
      <p:ext uri="{BB962C8B-B14F-4D97-AF65-F5344CB8AC3E}">
        <p14:creationId xmlns:p14="http://schemas.microsoft.com/office/powerpoint/2010/main" val="171199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stretch>
            <a:fillRect/>
          </a:stretch>
        </p:blipFill>
        <p:spPr>
          <a:xfrm>
            <a:off x="1647092" y="373174"/>
            <a:ext cx="8923774" cy="6379318"/>
          </a:xfrm>
          <a:prstGeom prst="rect">
            <a:avLst/>
          </a:prstGeom>
        </p:spPr>
      </p:pic>
    </p:spTree>
    <p:extLst>
      <p:ext uri="{BB962C8B-B14F-4D97-AF65-F5344CB8AC3E}">
        <p14:creationId xmlns:p14="http://schemas.microsoft.com/office/powerpoint/2010/main" val="259901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Teacher</a:t>
            </a:r>
            <a:r>
              <a:rPr lang="en-US" b="1" dirty="0"/>
              <a:t> </a:t>
            </a:r>
            <a:r>
              <a:rPr lang="en-US" dirty="0"/>
              <a:t>Screen</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0831" y="1474093"/>
            <a:ext cx="6798941" cy="4621907"/>
          </a:xfrm>
        </p:spPr>
      </p:pic>
    </p:spTree>
    <p:extLst>
      <p:ext uri="{BB962C8B-B14F-4D97-AF65-F5344CB8AC3E}">
        <p14:creationId xmlns:p14="http://schemas.microsoft.com/office/powerpoint/2010/main" val="1384302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a:t>
            </a:r>
            <a:r>
              <a:rPr lang="en-US" b="1" dirty="0"/>
              <a:t> </a:t>
            </a:r>
            <a:r>
              <a:rPr lang="en-US" dirty="0"/>
              <a:t>Screen</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1653" y="1609132"/>
            <a:ext cx="6650888" cy="4486868"/>
          </a:xfrm>
        </p:spPr>
      </p:pic>
    </p:spTree>
    <p:extLst>
      <p:ext uri="{BB962C8B-B14F-4D97-AF65-F5344CB8AC3E}">
        <p14:creationId xmlns:p14="http://schemas.microsoft.com/office/powerpoint/2010/main" val="363369328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1197</TotalTime>
  <Words>632</Words>
  <Application>Microsoft Office PowerPoint</Application>
  <PresentationFormat>Widescreen</PresentationFormat>
  <Paragraphs>108</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Corbel</vt:lpstr>
      <vt:lpstr>Basis</vt:lpstr>
      <vt:lpstr>Hmonics</vt:lpstr>
      <vt:lpstr>System Overview</vt:lpstr>
      <vt:lpstr>Key Features</vt:lpstr>
      <vt:lpstr>Capabilities</vt:lpstr>
      <vt:lpstr>Capabilities</vt:lpstr>
      <vt:lpstr>PowerPoint Presentation</vt:lpstr>
      <vt:lpstr>PowerPoint Presentation</vt:lpstr>
      <vt:lpstr>Teacher Screen</vt:lpstr>
      <vt:lpstr>Student Screen</vt:lpstr>
      <vt:lpstr>Actor Summaries: Student</vt:lpstr>
      <vt:lpstr>Actor Summaries: Teacher</vt:lpstr>
      <vt:lpstr>Use Case Diagram</vt:lpstr>
      <vt:lpstr>Non-Functional Requirements</vt:lpstr>
      <vt:lpstr>Non-Functional Requirements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Derick Lenvik</dc:creator>
  <cp:lastModifiedBy>Cheng vang</cp:lastModifiedBy>
  <cp:revision>19</cp:revision>
  <dcterms:created xsi:type="dcterms:W3CDTF">2017-05-30T02:30:49Z</dcterms:created>
  <dcterms:modified xsi:type="dcterms:W3CDTF">2017-05-31T22:02:49Z</dcterms:modified>
</cp:coreProperties>
</file>