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69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917F2-4469-4545-BFC5-1428D5E54AEA}" v="90" dt="2020-06-04T12:06:19.050"/>
    <p1510:client id="{C0F5B721-11C2-4072-9834-1DFF40CD9C77}" v="24" dt="2020-06-04T11:39:39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ericklai\Documents\Real%20estate%20-%20Regression%20Data%20-%20Derick%20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\dericklai\Documents\Real%20estate%20-%20Regression%20Data%20-%20Derick%20Edi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ericklai\Documents\Real%20estate%20-%20Regression%20Data%20-%20Derick%20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\dericklai\Documents\Real%20estate%20-%20Regression%20Data%20-%20Derick%20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v>Convenience Stores and House Price Per Unit Area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'Real estate'!$G$2:$G$415</c:f>
              <c:numCache>
                <c:formatCode>General</c:formatCode>
                <c:ptCount val="414"/>
                <c:pt idx="0">
                  <c:v>3</c:v>
                </c:pt>
                <c:pt idx="1">
                  <c:v>7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6</c:v>
                </c:pt>
                <c:pt idx="8">
                  <c:v>8</c:v>
                </c:pt>
                <c:pt idx="9">
                  <c:v>6</c:v>
                </c:pt>
                <c:pt idx="10">
                  <c:v>5</c:v>
                </c:pt>
                <c:pt idx="11">
                  <c:v>8</c:v>
                </c:pt>
                <c:pt idx="12">
                  <c:v>4</c:v>
                </c:pt>
                <c:pt idx="13">
                  <c:v>0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1</c:v>
                </c:pt>
                <c:pt idx="18">
                  <c:v>7</c:v>
                </c:pt>
                <c:pt idx="19">
                  <c:v>7</c:v>
                </c:pt>
                <c:pt idx="20">
                  <c:v>2</c:v>
                </c:pt>
                <c:pt idx="21">
                  <c:v>9</c:v>
                </c:pt>
                <c:pt idx="22">
                  <c:v>0</c:v>
                </c:pt>
                <c:pt idx="23">
                  <c:v>10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9</c:v>
                </c:pt>
                <c:pt idx="28">
                  <c:v>6</c:v>
                </c:pt>
                <c:pt idx="29">
                  <c:v>9</c:v>
                </c:pt>
                <c:pt idx="30">
                  <c:v>1</c:v>
                </c:pt>
                <c:pt idx="31">
                  <c:v>7</c:v>
                </c:pt>
                <c:pt idx="32">
                  <c:v>1</c:v>
                </c:pt>
                <c:pt idx="33">
                  <c:v>7</c:v>
                </c:pt>
                <c:pt idx="34">
                  <c:v>6</c:v>
                </c:pt>
                <c:pt idx="35">
                  <c:v>9</c:v>
                </c:pt>
                <c:pt idx="36">
                  <c:v>6</c:v>
                </c:pt>
                <c:pt idx="37">
                  <c:v>5</c:v>
                </c:pt>
                <c:pt idx="38">
                  <c:v>0</c:v>
                </c:pt>
                <c:pt idx="39">
                  <c:v>8</c:v>
                </c:pt>
                <c:pt idx="40">
                  <c:v>0</c:v>
                </c:pt>
                <c:pt idx="41">
                  <c:v>0</c:v>
                </c:pt>
                <c:pt idx="42">
                  <c:v>3</c:v>
                </c:pt>
                <c:pt idx="43">
                  <c:v>1</c:v>
                </c:pt>
                <c:pt idx="44">
                  <c:v>8</c:v>
                </c:pt>
                <c:pt idx="45">
                  <c:v>7</c:v>
                </c:pt>
                <c:pt idx="46">
                  <c:v>5</c:v>
                </c:pt>
                <c:pt idx="47">
                  <c:v>6</c:v>
                </c:pt>
                <c:pt idx="48">
                  <c:v>4</c:v>
                </c:pt>
                <c:pt idx="49">
                  <c:v>0</c:v>
                </c:pt>
                <c:pt idx="50">
                  <c:v>2</c:v>
                </c:pt>
                <c:pt idx="51">
                  <c:v>0</c:v>
                </c:pt>
                <c:pt idx="52">
                  <c:v>5</c:v>
                </c:pt>
                <c:pt idx="53">
                  <c:v>5</c:v>
                </c:pt>
                <c:pt idx="54">
                  <c:v>1</c:v>
                </c:pt>
                <c:pt idx="55">
                  <c:v>5</c:v>
                </c:pt>
                <c:pt idx="56">
                  <c:v>0</c:v>
                </c:pt>
                <c:pt idx="57">
                  <c:v>5</c:v>
                </c:pt>
                <c:pt idx="58">
                  <c:v>0</c:v>
                </c:pt>
                <c:pt idx="59">
                  <c:v>5</c:v>
                </c:pt>
                <c:pt idx="60">
                  <c:v>3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6</c:v>
                </c:pt>
                <c:pt idx="65">
                  <c:v>8</c:v>
                </c:pt>
                <c:pt idx="66">
                  <c:v>0</c:v>
                </c:pt>
                <c:pt idx="67">
                  <c:v>0</c:v>
                </c:pt>
                <c:pt idx="68">
                  <c:v>8</c:v>
                </c:pt>
                <c:pt idx="69">
                  <c:v>0</c:v>
                </c:pt>
                <c:pt idx="70">
                  <c:v>3</c:v>
                </c:pt>
                <c:pt idx="71">
                  <c:v>1</c:v>
                </c:pt>
                <c:pt idx="72">
                  <c:v>9</c:v>
                </c:pt>
                <c:pt idx="73">
                  <c:v>4</c:v>
                </c:pt>
                <c:pt idx="74">
                  <c:v>5</c:v>
                </c:pt>
                <c:pt idx="75">
                  <c:v>7</c:v>
                </c:pt>
                <c:pt idx="76">
                  <c:v>4</c:v>
                </c:pt>
                <c:pt idx="77">
                  <c:v>0</c:v>
                </c:pt>
                <c:pt idx="78">
                  <c:v>3</c:v>
                </c:pt>
                <c:pt idx="79">
                  <c:v>2</c:v>
                </c:pt>
                <c:pt idx="80">
                  <c:v>5</c:v>
                </c:pt>
                <c:pt idx="81">
                  <c:v>6</c:v>
                </c:pt>
                <c:pt idx="82">
                  <c:v>3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10</c:v>
                </c:pt>
                <c:pt idx="89">
                  <c:v>9</c:v>
                </c:pt>
                <c:pt idx="90">
                  <c:v>5</c:v>
                </c:pt>
                <c:pt idx="91">
                  <c:v>1</c:v>
                </c:pt>
                <c:pt idx="92">
                  <c:v>2</c:v>
                </c:pt>
                <c:pt idx="93">
                  <c:v>7</c:v>
                </c:pt>
                <c:pt idx="94">
                  <c:v>3</c:v>
                </c:pt>
                <c:pt idx="95">
                  <c:v>10</c:v>
                </c:pt>
                <c:pt idx="96">
                  <c:v>2</c:v>
                </c:pt>
                <c:pt idx="97">
                  <c:v>3</c:v>
                </c:pt>
                <c:pt idx="98">
                  <c:v>0</c:v>
                </c:pt>
                <c:pt idx="99">
                  <c:v>4</c:v>
                </c:pt>
                <c:pt idx="100">
                  <c:v>0</c:v>
                </c:pt>
                <c:pt idx="101">
                  <c:v>5</c:v>
                </c:pt>
                <c:pt idx="102">
                  <c:v>5</c:v>
                </c:pt>
                <c:pt idx="103">
                  <c:v>7</c:v>
                </c:pt>
                <c:pt idx="104">
                  <c:v>0</c:v>
                </c:pt>
                <c:pt idx="105">
                  <c:v>5</c:v>
                </c:pt>
                <c:pt idx="106">
                  <c:v>8</c:v>
                </c:pt>
                <c:pt idx="107">
                  <c:v>1</c:v>
                </c:pt>
                <c:pt idx="108">
                  <c:v>8</c:v>
                </c:pt>
                <c:pt idx="109">
                  <c:v>0</c:v>
                </c:pt>
                <c:pt idx="110">
                  <c:v>3</c:v>
                </c:pt>
                <c:pt idx="111">
                  <c:v>6</c:v>
                </c:pt>
                <c:pt idx="112">
                  <c:v>8</c:v>
                </c:pt>
                <c:pt idx="113">
                  <c:v>1</c:v>
                </c:pt>
                <c:pt idx="114">
                  <c:v>0</c:v>
                </c:pt>
                <c:pt idx="115">
                  <c:v>5</c:v>
                </c:pt>
                <c:pt idx="116">
                  <c:v>8</c:v>
                </c:pt>
                <c:pt idx="117">
                  <c:v>1</c:v>
                </c:pt>
                <c:pt idx="118">
                  <c:v>7</c:v>
                </c:pt>
                <c:pt idx="119">
                  <c:v>9</c:v>
                </c:pt>
                <c:pt idx="120">
                  <c:v>4</c:v>
                </c:pt>
                <c:pt idx="121">
                  <c:v>5</c:v>
                </c:pt>
                <c:pt idx="122">
                  <c:v>9</c:v>
                </c:pt>
                <c:pt idx="123">
                  <c:v>4</c:v>
                </c:pt>
                <c:pt idx="124">
                  <c:v>4</c:v>
                </c:pt>
                <c:pt idx="125">
                  <c:v>1</c:v>
                </c:pt>
                <c:pt idx="126">
                  <c:v>4</c:v>
                </c:pt>
                <c:pt idx="127">
                  <c:v>0</c:v>
                </c:pt>
                <c:pt idx="128">
                  <c:v>6</c:v>
                </c:pt>
                <c:pt idx="129">
                  <c:v>1</c:v>
                </c:pt>
                <c:pt idx="130">
                  <c:v>6</c:v>
                </c:pt>
                <c:pt idx="131">
                  <c:v>1</c:v>
                </c:pt>
                <c:pt idx="132">
                  <c:v>0</c:v>
                </c:pt>
                <c:pt idx="133">
                  <c:v>5</c:v>
                </c:pt>
                <c:pt idx="134">
                  <c:v>0</c:v>
                </c:pt>
                <c:pt idx="135">
                  <c:v>2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5</c:v>
                </c:pt>
                <c:pt idx="141">
                  <c:v>5</c:v>
                </c:pt>
                <c:pt idx="142">
                  <c:v>1</c:v>
                </c:pt>
                <c:pt idx="143">
                  <c:v>0</c:v>
                </c:pt>
                <c:pt idx="144">
                  <c:v>2</c:v>
                </c:pt>
                <c:pt idx="145">
                  <c:v>8</c:v>
                </c:pt>
                <c:pt idx="146">
                  <c:v>5</c:v>
                </c:pt>
                <c:pt idx="147">
                  <c:v>7</c:v>
                </c:pt>
                <c:pt idx="148">
                  <c:v>0</c:v>
                </c:pt>
                <c:pt idx="149">
                  <c:v>10</c:v>
                </c:pt>
                <c:pt idx="150">
                  <c:v>4</c:v>
                </c:pt>
                <c:pt idx="151">
                  <c:v>0</c:v>
                </c:pt>
                <c:pt idx="152">
                  <c:v>0</c:v>
                </c:pt>
                <c:pt idx="153">
                  <c:v>5</c:v>
                </c:pt>
                <c:pt idx="154">
                  <c:v>1</c:v>
                </c:pt>
                <c:pt idx="155">
                  <c:v>7</c:v>
                </c:pt>
                <c:pt idx="156">
                  <c:v>2</c:v>
                </c:pt>
                <c:pt idx="157">
                  <c:v>5</c:v>
                </c:pt>
                <c:pt idx="158">
                  <c:v>8</c:v>
                </c:pt>
                <c:pt idx="159">
                  <c:v>1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3</c:v>
                </c:pt>
                <c:pt idx="164">
                  <c:v>7</c:v>
                </c:pt>
                <c:pt idx="165">
                  <c:v>7</c:v>
                </c:pt>
                <c:pt idx="166">
                  <c:v>3</c:v>
                </c:pt>
                <c:pt idx="167">
                  <c:v>6</c:v>
                </c:pt>
                <c:pt idx="168">
                  <c:v>8</c:v>
                </c:pt>
                <c:pt idx="169">
                  <c:v>5</c:v>
                </c:pt>
                <c:pt idx="170">
                  <c:v>2</c:v>
                </c:pt>
                <c:pt idx="171">
                  <c:v>4</c:v>
                </c:pt>
                <c:pt idx="172">
                  <c:v>6</c:v>
                </c:pt>
                <c:pt idx="173">
                  <c:v>1</c:v>
                </c:pt>
                <c:pt idx="174">
                  <c:v>5</c:v>
                </c:pt>
                <c:pt idx="175">
                  <c:v>5</c:v>
                </c:pt>
                <c:pt idx="176">
                  <c:v>4</c:v>
                </c:pt>
                <c:pt idx="177">
                  <c:v>3</c:v>
                </c:pt>
                <c:pt idx="178">
                  <c:v>9</c:v>
                </c:pt>
                <c:pt idx="179">
                  <c:v>1</c:v>
                </c:pt>
                <c:pt idx="180">
                  <c:v>7</c:v>
                </c:pt>
                <c:pt idx="181">
                  <c:v>3</c:v>
                </c:pt>
                <c:pt idx="182">
                  <c:v>3</c:v>
                </c:pt>
                <c:pt idx="183">
                  <c:v>1</c:v>
                </c:pt>
                <c:pt idx="184">
                  <c:v>9</c:v>
                </c:pt>
                <c:pt idx="185">
                  <c:v>0</c:v>
                </c:pt>
                <c:pt idx="186">
                  <c:v>2</c:v>
                </c:pt>
                <c:pt idx="187">
                  <c:v>3</c:v>
                </c:pt>
                <c:pt idx="188">
                  <c:v>0</c:v>
                </c:pt>
                <c:pt idx="189">
                  <c:v>0</c:v>
                </c:pt>
                <c:pt idx="190">
                  <c:v>5</c:v>
                </c:pt>
                <c:pt idx="191">
                  <c:v>4</c:v>
                </c:pt>
                <c:pt idx="192">
                  <c:v>5</c:v>
                </c:pt>
                <c:pt idx="193">
                  <c:v>2</c:v>
                </c:pt>
                <c:pt idx="194">
                  <c:v>8</c:v>
                </c:pt>
                <c:pt idx="195">
                  <c:v>0</c:v>
                </c:pt>
                <c:pt idx="196">
                  <c:v>8</c:v>
                </c:pt>
                <c:pt idx="197">
                  <c:v>1</c:v>
                </c:pt>
                <c:pt idx="198">
                  <c:v>6</c:v>
                </c:pt>
                <c:pt idx="199">
                  <c:v>3</c:v>
                </c:pt>
                <c:pt idx="200">
                  <c:v>1</c:v>
                </c:pt>
                <c:pt idx="201">
                  <c:v>5</c:v>
                </c:pt>
                <c:pt idx="202">
                  <c:v>0</c:v>
                </c:pt>
                <c:pt idx="203">
                  <c:v>5</c:v>
                </c:pt>
                <c:pt idx="204">
                  <c:v>6</c:v>
                </c:pt>
                <c:pt idx="205">
                  <c:v>5</c:v>
                </c:pt>
                <c:pt idx="206">
                  <c:v>0</c:v>
                </c:pt>
                <c:pt idx="207">
                  <c:v>0</c:v>
                </c:pt>
                <c:pt idx="208">
                  <c:v>8</c:v>
                </c:pt>
                <c:pt idx="209">
                  <c:v>3</c:v>
                </c:pt>
                <c:pt idx="210">
                  <c:v>2</c:v>
                </c:pt>
                <c:pt idx="211">
                  <c:v>7</c:v>
                </c:pt>
                <c:pt idx="212">
                  <c:v>10</c:v>
                </c:pt>
                <c:pt idx="213">
                  <c:v>0</c:v>
                </c:pt>
                <c:pt idx="214">
                  <c:v>7</c:v>
                </c:pt>
                <c:pt idx="215">
                  <c:v>3</c:v>
                </c:pt>
                <c:pt idx="216">
                  <c:v>7</c:v>
                </c:pt>
                <c:pt idx="217">
                  <c:v>7</c:v>
                </c:pt>
                <c:pt idx="218">
                  <c:v>3</c:v>
                </c:pt>
                <c:pt idx="219">
                  <c:v>3</c:v>
                </c:pt>
                <c:pt idx="220">
                  <c:v>10</c:v>
                </c:pt>
                <c:pt idx="221">
                  <c:v>4</c:v>
                </c:pt>
                <c:pt idx="222">
                  <c:v>2</c:v>
                </c:pt>
                <c:pt idx="223">
                  <c:v>6</c:v>
                </c:pt>
                <c:pt idx="224">
                  <c:v>7</c:v>
                </c:pt>
                <c:pt idx="225">
                  <c:v>6</c:v>
                </c:pt>
                <c:pt idx="226">
                  <c:v>5</c:v>
                </c:pt>
                <c:pt idx="227">
                  <c:v>6</c:v>
                </c:pt>
                <c:pt idx="228">
                  <c:v>0</c:v>
                </c:pt>
                <c:pt idx="229">
                  <c:v>4</c:v>
                </c:pt>
                <c:pt idx="230">
                  <c:v>5</c:v>
                </c:pt>
                <c:pt idx="231">
                  <c:v>8</c:v>
                </c:pt>
                <c:pt idx="232">
                  <c:v>5</c:v>
                </c:pt>
                <c:pt idx="233">
                  <c:v>7</c:v>
                </c:pt>
                <c:pt idx="234">
                  <c:v>6</c:v>
                </c:pt>
                <c:pt idx="235">
                  <c:v>4</c:v>
                </c:pt>
                <c:pt idx="236">
                  <c:v>8</c:v>
                </c:pt>
                <c:pt idx="237">
                  <c:v>10</c:v>
                </c:pt>
                <c:pt idx="238">
                  <c:v>1</c:v>
                </c:pt>
                <c:pt idx="239">
                  <c:v>0</c:v>
                </c:pt>
                <c:pt idx="240">
                  <c:v>6</c:v>
                </c:pt>
                <c:pt idx="241">
                  <c:v>4</c:v>
                </c:pt>
                <c:pt idx="242">
                  <c:v>1</c:v>
                </c:pt>
                <c:pt idx="243">
                  <c:v>4</c:v>
                </c:pt>
                <c:pt idx="244">
                  <c:v>3</c:v>
                </c:pt>
                <c:pt idx="245">
                  <c:v>6</c:v>
                </c:pt>
                <c:pt idx="246">
                  <c:v>0</c:v>
                </c:pt>
                <c:pt idx="247">
                  <c:v>6</c:v>
                </c:pt>
                <c:pt idx="248">
                  <c:v>7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0</c:v>
                </c:pt>
                <c:pt idx="253">
                  <c:v>3</c:v>
                </c:pt>
                <c:pt idx="254">
                  <c:v>8</c:v>
                </c:pt>
                <c:pt idx="255">
                  <c:v>5</c:v>
                </c:pt>
                <c:pt idx="256">
                  <c:v>7</c:v>
                </c:pt>
                <c:pt idx="257">
                  <c:v>9</c:v>
                </c:pt>
                <c:pt idx="258">
                  <c:v>0</c:v>
                </c:pt>
                <c:pt idx="259">
                  <c:v>1</c:v>
                </c:pt>
                <c:pt idx="260">
                  <c:v>6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5</c:v>
                </c:pt>
                <c:pt idx="265">
                  <c:v>2</c:v>
                </c:pt>
                <c:pt idx="266">
                  <c:v>8</c:v>
                </c:pt>
                <c:pt idx="267">
                  <c:v>9</c:v>
                </c:pt>
                <c:pt idx="268">
                  <c:v>0</c:v>
                </c:pt>
                <c:pt idx="269">
                  <c:v>6</c:v>
                </c:pt>
                <c:pt idx="270">
                  <c:v>9</c:v>
                </c:pt>
                <c:pt idx="271">
                  <c:v>0</c:v>
                </c:pt>
                <c:pt idx="272">
                  <c:v>1</c:v>
                </c:pt>
                <c:pt idx="273">
                  <c:v>9</c:v>
                </c:pt>
                <c:pt idx="274">
                  <c:v>5</c:v>
                </c:pt>
                <c:pt idx="275">
                  <c:v>0</c:v>
                </c:pt>
                <c:pt idx="276">
                  <c:v>5</c:v>
                </c:pt>
                <c:pt idx="277">
                  <c:v>10</c:v>
                </c:pt>
                <c:pt idx="278">
                  <c:v>0</c:v>
                </c:pt>
                <c:pt idx="279">
                  <c:v>5</c:v>
                </c:pt>
                <c:pt idx="280">
                  <c:v>0</c:v>
                </c:pt>
                <c:pt idx="281">
                  <c:v>8</c:v>
                </c:pt>
                <c:pt idx="282">
                  <c:v>8</c:v>
                </c:pt>
                <c:pt idx="283">
                  <c:v>6</c:v>
                </c:pt>
                <c:pt idx="284">
                  <c:v>5</c:v>
                </c:pt>
                <c:pt idx="285">
                  <c:v>5</c:v>
                </c:pt>
                <c:pt idx="286">
                  <c:v>6</c:v>
                </c:pt>
                <c:pt idx="287">
                  <c:v>3</c:v>
                </c:pt>
                <c:pt idx="288">
                  <c:v>8</c:v>
                </c:pt>
                <c:pt idx="289">
                  <c:v>3</c:v>
                </c:pt>
                <c:pt idx="290">
                  <c:v>7</c:v>
                </c:pt>
                <c:pt idx="291">
                  <c:v>5</c:v>
                </c:pt>
                <c:pt idx="292">
                  <c:v>9</c:v>
                </c:pt>
                <c:pt idx="293">
                  <c:v>0</c:v>
                </c:pt>
                <c:pt idx="294">
                  <c:v>4</c:v>
                </c:pt>
                <c:pt idx="295">
                  <c:v>8</c:v>
                </c:pt>
                <c:pt idx="296">
                  <c:v>2</c:v>
                </c:pt>
                <c:pt idx="297">
                  <c:v>8</c:v>
                </c:pt>
                <c:pt idx="298">
                  <c:v>6</c:v>
                </c:pt>
                <c:pt idx="299">
                  <c:v>9</c:v>
                </c:pt>
                <c:pt idx="300">
                  <c:v>5</c:v>
                </c:pt>
                <c:pt idx="301">
                  <c:v>9</c:v>
                </c:pt>
                <c:pt idx="302">
                  <c:v>2</c:v>
                </c:pt>
                <c:pt idx="303">
                  <c:v>3</c:v>
                </c:pt>
                <c:pt idx="304">
                  <c:v>0</c:v>
                </c:pt>
                <c:pt idx="305">
                  <c:v>7</c:v>
                </c:pt>
                <c:pt idx="306">
                  <c:v>5</c:v>
                </c:pt>
                <c:pt idx="307">
                  <c:v>3</c:v>
                </c:pt>
                <c:pt idx="308">
                  <c:v>6</c:v>
                </c:pt>
                <c:pt idx="309">
                  <c:v>8</c:v>
                </c:pt>
                <c:pt idx="310">
                  <c:v>1</c:v>
                </c:pt>
                <c:pt idx="311">
                  <c:v>7</c:v>
                </c:pt>
                <c:pt idx="312">
                  <c:v>5</c:v>
                </c:pt>
                <c:pt idx="313">
                  <c:v>8</c:v>
                </c:pt>
                <c:pt idx="314">
                  <c:v>0</c:v>
                </c:pt>
                <c:pt idx="315">
                  <c:v>5</c:v>
                </c:pt>
                <c:pt idx="316">
                  <c:v>5</c:v>
                </c:pt>
                <c:pt idx="317">
                  <c:v>0</c:v>
                </c:pt>
                <c:pt idx="318">
                  <c:v>8</c:v>
                </c:pt>
                <c:pt idx="319">
                  <c:v>5</c:v>
                </c:pt>
                <c:pt idx="320">
                  <c:v>6</c:v>
                </c:pt>
                <c:pt idx="321">
                  <c:v>1</c:v>
                </c:pt>
                <c:pt idx="322">
                  <c:v>6</c:v>
                </c:pt>
                <c:pt idx="323">
                  <c:v>3</c:v>
                </c:pt>
                <c:pt idx="324">
                  <c:v>5</c:v>
                </c:pt>
                <c:pt idx="325">
                  <c:v>1</c:v>
                </c:pt>
                <c:pt idx="326">
                  <c:v>3</c:v>
                </c:pt>
                <c:pt idx="327">
                  <c:v>3</c:v>
                </c:pt>
                <c:pt idx="328">
                  <c:v>2</c:v>
                </c:pt>
                <c:pt idx="329">
                  <c:v>3</c:v>
                </c:pt>
                <c:pt idx="330">
                  <c:v>5</c:v>
                </c:pt>
                <c:pt idx="331">
                  <c:v>6</c:v>
                </c:pt>
                <c:pt idx="332">
                  <c:v>3</c:v>
                </c:pt>
                <c:pt idx="333">
                  <c:v>2</c:v>
                </c:pt>
                <c:pt idx="334">
                  <c:v>1</c:v>
                </c:pt>
                <c:pt idx="335">
                  <c:v>9</c:v>
                </c:pt>
                <c:pt idx="336">
                  <c:v>4</c:v>
                </c:pt>
                <c:pt idx="337">
                  <c:v>7</c:v>
                </c:pt>
                <c:pt idx="338">
                  <c:v>1</c:v>
                </c:pt>
                <c:pt idx="339">
                  <c:v>2</c:v>
                </c:pt>
                <c:pt idx="340">
                  <c:v>9</c:v>
                </c:pt>
                <c:pt idx="341">
                  <c:v>4</c:v>
                </c:pt>
                <c:pt idx="342">
                  <c:v>2</c:v>
                </c:pt>
                <c:pt idx="343">
                  <c:v>3</c:v>
                </c:pt>
                <c:pt idx="344">
                  <c:v>5</c:v>
                </c:pt>
                <c:pt idx="345">
                  <c:v>1</c:v>
                </c:pt>
                <c:pt idx="346">
                  <c:v>4</c:v>
                </c:pt>
                <c:pt idx="347">
                  <c:v>4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1</c:v>
                </c:pt>
                <c:pt idx="352">
                  <c:v>6</c:v>
                </c:pt>
                <c:pt idx="353">
                  <c:v>5</c:v>
                </c:pt>
                <c:pt idx="354">
                  <c:v>1</c:v>
                </c:pt>
                <c:pt idx="355">
                  <c:v>4</c:v>
                </c:pt>
                <c:pt idx="356">
                  <c:v>0</c:v>
                </c:pt>
                <c:pt idx="357">
                  <c:v>4</c:v>
                </c:pt>
                <c:pt idx="358">
                  <c:v>3</c:v>
                </c:pt>
                <c:pt idx="359">
                  <c:v>5</c:v>
                </c:pt>
                <c:pt idx="360">
                  <c:v>5</c:v>
                </c:pt>
                <c:pt idx="361">
                  <c:v>3</c:v>
                </c:pt>
                <c:pt idx="362">
                  <c:v>6</c:v>
                </c:pt>
                <c:pt idx="363">
                  <c:v>5</c:v>
                </c:pt>
                <c:pt idx="364">
                  <c:v>0</c:v>
                </c:pt>
                <c:pt idx="365">
                  <c:v>9</c:v>
                </c:pt>
                <c:pt idx="366">
                  <c:v>0</c:v>
                </c:pt>
                <c:pt idx="367">
                  <c:v>5</c:v>
                </c:pt>
                <c:pt idx="368">
                  <c:v>4</c:v>
                </c:pt>
                <c:pt idx="369">
                  <c:v>3</c:v>
                </c:pt>
                <c:pt idx="370">
                  <c:v>0</c:v>
                </c:pt>
                <c:pt idx="371">
                  <c:v>8</c:v>
                </c:pt>
                <c:pt idx="372">
                  <c:v>0</c:v>
                </c:pt>
                <c:pt idx="373">
                  <c:v>5</c:v>
                </c:pt>
                <c:pt idx="374">
                  <c:v>3</c:v>
                </c:pt>
                <c:pt idx="375">
                  <c:v>0</c:v>
                </c:pt>
                <c:pt idx="376">
                  <c:v>7</c:v>
                </c:pt>
                <c:pt idx="377">
                  <c:v>6</c:v>
                </c:pt>
                <c:pt idx="378">
                  <c:v>3</c:v>
                </c:pt>
                <c:pt idx="379">
                  <c:v>0</c:v>
                </c:pt>
                <c:pt idx="380">
                  <c:v>1</c:v>
                </c:pt>
                <c:pt idx="381">
                  <c:v>7</c:v>
                </c:pt>
                <c:pt idx="382">
                  <c:v>0</c:v>
                </c:pt>
                <c:pt idx="383">
                  <c:v>3</c:v>
                </c:pt>
                <c:pt idx="384">
                  <c:v>0</c:v>
                </c:pt>
                <c:pt idx="385">
                  <c:v>10</c:v>
                </c:pt>
                <c:pt idx="386">
                  <c:v>5</c:v>
                </c:pt>
                <c:pt idx="387">
                  <c:v>4</c:v>
                </c:pt>
                <c:pt idx="388">
                  <c:v>9</c:v>
                </c:pt>
                <c:pt idx="389">
                  <c:v>1</c:v>
                </c:pt>
                <c:pt idx="390">
                  <c:v>9</c:v>
                </c:pt>
                <c:pt idx="391">
                  <c:v>5</c:v>
                </c:pt>
                <c:pt idx="392">
                  <c:v>2</c:v>
                </c:pt>
                <c:pt idx="393">
                  <c:v>4</c:v>
                </c:pt>
                <c:pt idx="394">
                  <c:v>3</c:v>
                </c:pt>
                <c:pt idx="395">
                  <c:v>3</c:v>
                </c:pt>
                <c:pt idx="396">
                  <c:v>4</c:v>
                </c:pt>
                <c:pt idx="397">
                  <c:v>9</c:v>
                </c:pt>
                <c:pt idx="398">
                  <c:v>8</c:v>
                </c:pt>
                <c:pt idx="399">
                  <c:v>3</c:v>
                </c:pt>
                <c:pt idx="400">
                  <c:v>0</c:v>
                </c:pt>
                <c:pt idx="401">
                  <c:v>3</c:v>
                </c:pt>
                <c:pt idx="402">
                  <c:v>7</c:v>
                </c:pt>
                <c:pt idx="403">
                  <c:v>0</c:v>
                </c:pt>
                <c:pt idx="404">
                  <c:v>9</c:v>
                </c:pt>
                <c:pt idx="405">
                  <c:v>3</c:v>
                </c:pt>
                <c:pt idx="406">
                  <c:v>10</c:v>
                </c:pt>
                <c:pt idx="407">
                  <c:v>0</c:v>
                </c:pt>
                <c:pt idx="408">
                  <c:v>6</c:v>
                </c:pt>
                <c:pt idx="409">
                  <c:v>2</c:v>
                </c:pt>
                <c:pt idx="410">
                  <c:v>9</c:v>
                </c:pt>
                <c:pt idx="411">
                  <c:v>6</c:v>
                </c:pt>
                <c:pt idx="412">
                  <c:v>1</c:v>
                </c:pt>
                <c:pt idx="413">
                  <c:v>1</c:v>
                </c:pt>
              </c:numCache>
            </c:numRef>
          </c:xVal>
          <c:yVal>
            <c:numRef>
              <c:f>'Real estate'!$H$2:$H$415</c:f>
              <c:numCache>
                <c:formatCode>General</c:formatCode>
                <c:ptCount val="414"/>
                <c:pt idx="0">
                  <c:v>32.1</c:v>
                </c:pt>
                <c:pt idx="1">
                  <c:v>40.299999999999997</c:v>
                </c:pt>
                <c:pt idx="2">
                  <c:v>23.8</c:v>
                </c:pt>
                <c:pt idx="3">
                  <c:v>47.7</c:v>
                </c:pt>
                <c:pt idx="4">
                  <c:v>56.2</c:v>
                </c:pt>
                <c:pt idx="5">
                  <c:v>47.7</c:v>
                </c:pt>
                <c:pt idx="6">
                  <c:v>13.2</c:v>
                </c:pt>
                <c:pt idx="7">
                  <c:v>30.5</c:v>
                </c:pt>
                <c:pt idx="8">
                  <c:v>53.3</c:v>
                </c:pt>
                <c:pt idx="9">
                  <c:v>42.2</c:v>
                </c:pt>
                <c:pt idx="10">
                  <c:v>42.5</c:v>
                </c:pt>
                <c:pt idx="11">
                  <c:v>39.700000000000003</c:v>
                </c:pt>
                <c:pt idx="12">
                  <c:v>37.4</c:v>
                </c:pt>
                <c:pt idx="13">
                  <c:v>15.5</c:v>
                </c:pt>
                <c:pt idx="14">
                  <c:v>46.1</c:v>
                </c:pt>
                <c:pt idx="15">
                  <c:v>25.9</c:v>
                </c:pt>
                <c:pt idx="16">
                  <c:v>51.8</c:v>
                </c:pt>
                <c:pt idx="17">
                  <c:v>26.5</c:v>
                </c:pt>
                <c:pt idx="18">
                  <c:v>49.7</c:v>
                </c:pt>
                <c:pt idx="19">
                  <c:v>42.5</c:v>
                </c:pt>
                <c:pt idx="20">
                  <c:v>31.3</c:v>
                </c:pt>
                <c:pt idx="21">
                  <c:v>53.5</c:v>
                </c:pt>
                <c:pt idx="22">
                  <c:v>37.9</c:v>
                </c:pt>
                <c:pt idx="23">
                  <c:v>47.1</c:v>
                </c:pt>
                <c:pt idx="24">
                  <c:v>22.8</c:v>
                </c:pt>
                <c:pt idx="25">
                  <c:v>40.299999999999997</c:v>
                </c:pt>
                <c:pt idx="26">
                  <c:v>31.9</c:v>
                </c:pt>
                <c:pt idx="27">
                  <c:v>39.700000000000003</c:v>
                </c:pt>
                <c:pt idx="28">
                  <c:v>37.200000000000003</c:v>
                </c:pt>
                <c:pt idx="29">
                  <c:v>50</c:v>
                </c:pt>
                <c:pt idx="30">
                  <c:v>37.4</c:v>
                </c:pt>
                <c:pt idx="31">
                  <c:v>25</c:v>
                </c:pt>
                <c:pt idx="32">
                  <c:v>34.200000000000003</c:v>
                </c:pt>
                <c:pt idx="33">
                  <c:v>55.1</c:v>
                </c:pt>
                <c:pt idx="34">
                  <c:v>34.1</c:v>
                </c:pt>
                <c:pt idx="35">
                  <c:v>50.8</c:v>
                </c:pt>
                <c:pt idx="36">
                  <c:v>45.7</c:v>
                </c:pt>
                <c:pt idx="37">
                  <c:v>46.8</c:v>
                </c:pt>
                <c:pt idx="38">
                  <c:v>52.2</c:v>
                </c:pt>
                <c:pt idx="39">
                  <c:v>43.2</c:v>
                </c:pt>
                <c:pt idx="40">
                  <c:v>11.6</c:v>
                </c:pt>
                <c:pt idx="41">
                  <c:v>21.8</c:v>
                </c:pt>
                <c:pt idx="42">
                  <c:v>21.5</c:v>
                </c:pt>
                <c:pt idx="43">
                  <c:v>26.2</c:v>
                </c:pt>
                <c:pt idx="44">
                  <c:v>40.200000000000003</c:v>
                </c:pt>
                <c:pt idx="45">
                  <c:v>39.299999999999997</c:v>
                </c:pt>
                <c:pt idx="46">
                  <c:v>40.5</c:v>
                </c:pt>
                <c:pt idx="47">
                  <c:v>44</c:v>
                </c:pt>
                <c:pt idx="48">
                  <c:v>34.1</c:v>
                </c:pt>
                <c:pt idx="49">
                  <c:v>35.700000000000003</c:v>
                </c:pt>
                <c:pt idx="50">
                  <c:v>37.5</c:v>
                </c:pt>
                <c:pt idx="51">
                  <c:v>18.600000000000001</c:v>
                </c:pt>
                <c:pt idx="52">
                  <c:v>38.4</c:v>
                </c:pt>
                <c:pt idx="53">
                  <c:v>47</c:v>
                </c:pt>
                <c:pt idx="54">
                  <c:v>24.8</c:v>
                </c:pt>
                <c:pt idx="55">
                  <c:v>42.1</c:v>
                </c:pt>
                <c:pt idx="56">
                  <c:v>12.9</c:v>
                </c:pt>
                <c:pt idx="57">
                  <c:v>43.1</c:v>
                </c:pt>
                <c:pt idx="58">
                  <c:v>13.7</c:v>
                </c:pt>
                <c:pt idx="59">
                  <c:v>42</c:v>
                </c:pt>
                <c:pt idx="60">
                  <c:v>25.6</c:v>
                </c:pt>
                <c:pt idx="61">
                  <c:v>27</c:v>
                </c:pt>
                <c:pt idx="62">
                  <c:v>45.4</c:v>
                </c:pt>
                <c:pt idx="63">
                  <c:v>32.9</c:v>
                </c:pt>
                <c:pt idx="64">
                  <c:v>71</c:v>
                </c:pt>
                <c:pt idx="65">
                  <c:v>39.5</c:v>
                </c:pt>
                <c:pt idx="66">
                  <c:v>55.2</c:v>
                </c:pt>
                <c:pt idx="67">
                  <c:v>19.2</c:v>
                </c:pt>
                <c:pt idx="68">
                  <c:v>40.9</c:v>
                </c:pt>
                <c:pt idx="69">
                  <c:v>14.7</c:v>
                </c:pt>
                <c:pt idx="70">
                  <c:v>33.4</c:v>
                </c:pt>
                <c:pt idx="71">
                  <c:v>15</c:v>
                </c:pt>
                <c:pt idx="72">
                  <c:v>52.7</c:v>
                </c:pt>
                <c:pt idx="73">
                  <c:v>38.1</c:v>
                </c:pt>
                <c:pt idx="74">
                  <c:v>41.1</c:v>
                </c:pt>
                <c:pt idx="75">
                  <c:v>54.4</c:v>
                </c:pt>
                <c:pt idx="76">
                  <c:v>28.5</c:v>
                </c:pt>
                <c:pt idx="77">
                  <c:v>24.7</c:v>
                </c:pt>
                <c:pt idx="78">
                  <c:v>23.6</c:v>
                </c:pt>
                <c:pt idx="79">
                  <c:v>35.6</c:v>
                </c:pt>
                <c:pt idx="80">
                  <c:v>30.9</c:v>
                </c:pt>
                <c:pt idx="81">
                  <c:v>53.7</c:v>
                </c:pt>
                <c:pt idx="82">
                  <c:v>28.6</c:v>
                </c:pt>
                <c:pt idx="83">
                  <c:v>25.7</c:v>
                </c:pt>
                <c:pt idx="84">
                  <c:v>45.3</c:v>
                </c:pt>
                <c:pt idx="85">
                  <c:v>20.9</c:v>
                </c:pt>
                <c:pt idx="86">
                  <c:v>55.3</c:v>
                </c:pt>
                <c:pt idx="87">
                  <c:v>28.5</c:v>
                </c:pt>
                <c:pt idx="88">
                  <c:v>37.9</c:v>
                </c:pt>
                <c:pt idx="89">
                  <c:v>42.2</c:v>
                </c:pt>
                <c:pt idx="90">
                  <c:v>39.299999999999997</c:v>
                </c:pt>
                <c:pt idx="91">
                  <c:v>24.6</c:v>
                </c:pt>
                <c:pt idx="92">
                  <c:v>22.9</c:v>
                </c:pt>
                <c:pt idx="93">
                  <c:v>53.5</c:v>
                </c:pt>
                <c:pt idx="94">
                  <c:v>27.7</c:v>
                </c:pt>
                <c:pt idx="95">
                  <c:v>54.4</c:v>
                </c:pt>
                <c:pt idx="96">
                  <c:v>29.8</c:v>
                </c:pt>
                <c:pt idx="97">
                  <c:v>17.7</c:v>
                </c:pt>
                <c:pt idx="98">
                  <c:v>48</c:v>
                </c:pt>
                <c:pt idx="99">
                  <c:v>21.8</c:v>
                </c:pt>
                <c:pt idx="100">
                  <c:v>16.100000000000001</c:v>
                </c:pt>
                <c:pt idx="101">
                  <c:v>41</c:v>
                </c:pt>
                <c:pt idx="102">
                  <c:v>51.8</c:v>
                </c:pt>
                <c:pt idx="103">
                  <c:v>57.4</c:v>
                </c:pt>
                <c:pt idx="104">
                  <c:v>20.8</c:v>
                </c:pt>
                <c:pt idx="105">
                  <c:v>45.5</c:v>
                </c:pt>
                <c:pt idx="106">
                  <c:v>57.8</c:v>
                </c:pt>
                <c:pt idx="107">
                  <c:v>30.6</c:v>
                </c:pt>
                <c:pt idx="108">
                  <c:v>44.3</c:v>
                </c:pt>
                <c:pt idx="109">
                  <c:v>20.5</c:v>
                </c:pt>
                <c:pt idx="110">
                  <c:v>31.5</c:v>
                </c:pt>
                <c:pt idx="111">
                  <c:v>40.799999999999997</c:v>
                </c:pt>
                <c:pt idx="112">
                  <c:v>40.200000000000003</c:v>
                </c:pt>
                <c:pt idx="113">
                  <c:v>17.399999999999999</c:v>
                </c:pt>
                <c:pt idx="114">
                  <c:v>13.8</c:v>
                </c:pt>
                <c:pt idx="115">
                  <c:v>53</c:v>
                </c:pt>
                <c:pt idx="116">
                  <c:v>26.5</c:v>
                </c:pt>
                <c:pt idx="117">
                  <c:v>25.6</c:v>
                </c:pt>
                <c:pt idx="118">
                  <c:v>34.4</c:v>
                </c:pt>
                <c:pt idx="119">
                  <c:v>56.3</c:v>
                </c:pt>
                <c:pt idx="120">
                  <c:v>37.700000000000003</c:v>
                </c:pt>
                <c:pt idx="121">
                  <c:v>22.8</c:v>
                </c:pt>
                <c:pt idx="122">
                  <c:v>36.299999999999997</c:v>
                </c:pt>
                <c:pt idx="123">
                  <c:v>29.5</c:v>
                </c:pt>
                <c:pt idx="124">
                  <c:v>42.5</c:v>
                </c:pt>
                <c:pt idx="125">
                  <c:v>37.299999999999997</c:v>
                </c:pt>
                <c:pt idx="126">
                  <c:v>38.799999999999997</c:v>
                </c:pt>
                <c:pt idx="127">
                  <c:v>15.9</c:v>
                </c:pt>
                <c:pt idx="128">
                  <c:v>50.7</c:v>
                </c:pt>
                <c:pt idx="129">
                  <c:v>26.5</c:v>
                </c:pt>
                <c:pt idx="130">
                  <c:v>36.799999999999997</c:v>
                </c:pt>
                <c:pt idx="131">
                  <c:v>12.2</c:v>
                </c:pt>
                <c:pt idx="132">
                  <c:v>13</c:v>
                </c:pt>
                <c:pt idx="133">
                  <c:v>39.4</c:v>
                </c:pt>
                <c:pt idx="134">
                  <c:v>22</c:v>
                </c:pt>
                <c:pt idx="135">
                  <c:v>36.6</c:v>
                </c:pt>
                <c:pt idx="136">
                  <c:v>26.6</c:v>
                </c:pt>
                <c:pt idx="137">
                  <c:v>12.8</c:v>
                </c:pt>
                <c:pt idx="138">
                  <c:v>22.3</c:v>
                </c:pt>
                <c:pt idx="139">
                  <c:v>23</c:v>
                </c:pt>
                <c:pt idx="140">
                  <c:v>34</c:v>
                </c:pt>
                <c:pt idx="141">
                  <c:v>32.9</c:v>
                </c:pt>
                <c:pt idx="142">
                  <c:v>33.1</c:v>
                </c:pt>
                <c:pt idx="143">
                  <c:v>19.2</c:v>
                </c:pt>
                <c:pt idx="144">
                  <c:v>37</c:v>
                </c:pt>
                <c:pt idx="145">
                  <c:v>46.6</c:v>
                </c:pt>
                <c:pt idx="146">
                  <c:v>42.3</c:v>
                </c:pt>
                <c:pt idx="147">
                  <c:v>41.5</c:v>
                </c:pt>
                <c:pt idx="148">
                  <c:v>29.3</c:v>
                </c:pt>
                <c:pt idx="149">
                  <c:v>46.6</c:v>
                </c:pt>
                <c:pt idx="150">
                  <c:v>40.299999999999997</c:v>
                </c:pt>
                <c:pt idx="151">
                  <c:v>22.3</c:v>
                </c:pt>
                <c:pt idx="152">
                  <c:v>15.4</c:v>
                </c:pt>
                <c:pt idx="153">
                  <c:v>52.5</c:v>
                </c:pt>
                <c:pt idx="154">
                  <c:v>41.4</c:v>
                </c:pt>
                <c:pt idx="155">
                  <c:v>47.9</c:v>
                </c:pt>
                <c:pt idx="156">
                  <c:v>27</c:v>
                </c:pt>
                <c:pt idx="157">
                  <c:v>57.1</c:v>
                </c:pt>
                <c:pt idx="158">
                  <c:v>38.299999999999997</c:v>
                </c:pt>
                <c:pt idx="159">
                  <c:v>20.7</c:v>
                </c:pt>
                <c:pt idx="160">
                  <c:v>38.9</c:v>
                </c:pt>
                <c:pt idx="161">
                  <c:v>51.7</c:v>
                </c:pt>
                <c:pt idx="162">
                  <c:v>42.4</c:v>
                </c:pt>
                <c:pt idx="163">
                  <c:v>40.799999999999997</c:v>
                </c:pt>
                <c:pt idx="164">
                  <c:v>48.1</c:v>
                </c:pt>
                <c:pt idx="165">
                  <c:v>43.7</c:v>
                </c:pt>
                <c:pt idx="166">
                  <c:v>34.6</c:v>
                </c:pt>
                <c:pt idx="167">
                  <c:v>54.4</c:v>
                </c:pt>
                <c:pt idx="168">
                  <c:v>47.1</c:v>
                </c:pt>
                <c:pt idx="169">
                  <c:v>51.6</c:v>
                </c:pt>
                <c:pt idx="170">
                  <c:v>46.4</c:v>
                </c:pt>
                <c:pt idx="171">
                  <c:v>62.9</c:v>
                </c:pt>
                <c:pt idx="172">
                  <c:v>60.7</c:v>
                </c:pt>
                <c:pt idx="173">
                  <c:v>28.4</c:v>
                </c:pt>
                <c:pt idx="174">
                  <c:v>37.4</c:v>
                </c:pt>
                <c:pt idx="175">
                  <c:v>58.8</c:v>
                </c:pt>
                <c:pt idx="176">
                  <c:v>35.1</c:v>
                </c:pt>
                <c:pt idx="177">
                  <c:v>36.5</c:v>
                </c:pt>
                <c:pt idx="178">
                  <c:v>42</c:v>
                </c:pt>
                <c:pt idx="179">
                  <c:v>42.6</c:v>
                </c:pt>
                <c:pt idx="180">
                  <c:v>39.1</c:v>
                </c:pt>
                <c:pt idx="181">
                  <c:v>21.4</c:v>
                </c:pt>
                <c:pt idx="182">
                  <c:v>34.200000000000003</c:v>
                </c:pt>
                <c:pt idx="183">
                  <c:v>43.5</c:v>
                </c:pt>
                <c:pt idx="184">
                  <c:v>58</c:v>
                </c:pt>
                <c:pt idx="185">
                  <c:v>40.6</c:v>
                </c:pt>
                <c:pt idx="186">
                  <c:v>28.8</c:v>
                </c:pt>
                <c:pt idx="187">
                  <c:v>21.7</c:v>
                </c:pt>
                <c:pt idx="188">
                  <c:v>28.8</c:v>
                </c:pt>
                <c:pt idx="189">
                  <c:v>37</c:v>
                </c:pt>
                <c:pt idx="190">
                  <c:v>24.5</c:v>
                </c:pt>
                <c:pt idx="191">
                  <c:v>36.9</c:v>
                </c:pt>
                <c:pt idx="192">
                  <c:v>55</c:v>
                </c:pt>
                <c:pt idx="193">
                  <c:v>27.3</c:v>
                </c:pt>
                <c:pt idx="194">
                  <c:v>38.1</c:v>
                </c:pt>
                <c:pt idx="195">
                  <c:v>12.8</c:v>
                </c:pt>
                <c:pt idx="196">
                  <c:v>63.3</c:v>
                </c:pt>
                <c:pt idx="197">
                  <c:v>52.2</c:v>
                </c:pt>
                <c:pt idx="198">
                  <c:v>35.299999999999997</c:v>
                </c:pt>
                <c:pt idx="199">
                  <c:v>27.7</c:v>
                </c:pt>
                <c:pt idx="200">
                  <c:v>25.3</c:v>
                </c:pt>
                <c:pt idx="201">
                  <c:v>46.2</c:v>
                </c:pt>
                <c:pt idx="202">
                  <c:v>20</c:v>
                </c:pt>
                <c:pt idx="203">
                  <c:v>31.3</c:v>
                </c:pt>
                <c:pt idx="204">
                  <c:v>48.6</c:v>
                </c:pt>
                <c:pt idx="205">
                  <c:v>37.5</c:v>
                </c:pt>
                <c:pt idx="206">
                  <c:v>43.5</c:v>
                </c:pt>
                <c:pt idx="207">
                  <c:v>15.6</c:v>
                </c:pt>
                <c:pt idx="208">
                  <c:v>55.9</c:v>
                </c:pt>
                <c:pt idx="209">
                  <c:v>25.7</c:v>
                </c:pt>
                <c:pt idx="210">
                  <c:v>37.799999999999997</c:v>
                </c:pt>
                <c:pt idx="211">
                  <c:v>42.7</c:v>
                </c:pt>
                <c:pt idx="212">
                  <c:v>61.9</c:v>
                </c:pt>
                <c:pt idx="213">
                  <c:v>39</c:v>
                </c:pt>
                <c:pt idx="214">
                  <c:v>30</c:v>
                </c:pt>
                <c:pt idx="215">
                  <c:v>24.4</c:v>
                </c:pt>
                <c:pt idx="216">
                  <c:v>40.6</c:v>
                </c:pt>
                <c:pt idx="217">
                  <c:v>41</c:v>
                </c:pt>
                <c:pt idx="218">
                  <c:v>55.3</c:v>
                </c:pt>
                <c:pt idx="219">
                  <c:v>21.8</c:v>
                </c:pt>
                <c:pt idx="220">
                  <c:v>46.1</c:v>
                </c:pt>
                <c:pt idx="221">
                  <c:v>42.2</c:v>
                </c:pt>
                <c:pt idx="222">
                  <c:v>39.6</c:v>
                </c:pt>
                <c:pt idx="223">
                  <c:v>45.1</c:v>
                </c:pt>
                <c:pt idx="224">
                  <c:v>40.5</c:v>
                </c:pt>
                <c:pt idx="225">
                  <c:v>70.099999999999994</c:v>
                </c:pt>
                <c:pt idx="226">
                  <c:v>33.6</c:v>
                </c:pt>
                <c:pt idx="227">
                  <c:v>49.3</c:v>
                </c:pt>
                <c:pt idx="228">
                  <c:v>43.2</c:v>
                </c:pt>
                <c:pt idx="229">
                  <c:v>32.5</c:v>
                </c:pt>
                <c:pt idx="230">
                  <c:v>55</c:v>
                </c:pt>
                <c:pt idx="231">
                  <c:v>37.5</c:v>
                </c:pt>
                <c:pt idx="232">
                  <c:v>51.4</c:v>
                </c:pt>
                <c:pt idx="233">
                  <c:v>48.5</c:v>
                </c:pt>
                <c:pt idx="234">
                  <c:v>40.9</c:v>
                </c:pt>
                <c:pt idx="235">
                  <c:v>35.6</c:v>
                </c:pt>
                <c:pt idx="236">
                  <c:v>48.2</c:v>
                </c:pt>
                <c:pt idx="237">
                  <c:v>44</c:v>
                </c:pt>
                <c:pt idx="238">
                  <c:v>39.700000000000003</c:v>
                </c:pt>
                <c:pt idx="239">
                  <c:v>42.3</c:v>
                </c:pt>
                <c:pt idx="240">
                  <c:v>49</c:v>
                </c:pt>
                <c:pt idx="241">
                  <c:v>23.9</c:v>
                </c:pt>
                <c:pt idx="242">
                  <c:v>43.9</c:v>
                </c:pt>
                <c:pt idx="243">
                  <c:v>30.7</c:v>
                </c:pt>
                <c:pt idx="244">
                  <c:v>23.7</c:v>
                </c:pt>
                <c:pt idx="245">
                  <c:v>45.4</c:v>
                </c:pt>
                <c:pt idx="246">
                  <c:v>19.100000000000001</c:v>
                </c:pt>
                <c:pt idx="247">
                  <c:v>41.6</c:v>
                </c:pt>
                <c:pt idx="248">
                  <c:v>42</c:v>
                </c:pt>
                <c:pt idx="249">
                  <c:v>26.9</c:v>
                </c:pt>
                <c:pt idx="250">
                  <c:v>60.7</c:v>
                </c:pt>
                <c:pt idx="251">
                  <c:v>49.5</c:v>
                </c:pt>
                <c:pt idx="252">
                  <c:v>23.8</c:v>
                </c:pt>
                <c:pt idx="253">
                  <c:v>25.6</c:v>
                </c:pt>
                <c:pt idx="254">
                  <c:v>67.7</c:v>
                </c:pt>
                <c:pt idx="255">
                  <c:v>35.5</c:v>
                </c:pt>
                <c:pt idx="256">
                  <c:v>40.6</c:v>
                </c:pt>
                <c:pt idx="257">
                  <c:v>58.1</c:v>
                </c:pt>
                <c:pt idx="258">
                  <c:v>25.3</c:v>
                </c:pt>
                <c:pt idx="259">
                  <c:v>26.6</c:v>
                </c:pt>
                <c:pt idx="260">
                  <c:v>7.6</c:v>
                </c:pt>
                <c:pt idx="261">
                  <c:v>28.9</c:v>
                </c:pt>
                <c:pt idx="262">
                  <c:v>28.9</c:v>
                </c:pt>
                <c:pt idx="263">
                  <c:v>14.4</c:v>
                </c:pt>
                <c:pt idx="264">
                  <c:v>34.6</c:v>
                </c:pt>
                <c:pt idx="265">
                  <c:v>31.1</c:v>
                </c:pt>
                <c:pt idx="266">
                  <c:v>48.1</c:v>
                </c:pt>
                <c:pt idx="267">
                  <c:v>78.3</c:v>
                </c:pt>
                <c:pt idx="268">
                  <c:v>38.5</c:v>
                </c:pt>
                <c:pt idx="269">
                  <c:v>46</c:v>
                </c:pt>
                <c:pt idx="270">
                  <c:v>32.4</c:v>
                </c:pt>
                <c:pt idx="271">
                  <c:v>23.1</c:v>
                </c:pt>
                <c:pt idx="272">
                  <c:v>117.5</c:v>
                </c:pt>
                <c:pt idx="273">
                  <c:v>44.8</c:v>
                </c:pt>
                <c:pt idx="274">
                  <c:v>44.5</c:v>
                </c:pt>
                <c:pt idx="275">
                  <c:v>16.7</c:v>
                </c:pt>
                <c:pt idx="276">
                  <c:v>42.8</c:v>
                </c:pt>
                <c:pt idx="277">
                  <c:v>49.8</c:v>
                </c:pt>
                <c:pt idx="278">
                  <c:v>15.6</c:v>
                </c:pt>
                <c:pt idx="279">
                  <c:v>50.4</c:v>
                </c:pt>
                <c:pt idx="280">
                  <c:v>42.9</c:v>
                </c:pt>
                <c:pt idx="281">
                  <c:v>56.8</c:v>
                </c:pt>
                <c:pt idx="282">
                  <c:v>37.4</c:v>
                </c:pt>
                <c:pt idx="283">
                  <c:v>69.7</c:v>
                </c:pt>
                <c:pt idx="284">
                  <c:v>53.3</c:v>
                </c:pt>
                <c:pt idx="285">
                  <c:v>41.2</c:v>
                </c:pt>
                <c:pt idx="286">
                  <c:v>46.7</c:v>
                </c:pt>
                <c:pt idx="287">
                  <c:v>22.1</c:v>
                </c:pt>
                <c:pt idx="288">
                  <c:v>42.3</c:v>
                </c:pt>
                <c:pt idx="289">
                  <c:v>29.3</c:v>
                </c:pt>
                <c:pt idx="290">
                  <c:v>51.6</c:v>
                </c:pt>
                <c:pt idx="291">
                  <c:v>34.700000000000003</c:v>
                </c:pt>
                <c:pt idx="292">
                  <c:v>42</c:v>
                </c:pt>
                <c:pt idx="293">
                  <c:v>13.4</c:v>
                </c:pt>
                <c:pt idx="294">
                  <c:v>44.2</c:v>
                </c:pt>
                <c:pt idx="295">
                  <c:v>41.9</c:v>
                </c:pt>
                <c:pt idx="296">
                  <c:v>21.3</c:v>
                </c:pt>
                <c:pt idx="297">
                  <c:v>44.3</c:v>
                </c:pt>
                <c:pt idx="298">
                  <c:v>36.200000000000003</c:v>
                </c:pt>
                <c:pt idx="299">
                  <c:v>59.5</c:v>
                </c:pt>
                <c:pt idx="300">
                  <c:v>51</c:v>
                </c:pt>
                <c:pt idx="301">
                  <c:v>62.2</c:v>
                </c:pt>
                <c:pt idx="302">
                  <c:v>34.1</c:v>
                </c:pt>
                <c:pt idx="303">
                  <c:v>23.1</c:v>
                </c:pt>
                <c:pt idx="304">
                  <c:v>45.5</c:v>
                </c:pt>
                <c:pt idx="305">
                  <c:v>41</c:v>
                </c:pt>
                <c:pt idx="306">
                  <c:v>37.5</c:v>
                </c:pt>
                <c:pt idx="307">
                  <c:v>39.6</c:v>
                </c:pt>
                <c:pt idx="308">
                  <c:v>73.599999999999994</c:v>
                </c:pt>
                <c:pt idx="309">
                  <c:v>43.4</c:v>
                </c:pt>
                <c:pt idx="310">
                  <c:v>23.5</c:v>
                </c:pt>
                <c:pt idx="311">
                  <c:v>45.2</c:v>
                </c:pt>
                <c:pt idx="312">
                  <c:v>49.3</c:v>
                </c:pt>
                <c:pt idx="313">
                  <c:v>31.6</c:v>
                </c:pt>
                <c:pt idx="314">
                  <c:v>25.5</c:v>
                </c:pt>
                <c:pt idx="315">
                  <c:v>45.9</c:v>
                </c:pt>
                <c:pt idx="316">
                  <c:v>43.8</c:v>
                </c:pt>
                <c:pt idx="317">
                  <c:v>46.6</c:v>
                </c:pt>
                <c:pt idx="318">
                  <c:v>48.2</c:v>
                </c:pt>
                <c:pt idx="319">
                  <c:v>40.799999999999997</c:v>
                </c:pt>
                <c:pt idx="320">
                  <c:v>40.6</c:v>
                </c:pt>
                <c:pt idx="321">
                  <c:v>17.399999999999999</c:v>
                </c:pt>
                <c:pt idx="322">
                  <c:v>63.3</c:v>
                </c:pt>
                <c:pt idx="323">
                  <c:v>31.7</c:v>
                </c:pt>
                <c:pt idx="324">
                  <c:v>40.1</c:v>
                </c:pt>
                <c:pt idx="325">
                  <c:v>29.3</c:v>
                </c:pt>
                <c:pt idx="326">
                  <c:v>27.7</c:v>
                </c:pt>
                <c:pt idx="327">
                  <c:v>31.1</c:v>
                </c:pt>
                <c:pt idx="328">
                  <c:v>23.5</c:v>
                </c:pt>
                <c:pt idx="329">
                  <c:v>29.4</c:v>
                </c:pt>
                <c:pt idx="330">
                  <c:v>53</c:v>
                </c:pt>
                <c:pt idx="331">
                  <c:v>42.5</c:v>
                </c:pt>
                <c:pt idx="332">
                  <c:v>36.700000000000003</c:v>
                </c:pt>
                <c:pt idx="333">
                  <c:v>30.8</c:v>
                </c:pt>
                <c:pt idx="334">
                  <c:v>30.1</c:v>
                </c:pt>
                <c:pt idx="335">
                  <c:v>44.9</c:v>
                </c:pt>
                <c:pt idx="336">
                  <c:v>40</c:v>
                </c:pt>
                <c:pt idx="337">
                  <c:v>33.1</c:v>
                </c:pt>
                <c:pt idx="338">
                  <c:v>43.1</c:v>
                </c:pt>
                <c:pt idx="339">
                  <c:v>30.5</c:v>
                </c:pt>
                <c:pt idx="340">
                  <c:v>47.3</c:v>
                </c:pt>
                <c:pt idx="341">
                  <c:v>32.200000000000003</c:v>
                </c:pt>
                <c:pt idx="342">
                  <c:v>23</c:v>
                </c:pt>
                <c:pt idx="343">
                  <c:v>28.1</c:v>
                </c:pt>
                <c:pt idx="344">
                  <c:v>54.8</c:v>
                </c:pt>
                <c:pt idx="345">
                  <c:v>18.8</c:v>
                </c:pt>
                <c:pt idx="346">
                  <c:v>34.299999999999997</c:v>
                </c:pt>
                <c:pt idx="347">
                  <c:v>47</c:v>
                </c:pt>
                <c:pt idx="348">
                  <c:v>22.1</c:v>
                </c:pt>
                <c:pt idx="349">
                  <c:v>27.3</c:v>
                </c:pt>
                <c:pt idx="350">
                  <c:v>18.2</c:v>
                </c:pt>
                <c:pt idx="351">
                  <c:v>22.6</c:v>
                </c:pt>
                <c:pt idx="352">
                  <c:v>63.2</c:v>
                </c:pt>
                <c:pt idx="353">
                  <c:v>56.8</c:v>
                </c:pt>
                <c:pt idx="354">
                  <c:v>29.5</c:v>
                </c:pt>
                <c:pt idx="355">
                  <c:v>40.299999999999997</c:v>
                </c:pt>
                <c:pt idx="356">
                  <c:v>25.3</c:v>
                </c:pt>
                <c:pt idx="357">
                  <c:v>38.200000000000003</c:v>
                </c:pt>
                <c:pt idx="358">
                  <c:v>30.6</c:v>
                </c:pt>
                <c:pt idx="359">
                  <c:v>59.6</c:v>
                </c:pt>
                <c:pt idx="360">
                  <c:v>48</c:v>
                </c:pt>
                <c:pt idx="361">
                  <c:v>30.7</c:v>
                </c:pt>
                <c:pt idx="362">
                  <c:v>47.4</c:v>
                </c:pt>
                <c:pt idx="363">
                  <c:v>40.1</c:v>
                </c:pt>
                <c:pt idx="364">
                  <c:v>45.1</c:v>
                </c:pt>
                <c:pt idx="365">
                  <c:v>44.7</c:v>
                </c:pt>
                <c:pt idx="366">
                  <c:v>20.7</c:v>
                </c:pt>
                <c:pt idx="367">
                  <c:v>55.5</c:v>
                </c:pt>
                <c:pt idx="368">
                  <c:v>36.700000000000003</c:v>
                </c:pt>
                <c:pt idx="369">
                  <c:v>23.6</c:v>
                </c:pt>
                <c:pt idx="370">
                  <c:v>18.8</c:v>
                </c:pt>
                <c:pt idx="371">
                  <c:v>42.3</c:v>
                </c:pt>
                <c:pt idx="372">
                  <c:v>29.3</c:v>
                </c:pt>
                <c:pt idx="373">
                  <c:v>52.2</c:v>
                </c:pt>
                <c:pt idx="374">
                  <c:v>33.4</c:v>
                </c:pt>
                <c:pt idx="375">
                  <c:v>29.7</c:v>
                </c:pt>
                <c:pt idx="376">
                  <c:v>41.4</c:v>
                </c:pt>
                <c:pt idx="377">
                  <c:v>38.1</c:v>
                </c:pt>
                <c:pt idx="378">
                  <c:v>23.2</c:v>
                </c:pt>
                <c:pt idx="379">
                  <c:v>38.4</c:v>
                </c:pt>
                <c:pt idx="380">
                  <c:v>50.2</c:v>
                </c:pt>
                <c:pt idx="381">
                  <c:v>62.1</c:v>
                </c:pt>
                <c:pt idx="382">
                  <c:v>41.2</c:v>
                </c:pt>
                <c:pt idx="383">
                  <c:v>31.3</c:v>
                </c:pt>
                <c:pt idx="384">
                  <c:v>24.7</c:v>
                </c:pt>
                <c:pt idx="385">
                  <c:v>48</c:v>
                </c:pt>
                <c:pt idx="386">
                  <c:v>51.7</c:v>
                </c:pt>
                <c:pt idx="387">
                  <c:v>27.3</c:v>
                </c:pt>
                <c:pt idx="388">
                  <c:v>38.6</c:v>
                </c:pt>
                <c:pt idx="389">
                  <c:v>24.7</c:v>
                </c:pt>
                <c:pt idx="390">
                  <c:v>63.9</c:v>
                </c:pt>
                <c:pt idx="391">
                  <c:v>47.3</c:v>
                </c:pt>
                <c:pt idx="392">
                  <c:v>50.5</c:v>
                </c:pt>
                <c:pt idx="393">
                  <c:v>53.9</c:v>
                </c:pt>
                <c:pt idx="394">
                  <c:v>61.5</c:v>
                </c:pt>
                <c:pt idx="395">
                  <c:v>27</c:v>
                </c:pt>
                <c:pt idx="396">
                  <c:v>55</c:v>
                </c:pt>
                <c:pt idx="397">
                  <c:v>59</c:v>
                </c:pt>
                <c:pt idx="398">
                  <c:v>36.299999999999997</c:v>
                </c:pt>
                <c:pt idx="399">
                  <c:v>36.799999999999997</c:v>
                </c:pt>
                <c:pt idx="400">
                  <c:v>18.3</c:v>
                </c:pt>
                <c:pt idx="401">
                  <c:v>28.4</c:v>
                </c:pt>
                <c:pt idx="402">
                  <c:v>39.4</c:v>
                </c:pt>
                <c:pt idx="403">
                  <c:v>18.3</c:v>
                </c:pt>
                <c:pt idx="404">
                  <c:v>58.1</c:v>
                </c:pt>
                <c:pt idx="405">
                  <c:v>20.9</c:v>
                </c:pt>
                <c:pt idx="406">
                  <c:v>48.5</c:v>
                </c:pt>
                <c:pt idx="407">
                  <c:v>19</c:v>
                </c:pt>
                <c:pt idx="408">
                  <c:v>51</c:v>
                </c:pt>
                <c:pt idx="409">
                  <c:v>24.7</c:v>
                </c:pt>
                <c:pt idx="410">
                  <c:v>78</c:v>
                </c:pt>
                <c:pt idx="411">
                  <c:v>36.5</c:v>
                </c:pt>
                <c:pt idx="412">
                  <c:v>11.2</c:v>
                </c:pt>
                <c:pt idx="413">
                  <c:v>31.3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7B-E947-8D3D-9810666CC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2300192"/>
        <c:axId val="1659481392"/>
      </c:scatterChart>
      <c:valAx>
        <c:axId val="170230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Convience Stores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481392"/>
        <c:crosses val="autoZero"/>
        <c:crossBetween val="midCat"/>
      </c:valAx>
      <c:valAx>
        <c:axId val="16594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 of Unit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30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House Price vs House Age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'Real estate'!$F$2:$F$415</c:f>
              <c:numCache>
                <c:formatCode>General</c:formatCode>
                <c:ptCount val="414"/>
                <c:pt idx="0">
                  <c:v>7.1</c:v>
                </c:pt>
                <c:pt idx="1">
                  <c:v>34.5</c:v>
                </c:pt>
                <c:pt idx="2">
                  <c:v>20.399999999999999</c:v>
                </c:pt>
                <c:pt idx="3">
                  <c:v>1.5</c:v>
                </c:pt>
                <c:pt idx="4">
                  <c:v>3.1</c:v>
                </c:pt>
                <c:pt idx="5">
                  <c:v>3.1</c:v>
                </c:pt>
                <c:pt idx="6">
                  <c:v>29.4</c:v>
                </c:pt>
                <c:pt idx="7">
                  <c:v>32.700000000000003</c:v>
                </c:pt>
                <c:pt idx="8">
                  <c:v>30.6</c:v>
                </c:pt>
                <c:pt idx="9">
                  <c:v>33.4</c:v>
                </c:pt>
                <c:pt idx="10">
                  <c:v>12.9</c:v>
                </c:pt>
                <c:pt idx="11">
                  <c:v>34.9</c:v>
                </c:pt>
                <c:pt idx="12">
                  <c:v>15.5</c:v>
                </c:pt>
                <c:pt idx="13">
                  <c:v>26.9</c:v>
                </c:pt>
                <c:pt idx="14">
                  <c:v>15.6</c:v>
                </c:pt>
                <c:pt idx="15">
                  <c:v>30.4</c:v>
                </c:pt>
                <c:pt idx="16">
                  <c:v>1.1000000000000001</c:v>
                </c:pt>
                <c:pt idx="17">
                  <c:v>14.6</c:v>
                </c:pt>
                <c:pt idx="18">
                  <c:v>1.5</c:v>
                </c:pt>
                <c:pt idx="19">
                  <c:v>12.6</c:v>
                </c:pt>
                <c:pt idx="20">
                  <c:v>12.4</c:v>
                </c:pt>
                <c:pt idx="21">
                  <c:v>5.7</c:v>
                </c:pt>
                <c:pt idx="22">
                  <c:v>0</c:v>
                </c:pt>
                <c:pt idx="23">
                  <c:v>32.9</c:v>
                </c:pt>
                <c:pt idx="24">
                  <c:v>20.2</c:v>
                </c:pt>
                <c:pt idx="25">
                  <c:v>29.1</c:v>
                </c:pt>
                <c:pt idx="26">
                  <c:v>37.1</c:v>
                </c:pt>
                <c:pt idx="27">
                  <c:v>30.9</c:v>
                </c:pt>
                <c:pt idx="28">
                  <c:v>23</c:v>
                </c:pt>
                <c:pt idx="29">
                  <c:v>5.6</c:v>
                </c:pt>
                <c:pt idx="30">
                  <c:v>17.7</c:v>
                </c:pt>
                <c:pt idx="31">
                  <c:v>29.6</c:v>
                </c:pt>
                <c:pt idx="32">
                  <c:v>37.9</c:v>
                </c:pt>
                <c:pt idx="33">
                  <c:v>15.4</c:v>
                </c:pt>
                <c:pt idx="34">
                  <c:v>34.4</c:v>
                </c:pt>
                <c:pt idx="35">
                  <c:v>0</c:v>
                </c:pt>
                <c:pt idx="36">
                  <c:v>0</c:v>
                </c:pt>
                <c:pt idx="37">
                  <c:v>11.4</c:v>
                </c:pt>
                <c:pt idx="38">
                  <c:v>0</c:v>
                </c:pt>
                <c:pt idx="39">
                  <c:v>3.2</c:v>
                </c:pt>
                <c:pt idx="40">
                  <c:v>16</c:v>
                </c:pt>
                <c:pt idx="41">
                  <c:v>14.1</c:v>
                </c:pt>
                <c:pt idx="42">
                  <c:v>31.4</c:v>
                </c:pt>
                <c:pt idx="43">
                  <c:v>11.5</c:v>
                </c:pt>
                <c:pt idx="44">
                  <c:v>29.3</c:v>
                </c:pt>
                <c:pt idx="45">
                  <c:v>12.9</c:v>
                </c:pt>
                <c:pt idx="46">
                  <c:v>13</c:v>
                </c:pt>
                <c:pt idx="47">
                  <c:v>0</c:v>
                </c:pt>
                <c:pt idx="48">
                  <c:v>12.5</c:v>
                </c:pt>
                <c:pt idx="49">
                  <c:v>38</c:v>
                </c:pt>
                <c:pt idx="50">
                  <c:v>15.6</c:v>
                </c:pt>
                <c:pt idx="51">
                  <c:v>13.5</c:v>
                </c:pt>
                <c:pt idx="52">
                  <c:v>7.8</c:v>
                </c:pt>
                <c:pt idx="53">
                  <c:v>7.8</c:v>
                </c:pt>
                <c:pt idx="54">
                  <c:v>14.2</c:v>
                </c:pt>
                <c:pt idx="55">
                  <c:v>15.9</c:v>
                </c:pt>
                <c:pt idx="56">
                  <c:v>16.100000000000001</c:v>
                </c:pt>
                <c:pt idx="57">
                  <c:v>5</c:v>
                </c:pt>
                <c:pt idx="58">
                  <c:v>31.7</c:v>
                </c:pt>
                <c:pt idx="59">
                  <c:v>12.5</c:v>
                </c:pt>
                <c:pt idx="60">
                  <c:v>20.5</c:v>
                </c:pt>
                <c:pt idx="61">
                  <c:v>1.8</c:v>
                </c:pt>
                <c:pt idx="62">
                  <c:v>0</c:v>
                </c:pt>
                <c:pt idx="63">
                  <c:v>12.7</c:v>
                </c:pt>
                <c:pt idx="64">
                  <c:v>0</c:v>
                </c:pt>
                <c:pt idx="65">
                  <c:v>18</c:v>
                </c:pt>
                <c:pt idx="66">
                  <c:v>0</c:v>
                </c:pt>
                <c:pt idx="67">
                  <c:v>13.9</c:v>
                </c:pt>
                <c:pt idx="68">
                  <c:v>34.799999999999997</c:v>
                </c:pt>
                <c:pt idx="69">
                  <c:v>16.2</c:v>
                </c:pt>
                <c:pt idx="70">
                  <c:v>2</c:v>
                </c:pt>
                <c:pt idx="71">
                  <c:v>18</c:v>
                </c:pt>
                <c:pt idx="72">
                  <c:v>5.9</c:v>
                </c:pt>
                <c:pt idx="73">
                  <c:v>15.7</c:v>
                </c:pt>
                <c:pt idx="74">
                  <c:v>34.700000000000003</c:v>
                </c:pt>
                <c:pt idx="75">
                  <c:v>3.4</c:v>
                </c:pt>
                <c:pt idx="76">
                  <c:v>34.9</c:v>
                </c:pt>
                <c:pt idx="77">
                  <c:v>10.3</c:v>
                </c:pt>
                <c:pt idx="78">
                  <c:v>15.9</c:v>
                </c:pt>
                <c:pt idx="79">
                  <c:v>5.0999999999999996</c:v>
                </c:pt>
                <c:pt idx="80">
                  <c:v>31.3</c:v>
                </c:pt>
                <c:pt idx="81">
                  <c:v>4.5999999999999996</c:v>
                </c:pt>
                <c:pt idx="82">
                  <c:v>4</c:v>
                </c:pt>
                <c:pt idx="83">
                  <c:v>18.399999999999999</c:v>
                </c:pt>
                <c:pt idx="84">
                  <c:v>10.3</c:v>
                </c:pt>
                <c:pt idx="85">
                  <c:v>15</c:v>
                </c:pt>
                <c:pt idx="86">
                  <c:v>0</c:v>
                </c:pt>
                <c:pt idx="87">
                  <c:v>12.7</c:v>
                </c:pt>
                <c:pt idx="88">
                  <c:v>32</c:v>
                </c:pt>
                <c:pt idx="89">
                  <c:v>19.5</c:v>
                </c:pt>
                <c:pt idx="90">
                  <c:v>13</c:v>
                </c:pt>
                <c:pt idx="91">
                  <c:v>14.7</c:v>
                </c:pt>
                <c:pt idx="92">
                  <c:v>14.7</c:v>
                </c:pt>
                <c:pt idx="93">
                  <c:v>3.5</c:v>
                </c:pt>
                <c:pt idx="94">
                  <c:v>17.2</c:v>
                </c:pt>
                <c:pt idx="95">
                  <c:v>6.8</c:v>
                </c:pt>
                <c:pt idx="96">
                  <c:v>38.200000000000003</c:v>
                </c:pt>
                <c:pt idx="97">
                  <c:v>25.3</c:v>
                </c:pt>
                <c:pt idx="98">
                  <c:v>8.9</c:v>
                </c:pt>
                <c:pt idx="99">
                  <c:v>20.6</c:v>
                </c:pt>
                <c:pt idx="100">
                  <c:v>31.9</c:v>
                </c:pt>
                <c:pt idx="101">
                  <c:v>40.9</c:v>
                </c:pt>
                <c:pt idx="102">
                  <c:v>8</c:v>
                </c:pt>
                <c:pt idx="103">
                  <c:v>9.9</c:v>
                </c:pt>
                <c:pt idx="104">
                  <c:v>18.899999999999999</c:v>
                </c:pt>
                <c:pt idx="105">
                  <c:v>2.1</c:v>
                </c:pt>
                <c:pt idx="106">
                  <c:v>3.5</c:v>
                </c:pt>
                <c:pt idx="107">
                  <c:v>13.7</c:v>
                </c:pt>
                <c:pt idx="108">
                  <c:v>34.799999999999997</c:v>
                </c:pt>
                <c:pt idx="109">
                  <c:v>16.3</c:v>
                </c:pt>
                <c:pt idx="110">
                  <c:v>38.299999999999997</c:v>
                </c:pt>
                <c:pt idx="111">
                  <c:v>28</c:v>
                </c:pt>
                <c:pt idx="112">
                  <c:v>32.4</c:v>
                </c:pt>
                <c:pt idx="113">
                  <c:v>27.1</c:v>
                </c:pt>
                <c:pt idx="114">
                  <c:v>31.7</c:v>
                </c:pt>
                <c:pt idx="115">
                  <c:v>15.9</c:v>
                </c:pt>
                <c:pt idx="116">
                  <c:v>17.7</c:v>
                </c:pt>
                <c:pt idx="117">
                  <c:v>2</c:v>
                </c:pt>
                <c:pt idx="118">
                  <c:v>15</c:v>
                </c:pt>
                <c:pt idx="119">
                  <c:v>5.9</c:v>
                </c:pt>
                <c:pt idx="120">
                  <c:v>16.899999999999999</c:v>
                </c:pt>
                <c:pt idx="121">
                  <c:v>30</c:v>
                </c:pt>
                <c:pt idx="122">
                  <c:v>31.5</c:v>
                </c:pt>
                <c:pt idx="123">
                  <c:v>17.3</c:v>
                </c:pt>
                <c:pt idx="124">
                  <c:v>21.2</c:v>
                </c:pt>
                <c:pt idx="125">
                  <c:v>12.7</c:v>
                </c:pt>
                <c:pt idx="126">
                  <c:v>39.6</c:v>
                </c:pt>
                <c:pt idx="127">
                  <c:v>13.6</c:v>
                </c:pt>
                <c:pt idx="128">
                  <c:v>1</c:v>
                </c:pt>
                <c:pt idx="129">
                  <c:v>18</c:v>
                </c:pt>
                <c:pt idx="130">
                  <c:v>30.8</c:v>
                </c:pt>
                <c:pt idx="131">
                  <c:v>30.9</c:v>
                </c:pt>
                <c:pt idx="132">
                  <c:v>13.6</c:v>
                </c:pt>
                <c:pt idx="133">
                  <c:v>11.6</c:v>
                </c:pt>
                <c:pt idx="134">
                  <c:v>8.9</c:v>
                </c:pt>
                <c:pt idx="135">
                  <c:v>22.8</c:v>
                </c:pt>
                <c:pt idx="136">
                  <c:v>18</c:v>
                </c:pt>
                <c:pt idx="137">
                  <c:v>16.5</c:v>
                </c:pt>
                <c:pt idx="138">
                  <c:v>19</c:v>
                </c:pt>
                <c:pt idx="139">
                  <c:v>17.600000000000001</c:v>
                </c:pt>
                <c:pt idx="140">
                  <c:v>19.100000000000001</c:v>
                </c:pt>
                <c:pt idx="141">
                  <c:v>19.2</c:v>
                </c:pt>
                <c:pt idx="142">
                  <c:v>12.9</c:v>
                </c:pt>
                <c:pt idx="143">
                  <c:v>13.6</c:v>
                </c:pt>
                <c:pt idx="144">
                  <c:v>13</c:v>
                </c:pt>
                <c:pt idx="145">
                  <c:v>33.5</c:v>
                </c:pt>
                <c:pt idx="146">
                  <c:v>13.2</c:v>
                </c:pt>
                <c:pt idx="147">
                  <c:v>33.9</c:v>
                </c:pt>
                <c:pt idx="148">
                  <c:v>16.3</c:v>
                </c:pt>
                <c:pt idx="149">
                  <c:v>18.3</c:v>
                </c:pt>
                <c:pt idx="150">
                  <c:v>16.899999999999999</c:v>
                </c:pt>
                <c:pt idx="151">
                  <c:v>5.2</c:v>
                </c:pt>
                <c:pt idx="152">
                  <c:v>13.7</c:v>
                </c:pt>
                <c:pt idx="153">
                  <c:v>8.1</c:v>
                </c:pt>
                <c:pt idx="154">
                  <c:v>34.799999999999997</c:v>
                </c:pt>
                <c:pt idx="155">
                  <c:v>10.1</c:v>
                </c:pt>
                <c:pt idx="156">
                  <c:v>29.3</c:v>
                </c:pt>
                <c:pt idx="157">
                  <c:v>7.1</c:v>
                </c:pt>
                <c:pt idx="158">
                  <c:v>36.6</c:v>
                </c:pt>
                <c:pt idx="159">
                  <c:v>31.3</c:v>
                </c:pt>
                <c:pt idx="160">
                  <c:v>13.3</c:v>
                </c:pt>
                <c:pt idx="161">
                  <c:v>16.100000000000001</c:v>
                </c:pt>
                <c:pt idx="162">
                  <c:v>13.3</c:v>
                </c:pt>
                <c:pt idx="163">
                  <c:v>35.5</c:v>
                </c:pt>
                <c:pt idx="164">
                  <c:v>13.2</c:v>
                </c:pt>
                <c:pt idx="165">
                  <c:v>15.1</c:v>
                </c:pt>
                <c:pt idx="166">
                  <c:v>28.4</c:v>
                </c:pt>
                <c:pt idx="167">
                  <c:v>1.1000000000000001</c:v>
                </c:pt>
                <c:pt idx="168">
                  <c:v>17.2</c:v>
                </c:pt>
                <c:pt idx="169">
                  <c:v>8.1</c:v>
                </c:pt>
                <c:pt idx="170">
                  <c:v>20.6</c:v>
                </c:pt>
                <c:pt idx="171">
                  <c:v>38.6</c:v>
                </c:pt>
                <c:pt idx="172">
                  <c:v>41.3</c:v>
                </c:pt>
                <c:pt idx="173">
                  <c:v>11.9</c:v>
                </c:pt>
                <c:pt idx="174">
                  <c:v>27.6</c:v>
                </c:pt>
                <c:pt idx="175">
                  <c:v>3.6</c:v>
                </c:pt>
                <c:pt idx="176">
                  <c:v>41.3</c:v>
                </c:pt>
                <c:pt idx="177">
                  <c:v>30.2</c:v>
                </c:pt>
                <c:pt idx="178">
                  <c:v>33</c:v>
                </c:pt>
                <c:pt idx="179">
                  <c:v>14</c:v>
                </c:pt>
                <c:pt idx="180">
                  <c:v>34</c:v>
                </c:pt>
                <c:pt idx="181">
                  <c:v>12.8</c:v>
                </c:pt>
                <c:pt idx="182">
                  <c:v>38.5</c:v>
                </c:pt>
                <c:pt idx="183">
                  <c:v>0</c:v>
                </c:pt>
                <c:pt idx="184">
                  <c:v>6.2</c:v>
                </c:pt>
                <c:pt idx="185">
                  <c:v>12.8</c:v>
                </c:pt>
                <c:pt idx="186">
                  <c:v>11</c:v>
                </c:pt>
                <c:pt idx="187">
                  <c:v>4.8</c:v>
                </c:pt>
                <c:pt idx="188">
                  <c:v>17.7</c:v>
                </c:pt>
                <c:pt idx="189">
                  <c:v>37.700000000000003</c:v>
                </c:pt>
                <c:pt idx="190">
                  <c:v>17.5</c:v>
                </c:pt>
                <c:pt idx="191">
                  <c:v>2.5</c:v>
                </c:pt>
                <c:pt idx="192">
                  <c:v>16.2</c:v>
                </c:pt>
                <c:pt idx="193">
                  <c:v>15.6</c:v>
                </c:pt>
                <c:pt idx="194">
                  <c:v>36.6</c:v>
                </c:pt>
                <c:pt idx="195">
                  <c:v>32</c:v>
                </c:pt>
                <c:pt idx="196">
                  <c:v>41.4</c:v>
                </c:pt>
                <c:pt idx="197">
                  <c:v>0</c:v>
                </c:pt>
                <c:pt idx="198">
                  <c:v>42.7</c:v>
                </c:pt>
                <c:pt idx="199">
                  <c:v>7.6</c:v>
                </c:pt>
                <c:pt idx="200">
                  <c:v>12</c:v>
                </c:pt>
                <c:pt idx="201">
                  <c:v>16.2</c:v>
                </c:pt>
                <c:pt idx="202">
                  <c:v>13.8</c:v>
                </c:pt>
                <c:pt idx="203">
                  <c:v>13.3</c:v>
                </c:pt>
                <c:pt idx="204">
                  <c:v>1.1000000000000001</c:v>
                </c:pt>
                <c:pt idx="205">
                  <c:v>26.6</c:v>
                </c:pt>
                <c:pt idx="206">
                  <c:v>10</c:v>
                </c:pt>
                <c:pt idx="207">
                  <c:v>13.8</c:v>
                </c:pt>
                <c:pt idx="208">
                  <c:v>11.6</c:v>
                </c:pt>
                <c:pt idx="209">
                  <c:v>20.9</c:v>
                </c:pt>
                <c:pt idx="210">
                  <c:v>13.2</c:v>
                </c:pt>
                <c:pt idx="211">
                  <c:v>43.8</c:v>
                </c:pt>
                <c:pt idx="212">
                  <c:v>3.6</c:v>
                </c:pt>
                <c:pt idx="213">
                  <c:v>13</c:v>
                </c:pt>
                <c:pt idx="214">
                  <c:v>39.200000000000003</c:v>
                </c:pt>
                <c:pt idx="215">
                  <c:v>16.2</c:v>
                </c:pt>
                <c:pt idx="216">
                  <c:v>32.6</c:v>
                </c:pt>
                <c:pt idx="217">
                  <c:v>27.5</c:v>
                </c:pt>
                <c:pt idx="218">
                  <c:v>30.1</c:v>
                </c:pt>
                <c:pt idx="219">
                  <c:v>18.2</c:v>
                </c:pt>
                <c:pt idx="220">
                  <c:v>33.200000000000003</c:v>
                </c:pt>
                <c:pt idx="221">
                  <c:v>21.3</c:v>
                </c:pt>
                <c:pt idx="222">
                  <c:v>39.799999999999997</c:v>
                </c:pt>
                <c:pt idx="223">
                  <c:v>1.1000000000000001</c:v>
                </c:pt>
                <c:pt idx="224">
                  <c:v>1.9</c:v>
                </c:pt>
                <c:pt idx="225">
                  <c:v>0</c:v>
                </c:pt>
                <c:pt idx="226">
                  <c:v>10.4</c:v>
                </c:pt>
                <c:pt idx="227">
                  <c:v>16.5</c:v>
                </c:pt>
                <c:pt idx="228">
                  <c:v>9.1</c:v>
                </c:pt>
                <c:pt idx="229">
                  <c:v>31.5</c:v>
                </c:pt>
                <c:pt idx="230">
                  <c:v>3.8</c:v>
                </c:pt>
                <c:pt idx="231">
                  <c:v>29.6</c:v>
                </c:pt>
                <c:pt idx="232">
                  <c:v>16.2</c:v>
                </c:pt>
                <c:pt idx="233">
                  <c:v>35.799999999999997</c:v>
                </c:pt>
                <c:pt idx="234">
                  <c:v>6.5</c:v>
                </c:pt>
                <c:pt idx="235">
                  <c:v>16.100000000000001</c:v>
                </c:pt>
                <c:pt idx="236">
                  <c:v>34.4</c:v>
                </c:pt>
                <c:pt idx="237">
                  <c:v>22.2</c:v>
                </c:pt>
                <c:pt idx="238">
                  <c:v>37.799999999999997</c:v>
                </c:pt>
                <c:pt idx="239">
                  <c:v>9.1</c:v>
                </c:pt>
                <c:pt idx="240">
                  <c:v>1.1000000000000001</c:v>
                </c:pt>
                <c:pt idx="241">
                  <c:v>8</c:v>
                </c:pt>
                <c:pt idx="242">
                  <c:v>17.3</c:v>
                </c:pt>
                <c:pt idx="243">
                  <c:v>17</c:v>
                </c:pt>
                <c:pt idx="244">
                  <c:v>17.8</c:v>
                </c:pt>
                <c:pt idx="245">
                  <c:v>2.2999999999999998</c:v>
                </c:pt>
                <c:pt idx="246">
                  <c:v>30.3</c:v>
                </c:pt>
                <c:pt idx="247">
                  <c:v>3.7</c:v>
                </c:pt>
                <c:pt idx="248">
                  <c:v>13.3</c:v>
                </c:pt>
                <c:pt idx="249">
                  <c:v>34.6</c:v>
                </c:pt>
                <c:pt idx="250">
                  <c:v>3.8</c:v>
                </c:pt>
                <c:pt idx="251">
                  <c:v>5.4</c:v>
                </c:pt>
                <c:pt idx="252">
                  <c:v>21.7</c:v>
                </c:pt>
                <c:pt idx="253">
                  <c:v>16.2</c:v>
                </c:pt>
                <c:pt idx="254">
                  <c:v>40.9</c:v>
                </c:pt>
                <c:pt idx="255">
                  <c:v>26.8</c:v>
                </c:pt>
                <c:pt idx="256">
                  <c:v>18.8</c:v>
                </c:pt>
                <c:pt idx="257">
                  <c:v>6.3</c:v>
                </c:pt>
                <c:pt idx="258">
                  <c:v>17.5</c:v>
                </c:pt>
                <c:pt idx="259">
                  <c:v>12.2</c:v>
                </c:pt>
                <c:pt idx="260">
                  <c:v>14.8</c:v>
                </c:pt>
                <c:pt idx="261">
                  <c:v>5.0999999999999996</c:v>
                </c:pt>
                <c:pt idx="262">
                  <c:v>12</c:v>
                </c:pt>
                <c:pt idx="263">
                  <c:v>24</c:v>
                </c:pt>
                <c:pt idx="264">
                  <c:v>15.2</c:v>
                </c:pt>
                <c:pt idx="265">
                  <c:v>17.600000000000001</c:v>
                </c:pt>
                <c:pt idx="266">
                  <c:v>19.2</c:v>
                </c:pt>
                <c:pt idx="267">
                  <c:v>37.200000000000003</c:v>
                </c:pt>
                <c:pt idx="268">
                  <c:v>9</c:v>
                </c:pt>
                <c:pt idx="269">
                  <c:v>34.5</c:v>
                </c:pt>
                <c:pt idx="270">
                  <c:v>39.700000000000003</c:v>
                </c:pt>
                <c:pt idx="271">
                  <c:v>21.7</c:v>
                </c:pt>
                <c:pt idx="272">
                  <c:v>10.8</c:v>
                </c:pt>
                <c:pt idx="273">
                  <c:v>4.7</c:v>
                </c:pt>
                <c:pt idx="274">
                  <c:v>13.9</c:v>
                </c:pt>
                <c:pt idx="275">
                  <c:v>16.7</c:v>
                </c:pt>
                <c:pt idx="276">
                  <c:v>8.3000000000000007</c:v>
                </c:pt>
                <c:pt idx="277">
                  <c:v>7.1</c:v>
                </c:pt>
                <c:pt idx="278">
                  <c:v>25.6</c:v>
                </c:pt>
                <c:pt idx="279">
                  <c:v>1.7</c:v>
                </c:pt>
                <c:pt idx="280">
                  <c:v>33.6</c:v>
                </c:pt>
                <c:pt idx="281">
                  <c:v>3.9</c:v>
                </c:pt>
                <c:pt idx="282">
                  <c:v>37.299999999999997</c:v>
                </c:pt>
                <c:pt idx="283">
                  <c:v>0</c:v>
                </c:pt>
                <c:pt idx="284">
                  <c:v>14.1</c:v>
                </c:pt>
                <c:pt idx="285">
                  <c:v>16.399999999999999</c:v>
                </c:pt>
                <c:pt idx="286">
                  <c:v>20.3</c:v>
                </c:pt>
                <c:pt idx="287">
                  <c:v>17.899999999999999</c:v>
                </c:pt>
                <c:pt idx="288">
                  <c:v>16.899999999999999</c:v>
                </c:pt>
                <c:pt idx="289">
                  <c:v>4.5</c:v>
                </c:pt>
                <c:pt idx="290">
                  <c:v>10.5</c:v>
                </c:pt>
                <c:pt idx="291">
                  <c:v>36.1</c:v>
                </c:pt>
                <c:pt idx="292">
                  <c:v>21.7</c:v>
                </c:pt>
                <c:pt idx="293">
                  <c:v>24.2</c:v>
                </c:pt>
                <c:pt idx="294">
                  <c:v>21.7</c:v>
                </c:pt>
                <c:pt idx="295">
                  <c:v>33.6</c:v>
                </c:pt>
                <c:pt idx="296">
                  <c:v>11</c:v>
                </c:pt>
                <c:pt idx="297">
                  <c:v>40.1</c:v>
                </c:pt>
                <c:pt idx="298">
                  <c:v>30.4</c:v>
                </c:pt>
                <c:pt idx="299">
                  <c:v>6.4</c:v>
                </c:pt>
                <c:pt idx="300">
                  <c:v>16.399999999999999</c:v>
                </c:pt>
                <c:pt idx="301">
                  <c:v>6.4</c:v>
                </c:pt>
                <c:pt idx="302">
                  <c:v>31.4</c:v>
                </c:pt>
                <c:pt idx="303">
                  <c:v>9.9</c:v>
                </c:pt>
                <c:pt idx="304">
                  <c:v>0</c:v>
                </c:pt>
                <c:pt idx="305">
                  <c:v>38.5</c:v>
                </c:pt>
                <c:pt idx="306">
                  <c:v>19.8</c:v>
                </c:pt>
                <c:pt idx="307">
                  <c:v>19.2</c:v>
                </c:pt>
                <c:pt idx="308">
                  <c:v>0</c:v>
                </c:pt>
                <c:pt idx="309">
                  <c:v>28.2</c:v>
                </c:pt>
                <c:pt idx="310">
                  <c:v>8.4</c:v>
                </c:pt>
                <c:pt idx="311">
                  <c:v>4.3</c:v>
                </c:pt>
                <c:pt idx="312">
                  <c:v>9.6999999999999993</c:v>
                </c:pt>
                <c:pt idx="313">
                  <c:v>18.2</c:v>
                </c:pt>
                <c:pt idx="314">
                  <c:v>17.399999999999999</c:v>
                </c:pt>
                <c:pt idx="315">
                  <c:v>13.1</c:v>
                </c:pt>
                <c:pt idx="316">
                  <c:v>13.6</c:v>
                </c:pt>
                <c:pt idx="317">
                  <c:v>11.9</c:v>
                </c:pt>
                <c:pt idx="318">
                  <c:v>32.799999999999997</c:v>
                </c:pt>
                <c:pt idx="319">
                  <c:v>7.5</c:v>
                </c:pt>
                <c:pt idx="320">
                  <c:v>16.399999999999999</c:v>
                </c:pt>
                <c:pt idx="321">
                  <c:v>31.5</c:v>
                </c:pt>
                <c:pt idx="322">
                  <c:v>0</c:v>
                </c:pt>
                <c:pt idx="323">
                  <c:v>3.9</c:v>
                </c:pt>
                <c:pt idx="324">
                  <c:v>17.2</c:v>
                </c:pt>
                <c:pt idx="325">
                  <c:v>13.2</c:v>
                </c:pt>
                <c:pt idx="326">
                  <c:v>21.2</c:v>
                </c:pt>
                <c:pt idx="327">
                  <c:v>2.6</c:v>
                </c:pt>
                <c:pt idx="328">
                  <c:v>33.5</c:v>
                </c:pt>
                <c:pt idx="329">
                  <c:v>20</c:v>
                </c:pt>
                <c:pt idx="330">
                  <c:v>16.399999999999999</c:v>
                </c:pt>
                <c:pt idx="331">
                  <c:v>28.6</c:v>
                </c:pt>
                <c:pt idx="332">
                  <c:v>3.5</c:v>
                </c:pt>
                <c:pt idx="333">
                  <c:v>13.2</c:v>
                </c:pt>
                <c:pt idx="334">
                  <c:v>12.2</c:v>
                </c:pt>
                <c:pt idx="335">
                  <c:v>0</c:v>
                </c:pt>
                <c:pt idx="336">
                  <c:v>17.100000000000001</c:v>
                </c:pt>
                <c:pt idx="337">
                  <c:v>35.299999999999997</c:v>
                </c:pt>
                <c:pt idx="338">
                  <c:v>18.2</c:v>
                </c:pt>
                <c:pt idx="339">
                  <c:v>14.7</c:v>
                </c:pt>
                <c:pt idx="340">
                  <c:v>8</c:v>
                </c:pt>
                <c:pt idx="341">
                  <c:v>13.1</c:v>
                </c:pt>
                <c:pt idx="342">
                  <c:v>14.7</c:v>
                </c:pt>
                <c:pt idx="343">
                  <c:v>18.5</c:v>
                </c:pt>
                <c:pt idx="344">
                  <c:v>13.3</c:v>
                </c:pt>
                <c:pt idx="345">
                  <c:v>31.7</c:v>
                </c:pt>
                <c:pt idx="346">
                  <c:v>13.2</c:v>
                </c:pt>
                <c:pt idx="347">
                  <c:v>19.2</c:v>
                </c:pt>
                <c:pt idx="348">
                  <c:v>25.9</c:v>
                </c:pt>
                <c:pt idx="349">
                  <c:v>13.9</c:v>
                </c:pt>
                <c:pt idx="350">
                  <c:v>16.8</c:v>
                </c:pt>
                <c:pt idx="351">
                  <c:v>30.3</c:v>
                </c:pt>
                <c:pt idx="352">
                  <c:v>5.3</c:v>
                </c:pt>
                <c:pt idx="353">
                  <c:v>8.5</c:v>
                </c:pt>
                <c:pt idx="354">
                  <c:v>12.3</c:v>
                </c:pt>
                <c:pt idx="355">
                  <c:v>11.8</c:v>
                </c:pt>
                <c:pt idx="356">
                  <c:v>23</c:v>
                </c:pt>
                <c:pt idx="357">
                  <c:v>17.5</c:v>
                </c:pt>
                <c:pt idx="358">
                  <c:v>25.3</c:v>
                </c:pt>
                <c:pt idx="359">
                  <c:v>16.600000000000001</c:v>
                </c:pt>
                <c:pt idx="360">
                  <c:v>13.6</c:v>
                </c:pt>
                <c:pt idx="361">
                  <c:v>4</c:v>
                </c:pt>
                <c:pt idx="362">
                  <c:v>13.6</c:v>
                </c:pt>
                <c:pt idx="363">
                  <c:v>13.6</c:v>
                </c:pt>
                <c:pt idx="364">
                  <c:v>16.399999999999999</c:v>
                </c:pt>
                <c:pt idx="365">
                  <c:v>4.9000000000000004</c:v>
                </c:pt>
                <c:pt idx="366">
                  <c:v>16.899999999999999</c:v>
                </c:pt>
                <c:pt idx="367">
                  <c:v>8.5</c:v>
                </c:pt>
                <c:pt idx="368">
                  <c:v>13.1</c:v>
                </c:pt>
                <c:pt idx="369">
                  <c:v>13.5</c:v>
                </c:pt>
                <c:pt idx="370">
                  <c:v>17</c:v>
                </c:pt>
                <c:pt idx="371">
                  <c:v>35.299999999999997</c:v>
                </c:pt>
                <c:pt idx="372">
                  <c:v>15.2</c:v>
                </c:pt>
                <c:pt idx="373">
                  <c:v>5.2</c:v>
                </c:pt>
                <c:pt idx="374">
                  <c:v>4</c:v>
                </c:pt>
                <c:pt idx="375">
                  <c:v>18.100000000000001</c:v>
                </c:pt>
                <c:pt idx="376">
                  <c:v>13.7</c:v>
                </c:pt>
                <c:pt idx="377">
                  <c:v>26.4</c:v>
                </c:pt>
                <c:pt idx="378">
                  <c:v>16.5</c:v>
                </c:pt>
                <c:pt idx="379">
                  <c:v>38.299999999999997</c:v>
                </c:pt>
                <c:pt idx="380">
                  <c:v>14.4</c:v>
                </c:pt>
                <c:pt idx="381">
                  <c:v>4.0999999999999996</c:v>
                </c:pt>
                <c:pt idx="382">
                  <c:v>34.6</c:v>
                </c:pt>
                <c:pt idx="383">
                  <c:v>4.0999999999999996</c:v>
                </c:pt>
                <c:pt idx="384">
                  <c:v>5.6</c:v>
                </c:pt>
                <c:pt idx="385">
                  <c:v>32.299999999999997</c:v>
                </c:pt>
                <c:pt idx="386">
                  <c:v>4.0999999999999996</c:v>
                </c:pt>
                <c:pt idx="387">
                  <c:v>10.4</c:v>
                </c:pt>
                <c:pt idx="388">
                  <c:v>32.799999999999997</c:v>
                </c:pt>
                <c:pt idx="389">
                  <c:v>32.6</c:v>
                </c:pt>
                <c:pt idx="390">
                  <c:v>6.5</c:v>
                </c:pt>
                <c:pt idx="391">
                  <c:v>13.3</c:v>
                </c:pt>
                <c:pt idx="392">
                  <c:v>35.700000000000003</c:v>
                </c:pt>
                <c:pt idx="393">
                  <c:v>2.7</c:v>
                </c:pt>
                <c:pt idx="394">
                  <c:v>35.9</c:v>
                </c:pt>
                <c:pt idx="395">
                  <c:v>32.1</c:v>
                </c:pt>
                <c:pt idx="396">
                  <c:v>2.6</c:v>
                </c:pt>
                <c:pt idx="397">
                  <c:v>6.6</c:v>
                </c:pt>
                <c:pt idx="398">
                  <c:v>32.5</c:v>
                </c:pt>
                <c:pt idx="399">
                  <c:v>35.9</c:v>
                </c:pt>
                <c:pt idx="400">
                  <c:v>16.899999999999999</c:v>
                </c:pt>
                <c:pt idx="401">
                  <c:v>4</c:v>
                </c:pt>
                <c:pt idx="402">
                  <c:v>33.299999999999997</c:v>
                </c:pt>
                <c:pt idx="403">
                  <c:v>30.7</c:v>
                </c:pt>
                <c:pt idx="404">
                  <c:v>6.6</c:v>
                </c:pt>
                <c:pt idx="405">
                  <c:v>18.100000000000001</c:v>
                </c:pt>
                <c:pt idx="406">
                  <c:v>30.6</c:v>
                </c:pt>
                <c:pt idx="407">
                  <c:v>31</c:v>
                </c:pt>
                <c:pt idx="408">
                  <c:v>16.600000000000001</c:v>
                </c:pt>
                <c:pt idx="409">
                  <c:v>16.399999999999999</c:v>
                </c:pt>
                <c:pt idx="410">
                  <c:v>35.4</c:v>
                </c:pt>
                <c:pt idx="411">
                  <c:v>27.3</c:v>
                </c:pt>
                <c:pt idx="412">
                  <c:v>17.399999999999999</c:v>
                </c:pt>
                <c:pt idx="413">
                  <c:v>6.2</c:v>
                </c:pt>
              </c:numCache>
            </c:numRef>
          </c:xVal>
          <c:yVal>
            <c:numRef>
              <c:f>'Real estate'!$H$2:$H$415</c:f>
              <c:numCache>
                <c:formatCode>General</c:formatCode>
                <c:ptCount val="414"/>
                <c:pt idx="0">
                  <c:v>32.1</c:v>
                </c:pt>
                <c:pt idx="1">
                  <c:v>40.299999999999997</c:v>
                </c:pt>
                <c:pt idx="2">
                  <c:v>23.8</c:v>
                </c:pt>
                <c:pt idx="3">
                  <c:v>47.7</c:v>
                </c:pt>
                <c:pt idx="4">
                  <c:v>56.2</c:v>
                </c:pt>
                <c:pt idx="5">
                  <c:v>47.7</c:v>
                </c:pt>
                <c:pt idx="6">
                  <c:v>13.2</c:v>
                </c:pt>
                <c:pt idx="7">
                  <c:v>30.5</c:v>
                </c:pt>
                <c:pt idx="8">
                  <c:v>53.3</c:v>
                </c:pt>
                <c:pt idx="9">
                  <c:v>42.2</c:v>
                </c:pt>
                <c:pt idx="10">
                  <c:v>42.5</c:v>
                </c:pt>
                <c:pt idx="11">
                  <c:v>39.700000000000003</c:v>
                </c:pt>
                <c:pt idx="12">
                  <c:v>37.4</c:v>
                </c:pt>
                <c:pt idx="13">
                  <c:v>15.5</c:v>
                </c:pt>
                <c:pt idx="14">
                  <c:v>46.1</c:v>
                </c:pt>
                <c:pt idx="15">
                  <c:v>25.9</c:v>
                </c:pt>
                <c:pt idx="16">
                  <c:v>51.8</c:v>
                </c:pt>
                <c:pt idx="17">
                  <c:v>26.5</c:v>
                </c:pt>
                <c:pt idx="18">
                  <c:v>49.7</c:v>
                </c:pt>
                <c:pt idx="19">
                  <c:v>42.5</c:v>
                </c:pt>
                <c:pt idx="20">
                  <c:v>31.3</c:v>
                </c:pt>
                <c:pt idx="21">
                  <c:v>53.5</c:v>
                </c:pt>
                <c:pt idx="22">
                  <c:v>37.9</c:v>
                </c:pt>
                <c:pt idx="23">
                  <c:v>47.1</c:v>
                </c:pt>
                <c:pt idx="24">
                  <c:v>22.8</c:v>
                </c:pt>
                <c:pt idx="25">
                  <c:v>40.299999999999997</c:v>
                </c:pt>
                <c:pt idx="26">
                  <c:v>31.9</c:v>
                </c:pt>
                <c:pt idx="27">
                  <c:v>39.700000000000003</c:v>
                </c:pt>
                <c:pt idx="28">
                  <c:v>37.200000000000003</c:v>
                </c:pt>
                <c:pt idx="29">
                  <c:v>50</c:v>
                </c:pt>
                <c:pt idx="30">
                  <c:v>37.4</c:v>
                </c:pt>
                <c:pt idx="31">
                  <c:v>25</c:v>
                </c:pt>
                <c:pt idx="32">
                  <c:v>34.200000000000003</c:v>
                </c:pt>
                <c:pt idx="33">
                  <c:v>55.1</c:v>
                </c:pt>
                <c:pt idx="34">
                  <c:v>34.1</c:v>
                </c:pt>
                <c:pt idx="35">
                  <c:v>50.8</c:v>
                </c:pt>
                <c:pt idx="36">
                  <c:v>45.7</c:v>
                </c:pt>
                <c:pt idx="37">
                  <c:v>46.8</c:v>
                </c:pt>
                <c:pt idx="38">
                  <c:v>52.2</c:v>
                </c:pt>
                <c:pt idx="39">
                  <c:v>43.2</c:v>
                </c:pt>
                <c:pt idx="40">
                  <c:v>11.6</c:v>
                </c:pt>
                <c:pt idx="41">
                  <c:v>21.8</c:v>
                </c:pt>
                <c:pt idx="42">
                  <c:v>21.5</c:v>
                </c:pt>
                <c:pt idx="43">
                  <c:v>26.2</c:v>
                </c:pt>
                <c:pt idx="44">
                  <c:v>40.200000000000003</c:v>
                </c:pt>
                <c:pt idx="45">
                  <c:v>39.299999999999997</c:v>
                </c:pt>
                <c:pt idx="46">
                  <c:v>40.5</c:v>
                </c:pt>
                <c:pt idx="47">
                  <c:v>44</c:v>
                </c:pt>
                <c:pt idx="48">
                  <c:v>34.1</c:v>
                </c:pt>
                <c:pt idx="49">
                  <c:v>35.700000000000003</c:v>
                </c:pt>
                <c:pt idx="50">
                  <c:v>37.5</c:v>
                </c:pt>
                <c:pt idx="51">
                  <c:v>18.600000000000001</c:v>
                </c:pt>
                <c:pt idx="52">
                  <c:v>38.4</c:v>
                </c:pt>
                <c:pt idx="53">
                  <c:v>47</c:v>
                </c:pt>
                <c:pt idx="54">
                  <c:v>24.8</c:v>
                </c:pt>
                <c:pt idx="55">
                  <c:v>42.1</c:v>
                </c:pt>
                <c:pt idx="56">
                  <c:v>12.9</c:v>
                </c:pt>
                <c:pt idx="57">
                  <c:v>43.1</c:v>
                </c:pt>
                <c:pt idx="58">
                  <c:v>13.7</c:v>
                </c:pt>
                <c:pt idx="59">
                  <c:v>42</c:v>
                </c:pt>
                <c:pt idx="60">
                  <c:v>25.6</c:v>
                </c:pt>
                <c:pt idx="61">
                  <c:v>27</c:v>
                </c:pt>
                <c:pt idx="62">
                  <c:v>45.4</c:v>
                </c:pt>
                <c:pt idx="63">
                  <c:v>32.9</c:v>
                </c:pt>
                <c:pt idx="64">
                  <c:v>71</c:v>
                </c:pt>
                <c:pt idx="65">
                  <c:v>39.5</c:v>
                </c:pt>
                <c:pt idx="66">
                  <c:v>55.2</c:v>
                </c:pt>
                <c:pt idx="67">
                  <c:v>19.2</c:v>
                </c:pt>
                <c:pt idx="68">
                  <c:v>40.9</c:v>
                </c:pt>
                <c:pt idx="69">
                  <c:v>14.7</c:v>
                </c:pt>
                <c:pt idx="70">
                  <c:v>33.4</c:v>
                </c:pt>
                <c:pt idx="71">
                  <c:v>15</c:v>
                </c:pt>
                <c:pt idx="72">
                  <c:v>52.7</c:v>
                </c:pt>
                <c:pt idx="73">
                  <c:v>38.1</c:v>
                </c:pt>
                <c:pt idx="74">
                  <c:v>41.1</c:v>
                </c:pt>
                <c:pt idx="75">
                  <c:v>54.4</c:v>
                </c:pt>
                <c:pt idx="76">
                  <c:v>28.5</c:v>
                </c:pt>
                <c:pt idx="77">
                  <c:v>24.7</c:v>
                </c:pt>
                <c:pt idx="78">
                  <c:v>23.6</c:v>
                </c:pt>
                <c:pt idx="79">
                  <c:v>35.6</c:v>
                </c:pt>
                <c:pt idx="80">
                  <c:v>30.9</c:v>
                </c:pt>
                <c:pt idx="81">
                  <c:v>53.7</c:v>
                </c:pt>
                <c:pt idx="82">
                  <c:v>28.6</c:v>
                </c:pt>
                <c:pt idx="83">
                  <c:v>25.7</c:v>
                </c:pt>
                <c:pt idx="84">
                  <c:v>45.3</c:v>
                </c:pt>
                <c:pt idx="85">
                  <c:v>20.9</c:v>
                </c:pt>
                <c:pt idx="86">
                  <c:v>55.3</c:v>
                </c:pt>
                <c:pt idx="87">
                  <c:v>28.5</c:v>
                </c:pt>
                <c:pt idx="88">
                  <c:v>37.9</c:v>
                </c:pt>
                <c:pt idx="89">
                  <c:v>42.2</c:v>
                </c:pt>
                <c:pt idx="90">
                  <c:v>39.299999999999997</c:v>
                </c:pt>
                <c:pt idx="91">
                  <c:v>24.6</c:v>
                </c:pt>
                <c:pt idx="92">
                  <c:v>22.9</c:v>
                </c:pt>
                <c:pt idx="93">
                  <c:v>53.5</c:v>
                </c:pt>
                <c:pt idx="94">
                  <c:v>27.7</c:v>
                </c:pt>
                <c:pt idx="95">
                  <c:v>54.4</c:v>
                </c:pt>
                <c:pt idx="96">
                  <c:v>29.8</c:v>
                </c:pt>
                <c:pt idx="97">
                  <c:v>17.7</c:v>
                </c:pt>
                <c:pt idx="98">
                  <c:v>48</c:v>
                </c:pt>
                <c:pt idx="99">
                  <c:v>21.8</c:v>
                </c:pt>
                <c:pt idx="100">
                  <c:v>16.100000000000001</c:v>
                </c:pt>
                <c:pt idx="101">
                  <c:v>41</c:v>
                </c:pt>
                <c:pt idx="102">
                  <c:v>51.8</c:v>
                </c:pt>
                <c:pt idx="103">
                  <c:v>57.4</c:v>
                </c:pt>
                <c:pt idx="104">
                  <c:v>20.8</c:v>
                </c:pt>
                <c:pt idx="105">
                  <c:v>45.5</c:v>
                </c:pt>
                <c:pt idx="106">
                  <c:v>57.8</c:v>
                </c:pt>
                <c:pt idx="107">
                  <c:v>30.6</c:v>
                </c:pt>
                <c:pt idx="108">
                  <c:v>44.3</c:v>
                </c:pt>
                <c:pt idx="109">
                  <c:v>20.5</c:v>
                </c:pt>
                <c:pt idx="110">
                  <c:v>31.5</c:v>
                </c:pt>
                <c:pt idx="111">
                  <c:v>40.799999999999997</c:v>
                </c:pt>
                <c:pt idx="112">
                  <c:v>40.200000000000003</c:v>
                </c:pt>
                <c:pt idx="113">
                  <c:v>17.399999999999999</c:v>
                </c:pt>
                <c:pt idx="114">
                  <c:v>13.8</c:v>
                </c:pt>
                <c:pt idx="115">
                  <c:v>53</c:v>
                </c:pt>
                <c:pt idx="116">
                  <c:v>26.5</c:v>
                </c:pt>
                <c:pt idx="117">
                  <c:v>25.6</c:v>
                </c:pt>
                <c:pt idx="118">
                  <c:v>34.4</c:v>
                </c:pt>
                <c:pt idx="119">
                  <c:v>56.3</c:v>
                </c:pt>
                <c:pt idx="120">
                  <c:v>37.700000000000003</c:v>
                </c:pt>
                <c:pt idx="121">
                  <c:v>22.8</c:v>
                </c:pt>
                <c:pt idx="122">
                  <c:v>36.299999999999997</c:v>
                </c:pt>
                <c:pt idx="123">
                  <c:v>29.5</c:v>
                </c:pt>
                <c:pt idx="124">
                  <c:v>42.5</c:v>
                </c:pt>
                <c:pt idx="125">
                  <c:v>37.299999999999997</c:v>
                </c:pt>
                <c:pt idx="126">
                  <c:v>38.799999999999997</c:v>
                </c:pt>
                <c:pt idx="127">
                  <c:v>15.9</c:v>
                </c:pt>
                <c:pt idx="128">
                  <c:v>50.7</c:v>
                </c:pt>
                <c:pt idx="129">
                  <c:v>26.5</c:v>
                </c:pt>
                <c:pt idx="130">
                  <c:v>36.799999999999997</c:v>
                </c:pt>
                <c:pt idx="131">
                  <c:v>12.2</c:v>
                </c:pt>
                <c:pt idx="132">
                  <c:v>13</c:v>
                </c:pt>
                <c:pt idx="133">
                  <c:v>39.4</c:v>
                </c:pt>
                <c:pt idx="134">
                  <c:v>22</c:v>
                </c:pt>
                <c:pt idx="135">
                  <c:v>36.6</c:v>
                </c:pt>
                <c:pt idx="136">
                  <c:v>26.6</c:v>
                </c:pt>
                <c:pt idx="137">
                  <c:v>12.8</c:v>
                </c:pt>
                <c:pt idx="138">
                  <c:v>22.3</c:v>
                </c:pt>
                <c:pt idx="139">
                  <c:v>23</c:v>
                </c:pt>
                <c:pt idx="140">
                  <c:v>34</c:v>
                </c:pt>
                <c:pt idx="141">
                  <c:v>32.9</c:v>
                </c:pt>
                <c:pt idx="142">
                  <c:v>33.1</c:v>
                </c:pt>
                <c:pt idx="143">
                  <c:v>19.2</c:v>
                </c:pt>
                <c:pt idx="144">
                  <c:v>37</c:v>
                </c:pt>
                <c:pt idx="145">
                  <c:v>46.6</c:v>
                </c:pt>
                <c:pt idx="146">
                  <c:v>42.3</c:v>
                </c:pt>
                <c:pt idx="147">
                  <c:v>41.5</c:v>
                </c:pt>
                <c:pt idx="148">
                  <c:v>29.3</c:v>
                </c:pt>
                <c:pt idx="149">
                  <c:v>46.6</c:v>
                </c:pt>
                <c:pt idx="150">
                  <c:v>40.299999999999997</c:v>
                </c:pt>
                <c:pt idx="151">
                  <c:v>22.3</c:v>
                </c:pt>
                <c:pt idx="152">
                  <c:v>15.4</c:v>
                </c:pt>
                <c:pt idx="153">
                  <c:v>52.5</c:v>
                </c:pt>
                <c:pt idx="154">
                  <c:v>41.4</c:v>
                </c:pt>
                <c:pt idx="155">
                  <c:v>47.9</c:v>
                </c:pt>
                <c:pt idx="156">
                  <c:v>27</c:v>
                </c:pt>
                <c:pt idx="157">
                  <c:v>57.1</c:v>
                </c:pt>
                <c:pt idx="158">
                  <c:v>38.299999999999997</c:v>
                </c:pt>
                <c:pt idx="159">
                  <c:v>20.7</c:v>
                </c:pt>
                <c:pt idx="160">
                  <c:v>38.9</c:v>
                </c:pt>
                <c:pt idx="161">
                  <c:v>51.7</c:v>
                </c:pt>
                <c:pt idx="162">
                  <c:v>42.4</c:v>
                </c:pt>
                <c:pt idx="163">
                  <c:v>40.799999999999997</c:v>
                </c:pt>
                <c:pt idx="164">
                  <c:v>48.1</c:v>
                </c:pt>
                <c:pt idx="165">
                  <c:v>43.7</c:v>
                </c:pt>
                <c:pt idx="166">
                  <c:v>34.6</c:v>
                </c:pt>
                <c:pt idx="167">
                  <c:v>54.4</c:v>
                </c:pt>
                <c:pt idx="168">
                  <c:v>47.1</c:v>
                </c:pt>
                <c:pt idx="169">
                  <c:v>51.6</c:v>
                </c:pt>
                <c:pt idx="170">
                  <c:v>46.4</c:v>
                </c:pt>
                <c:pt idx="171">
                  <c:v>62.9</c:v>
                </c:pt>
                <c:pt idx="172">
                  <c:v>60.7</c:v>
                </c:pt>
                <c:pt idx="173">
                  <c:v>28.4</c:v>
                </c:pt>
                <c:pt idx="174">
                  <c:v>37.4</c:v>
                </c:pt>
                <c:pt idx="175">
                  <c:v>58.8</c:v>
                </c:pt>
                <c:pt idx="176">
                  <c:v>35.1</c:v>
                </c:pt>
                <c:pt idx="177">
                  <c:v>36.5</c:v>
                </c:pt>
                <c:pt idx="178">
                  <c:v>42</c:v>
                </c:pt>
                <c:pt idx="179">
                  <c:v>42.6</c:v>
                </c:pt>
                <c:pt idx="180">
                  <c:v>39.1</c:v>
                </c:pt>
                <c:pt idx="181">
                  <c:v>21.4</c:v>
                </c:pt>
                <c:pt idx="182">
                  <c:v>34.200000000000003</c:v>
                </c:pt>
                <c:pt idx="183">
                  <c:v>43.5</c:v>
                </c:pt>
                <c:pt idx="184">
                  <c:v>58</c:v>
                </c:pt>
                <c:pt idx="185">
                  <c:v>40.6</c:v>
                </c:pt>
                <c:pt idx="186">
                  <c:v>28.8</c:v>
                </c:pt>
                <c:pt idx="187">
                  <c:v>21.7</c:v>
                </c:pt>
                <c:pt idx="188">
                  <c:v>28.8</c:v>
                </c:pt>
                <c:pt idx="189">
                  <c:v>37</c:v>
                </c:pt>
                <c:pt idx="190">
                  <c:v>24.5</c:v>
                </c:pt>
                <c:pt idx="191">
                  <c:v>36.9</c:v>
                </c:pt>
                <c:pt idx="192">
                  <c:v>55</c:v>
                </c:pt>
                <c:pt idx="193">
                  <c:v>27.3</c:v>
                </c:pt>
                <c:pt idx="194">
                  <c:v>38.1</c:v>
                </c:pt>
                <c:pt idx="195">
                  <c:v>12.8</c:v>
                </c:pt>
                <c:pt idx="196">
                  <c:v>63.3</c:v>
                </c:pt>
                <c:pt idx="197">
                  <c:v>52.2</c:v>
                </c:pt>
                <c:pt idx="198">
                  <c:v>35.299999999999997</c:v>
                </c:pt>
                <c:pt idx="199">
                  <c:v>27.7</c:v>
                </c:pt>
                <c:pt idx="200">
                  <c:v>25.3</c:v>
                </c:pt>
                <c:pt idx="201">
                  <c:v>46.2</c:v>
                </c:pt>
                <c:pt idx="202">
                  <c:v>20</c:v>
                </c:pt>
                <c:pt idx="203">
                  <c:v>31.3</c:v>
                </c:pt>
                <c:pt idx="204">
                  <c:v>48.6</c:v>
                </c:pt>
                <c:pt idx="205">
                  <c:v>37.5</c:v>
                </c:pt>
                <c:pt idx="206">
                  <c:v>43.5</c:v>
                </c:pt>
                <c:pt idx="207">
                  <c:v>15.6</c:v>
                </c:pt>
                <c:pt idx="208">
                  <c:v>55.9</c:v>
                </c:pt>
                <c:pt idx="209">
                  <c:v>25.7</c:v>
                </c:pt>
                <c:pt idx="210">
                  <c:v>37.799999999999997</c:v>
                </c:pt>
                <c:pt idx="211">
                  <c:v>42.7</c:v>
                </c:pt>
                <c:pt idx="212">
                  <c:v>61.9</c:v>
                </c:pt>
                <c:pt idx="213">
                  <c:v>39</c:v>
                </c:pt>
                <c:pt idx="214">
                  <c:v>30</c:v>
                </c:pt>
                <c:pt idx="215">
                  <c:v>24.4</c:v>
                </c:pt>
                <c:pt idx="216">
                  <c:v>40.6</c:v>
                </c:pt>
                <c:pt idx="217">
                  <c:v>41</c:v>
                </c:pt>
                <c:pt idx="218">
                  <c:v>55.3</c:v>
                </c:pt>
                <c:pt idx="219">
                  <c:v>21.8</c:v>
                </c:pt>
                <c:pt idx="220">
                  <c:v>46.1</c:v>
                </c:pt>
                <c:pt idx="221">
                  <c:v>42.2</c:v>
                </c:pt>
                <c:pt idx="222">
                  <c:v>39.6</c:v>
                </c:pt>
                <c:pt idx="223">
                  <c:v>45.1</c:v>
                </c:pt>
                <c:pt idx="224">
                  <c:v>40.5</c:v>
                </c:pt>
                <c:pt idx="225">
                  <c:v>70.099999999999994</c:v>
                </c:pt>
                <c:pt idx="226">
                  <c:v>33.6</c:v>
                </c:pt>
                <c:pt idx="227">
                  <c:v>49.3</c:v>
                </c:pt>
                <c:pt idx="228">
                  <c:v>43.2</c:v>
                </c:pt>
                <c:pt idx="229">
                  <c:v>32.5</c:v>
                </c:pt>
                <c:pt idx="230">
                  <c:v>55</c:v>
                </c:pt>
                <c:pt idx="231">
                  <c:v>37.5</c:v>
                </c:pt>
                <c:pt idx="232">
                  <c:v>51.4</c:v>
                </c:pt>
                <c:pt idx="233">
                  <c:v>48.5</c:v>
                </c:pt>
                <c:pt idx="234">
                  <c:v>40.9</c:v>
                </c:pt>
                <c:pt idx="235">
                  <c:v>35.6</c:v>
                </c:pt>
                <c:pt idx="236">
                  <c:v>48.2</c:v>
                </c:pt>
                <c:pt idx="237">
                  <c:v>44</c:v>
                </c:pt>
                <c:pt idx="238">
                  <c:v>39.700000000000003</c:v>
                </c:pt>
                <c:pt idx="239">
                  <c:v>42.3</c:v>
                </c:pt>
                <c:pt idx="240">
                  <c:v>49</c:v>
                </c:pt>
                <c:pt idx="241">
                  <c:v>23.9</c:v>
                </c:pt>
                <c:pt idx="242">
                  <c:v>43.9</c:v>
                </c:pt>
                <c:pt idx="243">
                  <c:v>30.7</c:v>
                </c:pt>
                <c:pt idx="244">
                  <c:v>23.7</c:v>
                </c:pt>
                <c:pt idx="245">
                  <c:v>45.4</c:v>
                </c:pt>
                <c:pt idx="246">
                  <c:v>19.100000000000001</c:v>
                </c:pt>
                <c:pt idx="247">
                  <c:v>41.6</c:v>
                </c:pt>
                <c:pt idx="248">
                  <c:v>42</c:v>
                </c:pt>
                <c:pt idx="249">
                  <c:v>26.9</c:v>
                </c:pt>
                <c:pt idx="250">
                  <c:v>60.7</c:v>
                </c:pt>
                <c:pt idx="251">
                  <c:v>49.5</c:v>
                </c:pt>
                <c:pt idx="252">
                  <c:v>23.8</c:v>
                </c:pt>
                <c:pt idx="253">
                  <c:v>25.6</c:v>
                </c:pt>
                <c:pt idx="254">
                  <c:v>67.7</c:v>
                </c:pt>
                <c:pt idx="255">
                  <c:v>35.5</c:v>
                </c:pt>
                <c:pt idx="256">
                  <c:v>40.6</c:v>
                </c:pt>
                <c:pt idx="257">
                  <c:v>58.1</c:v>
                </c:pt>
                <c:pt idx="258">
                  <c:v>25.3</c:v>
                </c:pt>
                <c:pt idx="259">
                  <c:v>26.6</c:v>
                </c:pt>
                <c:pt idx="260">
                  <c:v>7.6</c:v>
                </c:pt>
                <c:pt idx="261">
                  <c:v>28.9</c:v>
                </c:pt>
                <c:pt idx="262">
                  <c:v>28.9</c:v>
                </c:pt>
                <c:pt idx="263">
                  <c:v>14.4</c:v>
                </c:pt>
                <c:pt idx="264">
                  <c:v>34.6</c:v>
                </c:pt>
                <c:pt idx="265">
                  <c:v>31.1</c:v>
                </c:pt>
                <c:pt idx="266">
                  <c:v>48.1</c:v>
                </c:pt>
                <c:pt idx="267">
                  <c:v>78.3</c:v>
                </c:pt>
                <c:pt idx="268">
                  <c:v>38.5</c:v>
                </c:pt>
                <c:pt idx="269">
                  <c:v>46</c:v>
                </c:pt>
                <c:pt idx="270">
                  <c:v>32.4</c:v>
                </c:pt>
                <c:pt idx="271">
                  <c:v>23.1</c:v>
                </c:pt>
                <c:pt idx="272">
                  <c:v>117.5</c:v>
                </c:pt>
                <c:pt idx="273">
                  <c:v>44.8</c:v>
                </c:pt>
                <c:pt idx="274">
                  <c:v>44.5</c:v>
                </c:pt>
                <c:pt idx="275">
                  <c:v>16.7</c:v>
                </c:pt>
                <c:pt idx="276">
                  <c:v>42.8</c:v>
                </c:pt>
                <c:pt idx="277">
                  <c:v>49.8</c:v>
                </c:pt>
                <c:pt idx="278">
                  <c:v>15.6</c:v>
                </c:pt>
                <c:pt idx="279">
                  <c:v>50.4</c:v>
                </c:pt>
                <c:pt idx="280">
                  <c:v>42.9</c:v>
                </c:pt>
                <c:pt idx="281">
                  <c:v>56.8</c:v>
                </c:pt>
                <c:pt idx="282">
                  <c:v>37.4</c:v>
                </c:pt>
                <c:pt idx="283">
                  <c:v>69.7</c:v>
                </c:pt>
                <c:pt idx="284">
                  <c:v>53.3</c:v>
                </c:pt>
                <c:pt idx="285">
                  <c:v>41.2</c:v>
                </c:pt>
                <c:pt idx="286">
                  <c:v>46.7</c:v>
                </c:pt>
                <c:pt idx="287">
                  <c:v>22.1</c:v>
                </c:pt>
                <c:pt idx="288">
                  <c:v>42.3</c:v>
                </c:pt>
                <c:pt idx="289">
                  <c:v>29.3</c:v>
                </c:pt>
                <c:pt idx="290">
                  <c:v>51.6</c:v>
                </c:pt>
                <c:pt idx="291">
                  <c:v>34.700000000000003</c:v>
                </c:pt>
                <c:pt idx="292">
                  <c:v>42</c:v>
                </c:pt>
                <c:pt idx="293">
                  <c:v>13.4</c:v>
                </c:pt>
                <c:pt idx="294">
                  <c:v>44.2</c:v>
                </c:pt>
                <c:pt idx="295">
                  <c:v>41.9</c:v>
                </c:pt>
                <c:pt idx="296">
                  <c:v>21.3</c:v>
                </c:pt>
                <c:pt idx="297">
                  <c:v>44.3</c:v>
                </c:pt>
                <c:pt idx="298">
                  <c:v>36.200000000000003</c:v>
                </c:pt>
                <c:pt idx="299">
                  <c:v>59.5</c:v>
                </c:pt>
                <c:pt idx="300">
                  <c:v>51</c:v>
                </c:pt>
                <c:pt idx="301">
                  <c:v>62.2</c:v>
                </c:pt>
                <c:pt idx="302">
                  <c:v>34.1</c:v>
                </c:pt>
                <c:pt idx="303">
                  <c:v>23.1</c:v>
                </c:pt>
                <c:pt idx="304">
                  <c:v>45.5</c:v>
                </c:pt>
                <c:pt idx="305">
                  <c:v>41</c:v>
                </c:pt>
                <c:pt idx="306">
                  <c:v>37.5</c:v>
                </c:pt>
                <c:pt idx="307">
                  <c:v>39.6</c:v>
                </c:pt>
                <c:pt idx="308">
                  <c:v>73.599999999999994</c:v>
                </c:pt>
                <c:pt idx="309">
                  <c:v>43.4</c:v>
                </c:pt>
                <c:pt idx="310">
                  <c:v>23.5</c:v>
                </c:pt>
                <c:pt idx="311">
                  <c:v>45.2</c:v>
                </c:pt>
                <c:pt idx="312">
                  <c:v>49.3</c:v>
                </c:pt>
                <c:pt idx="313">
                  <c:v>31.6</c:v>
                </c:pt>
                <c:pt idx="314">
                  <c:v>25.5</c:v>
                </c:pt>
                <c:pt idx="315">
                  <c:v>45.9</c:v>
                </c:pt>
                <c:pt idx="316">
                  <c:v>43.8</c:v>
                </c:pt>
                <c:pt idx="317">
                  <c:v>46.6</c:v>
                </c:pt>
                <c:pt idx="318">
                  <c:v>48.2</c:v>
                </c:pt>
                <c:pt idx="319">
                  <c:v>40.799999999999997</c:v>
                </c:pt>
                <c:pt idx="320">
                  <c:v>40.6</c:v>
                </c:pt>
                <c:pt idx="321">
                  <c:v>17.399999999999999</c:v>
                </c:pt>
                <c:pt idx="322">
                  <c:v>63.3</c:v>
                </c:pt>
                <c:pt idx="323">
                  <c:v>31.7</c:v>
                </c:pt>
                <c:pt idx="324">
                  <c:v>40.1</c:v>
                </c:pt>
                <c:pt idx="325">
                  <c:v>29.3</c:v>
                </c:pt>
                <c:pt idx="326">
                  <c:v>27.7</c:v>
                </c:pt>
                <c:pt idx="327">
                  <c:v>31.1</c:v>
                </c:pt>
                <c:pt idx="328">
                  <c:v>23.5</c:v>
                </c:pt>
                <c:pt idx="329">
                  <c:v>29.4</c:v>
                </c:pt>
                <c:pt idx="330">
                  <c:v>53</c:v>
                </c:pt>
                <c:pt idx="331">
                  <c:v>42.5</c:v>
                </c:pt>
                <c:pt idx="332">
                  <c:v>36.700000000000003</c:v>
                </c:pt>
                <c:pt idx="333">
                  <c:v>30.8</c:v>
                </c:pt>
                <c:pt idx="334">
                  <c:v>30.1</c:v>
                </c:pt>
                <c:pt idx="335">
                  <c:v>44.9</c:v>
                </c:pt>
                <c:pt idx="336">
                  <c:v>40</c:v>
                </c:pt>
                <c:pt idx="337">
                  <c:v>33.1</c:v>
                </c:pt>
                <c:pt idx="338">
                  <c:v>43.1</c:v>
                </c:pt>
                <c:pt idx="339">
                  <c:v>30.5</c:v>
                </c:pt>
                <c:pt idx="340">
                  <c:v>47.3</c:v>
                </c:pt>
                <c:pt idx="341">
                  <c:v>32.200000000000003</c:v>
                </c:pt>
                <c:pt idx="342">
                  <c:v>23</c:v>
                </c:pt>
                <c:pt idx="343">
                  <c:v>28.1</c:v>
                </c:pt>
                <c:pt idx="344">
                  <c:v>54.8</c:v>
                </c:pt>
                <c:pt idx="345">
                  <c:v>18.8</c:v>
                </c:pt>
                <c:pt idx="346">
                  <c:v>34.299999999999997</c:v>
                </c:pt>
                <c:pt idx="347">
                  <c:v>47</c:v>
                </c:pt>
                <c:pt idx="348">
                  <c:v>22.1</c:v>
                </c:pt>
                <c:pt idx="349">
                  <c:v>27.3</c:v>
                </c:pt>
                <c:pt idx="350">
                  <c:v>18.2</c:v>
                </c:pt>
                <c:pt idx="351">
                  <c:v>22.6</c:v>
                </c:pt>
                <c:pt idx="352">
                  <c:v>63.2</c:v>
                </c:pt>
                <c:pt idx="353">
                  <c:v>56.8</c:v>
                </c:pt>
                <c:pt idx="354">
                  <c:v>29.5</c:v>
                </c:pt>
                <c:pt idx="355">
                  <c:v>40.299999999999997</c:v>
                </c:pt>
                <c:pt idx="356">
                  <c:v>25.3</c:v>
                </c:pt>
                <c:pt idx="357">
                  <c:v>38.200000000000003</c:v>
                </c:pt>
                <c:pt idx="358">
                  <c:v>30.6</c:v>
                </c:pt>
                <c:pt idx="359">
                  <c:v>59.6</c:v>
                </c:pt>
                <c:pt idx="360">
                  <c:v>48</c:v>
                </c:pt>
                <c:pt idx="361">
                  <c:v>30.7</c:v>
                </c:pt>
                <c:pt idx="362">
                  <c:v>47.4</c:v>
                </c:pt>
                <c:pt idx="363">
                  <c:v>40.1</c:v>
                </c:pt>
                <c:pt idx="364">
                  <c:v>45.1</c:v>
                </c:pt>
                <c:pt idx="365">
                  <c:v>44.7</c:v>
                </c:pt>
                <c:pt idx="366">
                  <c:v>20.7</c:v>
                </c:pt>
                <c:pt idx="367">
                  <c:v>55.5</c:v>
                </c:pt>
                <c:pt idx="368">
                  <c:v>36.700000000000003</c:v>
                </c:pt>
                <c:pt idx="369">
                  <c:v>23.6</c:v>
                </c:pt>
                <c:pt idx="370">
                  <c:v>18.8</c:v>
                </c:pt>
                <c:pt idx="371">
                  <c:v>42.3</c:v>
                </c:pt>
                <c:pt idx="372">
                  <c:v>29.3</c:v>
                </c:pt>
                <c:pt idx="373">
                  <c:v>52.2</c:v>
                </c:pt>
                <c:pt idx="374">
                  <c:v>33.4</c:v>
                </c:pt>
                <c:pt idx="375">
                  <c:v>29.7</c:v>
                </c:pt>
                <c:pt idx="376">
                  <c:v>41.4</c:v>
                </c:pt>
                <c:pt idx="377">
                  <c:v>38.1</c:v>
                </c:pt>
                <c:pt idx="378">
                  <c:v>23.2</c:v>
                </c:pt>
                <c:pt idx="379">
                  <c:v>38.4</c:v>
                </c:pt>
                <c:pt idx="380">
                  <c:v>50.2</c:v>
                </c:pt>
                <c:pt idx="381">
                  <c:v>62.1</c:v>
                </c:pt>
                <c:pt idx="382">
                  <c:v>41.2</c:v>
                </c:pt>
                <c:pt idx="383">
                  <c:v>31.3</c:v>
                </c:pt>
                <c:pt idx="384">
                  <c:v>24.7</c:v>
                </c:pt>
                <c:pt idx="385">
                  <c:v>48</c:v>
                </c:pt>
                <c:pt idx="386">
                  <c:v>51.7</c:v>
                </c:pt>
                <c:pt idx="387">
                  <c:v>27.3</c:v>
                </c:pt>
                <c:pt idx="388">
                  <c:v>38.6</c:v>
                </c:pt>
                <c:pt idx="389">
                  <c:v>24.7</c:v>
                </c:pt>
                <c:pt idx="390">
                  <c:v>63.9</c:v>
                </c:pt>
                <c:pt idx="391">
                  <c:v>47.3</c:v>
                </c:pt>
                <c:pt idx="392">
                  <c:v>50.5</c:v>
                </c:pt>
                <c:pt idx="393">
                  <c:v>53.9</c:v>
                </c:pt>
                <c:pt idx="394">
                  <c:v>61.5</c:v>
                </c:pt>
                <c:pt idx="395">
                  <c:v>27</c:v>
                </c:pt>
                <c:pt idx="396">
                  <c:v>55</c:v>
                </c:pt>
                <c:pt idx="397">
                  <c:v>59</c:v>
                </c:pt>
                <c:pt idx="398">
                  <c:v>36.299999999999997</c:v>
                </c:pt>
                <c:pt idx="399">
                  <c:v>36.799999999999997</c:v>
                </c:pt>
                <c:pt idx="400">
                  <c:v>18.3</c:v>
                </c:pt>
                <c:pt idx="401">
                  <c:v>28.4</c:v>
                </c:pt>
                <c:pt idx="402">
                  <c:v>39.4</c:v>
                </c:pt>
                <c:pt idx="403">
                  <c:v>18.3</c:v>
                </c:pt>
                <c:pt idx="404">
                  <c:v>58.1</c:v>
                </c:pt>
                <c:pt idx="405">
                  <c:v>20.9</c:v>
                </c:pt>
                <c:pt idx="406">
                  <c:v>48.5</c:v>
                </c:pt>
                <c:pt idx="407">
                  <c:v>19</c:v>
                </c:pt>
                <c:pt idx="408">
                  <c:v>51</c:v>
                </c:pt>
                <c:pt idx="409">
                  <c:v>24.7</c:v>
                </c:pt>
                <c:pt idx="410">
                  <c:v>78</c:v>
                </c:pt>
                <c:pt idx="411">
                  <c:v>36.5</c:v>
                </c:pt>
                <c:pt idx="412">
                  <c:v>11.2</c:v>
                </c:pt>
                <c:pt idx="413">
                  <c:v>31.3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8E-6848-B60F-4A6BBC024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341487"/>
        <c:axId val="446552895"/>
      </c:scatterChart>
      <c:valAx>
        <c:axId val="432341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Age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52895"/>
        <c:crosses val="autoZero"/>
        <c:crossBetween val="midCat"/>
      </c:valAx>
      <c:valAx>
        <c:axId val="44655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341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vs MRT Distance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House Price vs MRT Distance Regression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7030A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'Real estate'!$I$2:$I$415</c:f>
              <c:numCache>
                <c:formatCode>General</c:formatCode>
                <c:ptCount val="414"/>
                <c:pt idx="0">
                  <c:v>2175.0300000000002</c:v>
                </c:pt>
                <c:pt idx="1">
                  <c:v>623.47310000000004</c:v>
                </c:pt>
                <c:pt idx="2">
                  <c:v>2469.645</c:v>
                </c:pt>
                <c:pt idx="3">
                  <c:v>23.382840000000002</c:v>
                </c:pt>
                <c:pt idx="4">
                  <c:v>383.86239999999998</c:v>
                </c:pt>
                <c:pt idx="5">
                  <c:v>577.9615</c:v>
                </c:pt>
                <c:pt idx="6">
                  <c:v>4510.3590000000004</c:v>
                </c:pt>
                <c:pt idx="7">
                  <c:v>392.44589999999999</c:v>
                </c:pt>
                <c:pt idx="8">
                  <c:v>143.8383</c:v>
                </c:pt>
                <c:pt idx="9">
                  <c:v>186.96860000000001</c:v>
                </c:pt>
                <c:pt idx="10">
                  <c:v>492.23129999999998</c:v>
                </c:pt>
                <c:pt idx="11">
                  <c:v>179.4538</c:v>
                </c:pt>
                <c:pt idx="12">
                  <c:v>815.93140000000005</c:v>
                </c:pt>
                <c:pt idx="13">
                  <c:v>4449.2700000000004</c:v>
                </c:pt>
                <c:pt idx="14">
                  <c:v>289.32479999999998</c:v>
                </c:pt>
                <c:pt idx="15">
                  <c:v>1735.595</c:v>
                </c:pt>
                <c:pt idx="16">
                  <c:v>329.97469999999998</c:v>
                </c:pt>
                <c:pt idx="17">
                  <c:v>339.22890000000001</c:v>
                </c:pt>
                <c:pt idx="18">
                  <c:v>23.382840000000002</c:v>
                </c:pt>
                <c:pt idx="19">
                  <c:v>383.28050000000002</c:v>
                </c:pt>
                <c:pt idx="20">
                  <c:v>1712.6320000000001</c:v>
                </c:pt>
                <c:pt idx="21">
                  <c:v>90.456059999999994</c:v>
                </c:pt>
                <c:pt idx="22">
                  <c:v>185.42959999999999</c:v>
                </c:pt>
                <c:pt idx="23">
                  <c:v>87.302220000000005</c:v>
                </c:pt>
                <c:pt idx="24">
                  <c:v>2185.1280000000002</c:v>
                </c:pt>
                <c:pt idx="25">
                  <c:v>506.11439999999999</c:v>
                </c:pt>
                <c:pt idx="26">
                  <c:v>918.63570000000004</c:v>
                </c:pt>
                <c:pt idx="27">
                  <c:v>161.94200000000001</c:v>
                </c:pt>
                <c:pt idx="28">
                  <c:v>130.99449999999999</c:v>
                </c:pt>
                <c:pt idx="29">
                  <c:v>90.456059999999994</c:v>
                </c:pt>
                <c:pt idx="30">
                  <c:v>350.85149999999999</c:v>
                </c:pt>
                <c:pt idx="31">
                  <c:v>769.40340000000003</c:v>
                </c:pt>
                <c:pt idx="32">
                  <c:v>488.5727</c:v>
                </c:pt>
                <c:pt idx="33">
                  <c:v>205.36699999999999</c:v>
                </c:pt>
                <c:pt idx="34">
                  <c:v>512.78710000000001</c:v>
                </c:pt>
                <c:pt idx="35">
                  <c:v>338.96789999999999</c:v>
                </c:pt>
                <c:pt idx="36">
                  <c:v>208.3905</c:v>
                </c:pt>
                <c:pt idx="37">
                  <c:v>390.5684</c:v>
                </c:pt>
                <c:pt idx="38">
                  <c:v>185.42959999999999</c:v>
                </c:pt>
                <c:pt idx="39">
                  <c:v>489.88209999999998</c:v>
                </c:pt>
                <c:pt idx="40">
                  <c:v>4066.587</c:v>
                </c:pt>
                <c:pt idx="41">
                  <c:v>2615.4650000000001</c:v>
                </c:pt>
                <c:pt idx="42">
                  <c:v>1447.2860000000001</c:v>
                </c:pt>
                <c:pt idx="43">
                  <c:v>1360.1389999999999</c:v>
                </c:pt>
                <c:pt idx="44">
                  <c:v>529.77710000000002</c:v>
                </c:pt>
                <c:pt idx="45">
                  <c:v>250.631</c:v>
                </c:pt>
                <c:pt idx="46">
                  <c:v>492.23129999999998</c:v>
                </c:pt>
                <c:pt idx="47">
                  <c:v>208.3905</c:v>
                </c:pt>
                <c:pt idx="48">
                  <c:v>1144.4359999999999</c:v>
                </c:pt>
                <c:pt idx="49">
                  <c:v>461.78480000000002</c:v>
                </c:pt>
                <c:pt idx="50">
                  <c:v>752.76689999999996</c:v>
                </c:pt>
                <c:pt idx="51">
                  <c:v>4197.3490000000002</c:v>
                </c:pt>
                <c:pt idx="52">
                  <c:v>104.81010000000001</c:v>
                </c:pt>
                <c:pt idx="53">
                  <c:v>104.81010000000001</c:v>
                </c:pt>
                <c:pt idx="54">
                  <c:v>1801.5440000000001</c:v>
                </c:pt>
                <c:pt idx="55">
                  <c:v>289.32479999999998</c:v>
                </c:pt>
                <c:pt idx="56">
                  <c:v>4066.587</c:v>
                </c:pt>
                <c:pt idx="57">
                  <c:v>390.5684</c:v>
                </c:pt>
                <c:pt idx="58">
                  <c:v>1160.6320000000001</c:v>
                </c:pt>
                <c:pt idx="59">
                  <c:v>561.98450000000003</c:v>
                </c:pt>
                <c:pt idx="60">
                  <c:v>2185.1280000000002</c:v>
                </c:pt>
                <c:pt idx="61">
                  <c:v>1455.798</c:v>
                </c:pt>
                <c:pt idx="62">
                  <c:v>274.01440000000002</c:v>
                </c:pt>
                <c:pt idx="63">
                  <c:v>170.12889999999999</c:v>
                </c:pt>
                <c:pt idx="64">
                  <c:v>292.99779999999998</c:v>
                </c:pt>
                <c:pt idx="65">
                  <c:v>373.39370000000002</c:v>
                </c:pt>
                <c:pt idx="66">
                  <c:v>185.42959999999999</c:v>
                </c:pt>
                <c:pt idx="67">
                  <c:v>4573.7790000000005</c:v>
                </c:pt>
                <c:pt idx="68">
                  <c:v>175.6294</c:v>
                </c:pt>
                <c:pt idx="69">
                  <c:v>4074.7359999999999</c:v>
                </c:pt>
                <c:pt idx="70">
                  <c:v>2077.39</c:v>
                </c:pt>
                <c:pt idx="71">
                  <c:v>6306.1530000000002</c:v>
                </c:pt>
                <c:pt idx="72">
                  <c:v>90.456059999999994</c:v>
                </c:pt>
                <c:pt idx="73">
                  <c:v>815.93140000000005</c:v>
                </c:pt>
                <c:pt idx="74">
                  <c:v>482.75810000000001</c:v>
                </c:pt>
                <c:pt idx="75">
                  <c:v>56.474249999999998</c:v>
                </c:pt>
                <c:pt idx="76">
                  <c:v>567.03489999999999</c:v>
                </c:pt>
                <c:pt idx="77">
                  <c:v>3079.89</c:v>
                </c:pt>
                <c:pt idx="78">
                  <c:v>1497.713</c:v>
                </c:pt>
                <c:pt idx="79">
                  <c:v>1867.2329999999999</c:v>
                </c:pt>
                <c:pt idx="80">
                  <c:v>600.86040000000003</c:v>
                </c:pt>
                <c:pt idx="81">
                  <c:v>259.66070000000002</c:v>
                </c:pt>
                <c:pt idx="82">
                  <c:v>2180.2449999999999</c:v>
                </c:pt>
                <c:pt idx="83">
                  <c:v>2674.9609999999998</c:v>
                </c:pt>
                <c:pt idx="84">
                  <c:v>211.44730000000001</c:v>
                </c:pt>
                <c:pt idx="85">
                  <c:v>1828.319</c:v>
                </c:pt>
                <c:pt idx="86">
                  <c:v>185.42959999999999</c:v>
                </c:pt>
                <c:pt idx="87">
                  <c:v>187.48230000000001</c:v>
                </c:pt>
                <c:pt idx="88">
                  <c:v>84.878820000000005</c:v>
                </c:pt>
                <c:pt idx="89">
                  <c:v>306.59469999999999</c:v>
                </c:pt>
                <c:pt idx="90">
                  <c:v>492.23129999999998</c:v>
                </c:pt>
                <c:pt idx="91">
                  <c:v>1360.1389999999999</c:v>
                </c:pt>
                <c:pt idx="92">
                  <c:v>1935.009</c:v>
                </c:pt>
                <c:pt idx="93">
                  <c:v>56.474249999999998</c:v>
                </c:pt>
                <c:pt idx="94">
                  <c:v>2175.877</c:v>
                </c:pt>
                <c:pt idx="95">
                  <c:v>379.5575</c:v>
                </c:pt>
                <c:pt idx="96">
                  <c:v>552.43709999999999</c:v>
                </c:pt>
                <c:pt idx="97">
                  <c:v>2707.3919999999998</c:v>
                </c:pt>
                <c:pt idx="98">
                  <c:v>1406.43</c:v>
                </c:pt>
                <c:pt idx="99">
                  <c:v>2469.645</c:v>
                </c:pt>
                <c:pt idx="100">
                  <c:v>1146.329</c:v>
                </c:pt>
                <c:pt idx="101">
                  <c:v>167.59889999999999</c:v>
                </c:pt>
                <c:pt idx="102">
                  <c:v>104.81010000000001</c:v>
                </c:pt>
                <c:pt idx="103">
                  <c:v>279.17259999999999</c:v>
                </c:pt>
                <c:pt idx="104">
                  <c:v>1009.235</c:v>
                </c:pt>
                <c:pt idx="105">
                  <c:v>451.24380000000002</c:v>
                </c:pt>
                <c:pt idx="106">
                  <c:v>49.661050000000003</c:v>
                </c:pt>
                <c:pt idx="107">
                  <c:v>1236.5640000000001</c:v>
                </c:pt>
                <c:pt idx="108">
                  <c:v>190.03919999999999</c:v>
                </c:pt>
                <c:pt idx="109">
                  <c:v>4066.587</c:v>
                </c:pt>
                <c:pt idx="110">
                  <c:v>642.69849999999997</c:v>
                </c:pt>
                <c:pt idx="111">
                  <c:v>372.62419999999997</c:v>
                </c:pt>
                <c:pt idx="112">
                  <c:v>265.0609</c:v>
                </c:pt>
                <c:pt idx="113">
                  <c:v>4412.7650000000003</c:v>
                </c:pt>
                <c:pt idx="114">
                  <c:v>1159.454</c:v>
                </c:pt>
                <c:pt idx="115">
                  <c:v>289.32479999999998</c:v>
                </c:pt>
                <c:pt idx="116">
                  <c:v>451.64190000000002</c:v>
                </c:pt>
                <c:pt idx="117">
                  <c:v>1455.798</c:v>
                </c:pt>
                <c:pt idx="118">
                  <c:v>383.28050000000002</c:v>
                </c:pt>
                <c:pt idx="119">
                  <c:v>90.456059999999994</c:v>
                </c:pt>
                <c:pt idx="120">
                  <c:v>964.74959999999999</c:v>
                </c:pt>
                <c:pt idx="121">
                  <c:v>1013.341</c:v>
                </c:pt>
                <c:pt idx="122">
                  <c:v>258.18599999999998</c:v>
                </c:pt>
                <c:pt idx="123">
                  <c:v>2261.4319999999998</c:v>
                </c:pt>
                <c:pt idx="124">
                  <c:v>512.54870000000005</c:v>
                </c:pt>
                <c:pt idx="125">
                  <c:v>170.12889999999999</c:v>
                </c:pt>
                <c:pt idx="126">
                  <c:v>480.6977</c:v>
                </c:pt>
                <c:pt idx="127">
                  <c:v>4082.0149999999999</c:v>
                </c:pt>
                <c:pt idx="128">
                  <c:v>193.58449999999999</c:v>
                </c:pt>
                <c:pt idx="129">
                  <c:v>1414.837</c:v>
                </c:pt>
                <c:pt idx="130">
                  <c:v>377.79559999999998</c:v>
                </c:pt>
                <c:pt idx="131">
                  <c:v>6396.2830000000004</c:v>
                </c:pt>
                <c:pt idx="132">
                  <c:v>4197.3490000000002</c:v>
                </c:pt>
                <c:pt idx="133">
                  <c:v>390.5684</c:v>
                </c:pt>
                <c:pt idx="134">
                  <c:v>3078.1759999999999</c:v>
                </c:pt>
                <c:pt idx="135">
                  <c:v>707.9067</c:v>
                </c:pt>
                <c:pt idx="136">
                  <c:v>1414.837</c:v>
                </c:pt>
                <c:pt idx="137">
                  <c:v>4082.0149999999999</c:v>
                </c:pt>
                <c:pt idx="138">
                  <c:v>1009.235</c:v>
                </c:pt>
                <c:pt idx="139">
                  <c:v>837.72329999999999</c:v>
                </c:pt>
                <c:pt idx="140">
                  <c:v>461.10160000000002</c:v>
                </c:pt>
                <c:pt idx="141">
                  <c:v>461.10160000000002</c:v>
                </c:pt>
                <c:pt idx="142">
                  <c:v>187.48230000000001</c:v>
                </c:pt>
                <c:pt idx="143">
                  <c:v>4197.3490000000002</c:v>
                </c:pt>
                <c:pt idx="144">
                  <c:v>750.07039999999995</c:v>
                </c:pt>
                <c:pt idx="145">
                  <c:v>563.28539999999998</c:v>
                </c:pt>
                <c:pt idx="146">
                  <c:v>492.23129999999998</c:v>
                </c:pt>
                <c:pt idx="147">
                  <c:v>157.6052</c:v>
                </c:pt>
                <c:pt idx="148">
                  <c:v>3529.5639999999999</c:v>
                </c:pt>
                <c:pt idx="149">
                  <c:v>82.886430000000004</c:v>
                </c:pt>
                <c:pt idx="150">
                  <c:v>967.4</c:v>
                </c:pt>
                <c:pt idx="151">
                  <c:v>2408.9929999999999</c:v>
                </c:pt>
                <c:pt idx="152">
                  <c:v>4082.0149999999999</c:v>
                </c:pt>
                <c:pt idx="153">
                  <c:v>104.81010000000001</c:v>
                </c:pt>
                <c:pt idx="154">
                  <c:v>405.21339999999998</c:v>
                </c:pt>
                <c:pt idx="155">
                  <c:v>279.17259999999999</c:v>
                </c:pt>
                <c:pt idx="156">
                  <c:v>1487.8679999999999</c:v>
                </c:pt>
                <c:pt idx="157">
                  <c:v>451.24380000000002</c:v>
                </c:pt>
                <c:pt idx="158">
                  <c:v>488.8193</c:v>
                </c:pt>
                <c:pt idx="159">
                  <c:v>1758.4059999999999</c:v>
                </c:pt>
                <c:pt idx="160">
                  <c:v>492.23129999999998</c:v>
                </c:pt>
                <c:pt idx="161">
                  <c:v>289.32479999999998</c:v>
                </c:pt>
                <c:pt idx="162">
                  <c:v>336.0532</c:v>
                </c:pt>
                <c:pt idx="163">
                  <c:v>640.73910000000001</c:v>
                </c:pt>
                <c:pt idx="164">
                  <c:v>150.93469999999999</c:v>
                </c:pt>
                <c:pt idx="165">
                  <c:v>383.28050000000002</c:v>
                </c:pt>
                <c:pt idx="166">
                  <c:v>617.44240000000002</c:v>
                </c:pt>
                <c:pt idx="167">
                  <c:v>193.58449999999999</c:v>
                </c:pt>
                <c:pt idx="168">
                  <c:v>189.5181</c:v>
                </c:pt>
                <c:pt idx="169">
                  <c:v>104.81010000000001</c:v>
                </c:pt>
                <c:pt idx="170">
                  <c:v>737.91610000000003</c:v>
                </c:pt>
                <c:pt idx="171">
                  <c:v>804.68970000000002</c:v>
                </c:pt>
                <c:pt idx="172">
                  <c:v>124.99120000000001</c:v>
                </c:pt>
                <c:pt idx="173">
                  <c:v>1360.1389999999999</c:v>
                </c:pt>
                <c:pt idx="174">
                  <c:v>515.11220000000003</c:v>
                </c:pt>
                <c:pt idx="175">
                  <c:v>383.86239999999998</c:v>
                </c:pt>
                <c:pt idx="176">
                  <c:v>401.88069999999999</c:v>
                </c:pt>
                <c:pt idx="177">
                  <c:v>472.17450000000002</c:v>
                </c:pt>
                <c:pt idx="178">
                  <c:v>181.07660000000001</c:v>
                </c:pt>
                <c:pt idx="179">
                  <c:v>438.85129999999998</c:v>
                </c:pt>
                <c:pt idx="180">
                  <c:v>157.6052</c:v>
                </c:pt>
                <c:pt idx="181">
                  <c:v>1449.722</c:v>
                </c:pt>
                <c:pt idx="182">
                  <c:v>665.06359999999995</c:v>
                </c:pt>
                <c:pt idx="183">
                  <c:v>274.01440000000002</c:v>
                </c:pt>
                <c:pt idx="184">
                  <c:v>90.456059999999994</c:v>
                </c:pt>
                <c:pt idx="185">
                  <c:v>732.8528</c:v>
                </c:pt>
                <c:pt idx="186">
                  <c:v>1712.6320000000001</c:v>
                </c:pt>
                <c:pt idx="187">
                  <c:v>1559.827</c:v>
                </c:pt>
                <c:pt idx="188">
                  <c:v>837.72329999999999</c:v>
                </c:pt>
                <c:pt idx="189">
                  <c:v>490.34460000000001</c:v>
                </c:pt>
                <c:pt idx="190">
                  <c:v>395.67469999999997</c:v>
                </c:pt>
                <c:pt idx="191">
                  <c:v>156.24420000000001</c:v>
                </c:pt>
                <c:pt idx="192">
                  <c:v>289.32479999999998</c:v>
                </c:pt>
                <c:pt idx="193">
                  <c:v>1756.4110000000001</c:v>
                </c:pt>
                <c:pt idx="194">
                  <c:v>488.8193</c:v>
                </c:pt>
                <c:pt idx="195">
                  <c:v>1156.777</c:v>
                </c:pt>
                <c:pt idx="196">
                  <c:v>281.20499999999998</c:v>
                </c:pt>
                <c:pt idx="197">
                  <c:v>274.01440000000002</c:v>
                </c:pt>
                <c:pt idx="198">
                  <c:v>443.80200000000002</c:v>
                </c:pt>
                <c:pt idx="199">
                  <c:v>2175.0300000000002</c:v>
                </c:pt>
                <c:pt idx="200">
                  <c:v>1360.1389999999999</c:v>
                </c:pt>
                <c:pt idx="201">
                  <c:v>289.32479999999998</c:v>
                </c:pt>
                <c:pt idx="202">
                  <c:v>4082.0149999999999</c:v>
                </c:pt>
                <c:pt idx="203">
                  <c:v>492.23129999999998</c:v>
                </c:pt>
                <c:pt idx="204">
                  <c:v>193.58449999999999</c:v>
                </c:pt>
                <c:pt idx="205">
                  <c:v>482.75810000000001</c:v>
                </c:pt>
                <c:pt idx="206">
                  <c:v>942.46640000000002</c:v>
                </c:pt>
                <c:pt idx="207">
                  <c:v>4082.0149999999999</c:v>
                </c:pt>
                <c:pt idx="208">
                  <c:v>201.8939</c:v>
                </c:pt>
                <c:pt idx="209">
                  <c:v>2185.1280000000002</c:v>
                </c:pt>
                <c:pt idx="210">
                  <c:v>750.07039999999995</c:v>
                </c:pt>
                <c:pt idx="211">
                  <c:v>57.589449999999999</c:v>
                </c:pt>
                <c:pt idx="212">
                  <c:v>373.83890000000002</c:v>
                </c:pt>
                <c:pt idx="213">
                  <c:v>732.8528</c:v>
                </c:pt>
                <c:pt idx="214">
                  <c:v>424.71319999999997</c:v>
                </c:pt>
                <c:pt idx="215">
                  <c:v>2288.011</c:v>
                </c:pt>
                <c:pt idx="216">
                  <c:v>493.65699999999998</c:v>
                </c:pt>
                <c:pt idx="217">
                  <c:v>394.01729999999998</c:v>
                </c:pt>
                <c:pt idx="218">
                  <c:v>718.29369999999994</c:v>
                </c:pt>
                <c:pt idx="219">
                  <c:v>2179.59</c:v>
                </c:pt>
                <c:pt idx="220">
                  <c:v>121.72620000000001</c:v>
                </c:pt>
                <c:pt idx="221">
                  <c:v>537.7971</c:v>
                </c:pt>
                <c:pt idx="222">
                  <c:v>617.71339999999998</c:v>
                </c:pt>
                <c:pt idx="223">
                  <c:v>193.58449999999999</c:v>
                </c:pt>
                <c:pt idx="224">
                  <c:v>372.1386</c:v>
                </c:pt>
                <c:pt idx="225">
                  <c:v>292.99779999999998</c:v>
                </c:pt>
                <c:pt idx="226">
                  <c:v>276.44900000000001</c:v>
                </c:pt>
                <c:pt idx="227">
                  <c:v>323.65499999999997</c:v>
                </c:pt>
                <c:pt idx="228">
                  <c:v>1402.0160000000001</c:v>
                </c:pt>
                <c:pt idx="229">
                  <c:v>414.94760000000002</c:v>
                </c:pt>
                <c:pt idx="230">
                  <c:v>383.86239999999998</c:v>
                </c:pt>
                <c:pt idx="231">
                  <c:v>535.52700000000004</c:v>
                </c:pt>
                <c:pt idx="232">
                  <c:v>289.32479999999998</c:v>
                </c:pt>
                <c:pt idx="233">
                  <c:v>170.7311</c:v>
                </c:pt>
                <c:pt idx="234">
                  <c:v>376.17090000000002</c:v>
                </c:pt>
                <c:pt idx="235">
                  <c:v>815.93140000000005</c:v>
                </c:pt>
                <c:pt idx="236">
                  <c:v>126.7286</c:v>
                </c:pt>
                <c:pt idx="237">
                  <c:v>379.5575</c:v>
                </c:pt>
                <c:pt idx="238">
                  <c:v>590.92920000000004</c:v>
                </c:pt>
                <c:pt idx="239">
                  <c:v>1402.0160000000001</c:v>
                </c:pt>
                <c:pt idx="240">
                  <c:v>193.58449999999999</c:v>
                </c:pt>
                <c:pt idx="241">
                  <c:v>2216.6120000000001</c:v>
                </c:pt>
                <c:pt idx="242">
                  <c:v>444.13339999999999</c:v>
                </c:pt>
                <c:pt idx="243">
                  <c:v>1485.097</c:v>
                </c:pt>
                <c:pt idx="244">
                  <c:v>1783.18</c:v>
                </c:pt>
                <c:pt idx="245">
                  <c:v>184.33019999999999</c:v>
                </c:pt>
                <c:pt idx="246">
                  <c:v>1264.73</c:v>
                </c:pt>
                <c:pt idx="247">
                  <c:v>577.9615</c:v>
                </c:pt>
                <c:pt idx="248">
                  <c:v>250.631</c:v>
                </c:pt>
                <c:pt idx="249">
                  <c:v>272.67829999999998</c:v>
                </c:pt>
                <c:pt idx="250">
                  <c:v>383.86239999999998</c:v>
                </c:pt>
                <c:pt idx="251">
                  <c:v>390.5684</c:v>
                </c:pt>
                <c:pt idx="252">
                  <c:v>1157.9880000000001</c:v>
                </c:pt>
                <c:pt idx="253">
                  <c:v>2103.5549999999998</c:v>
                </c:pt>
                <c:pt idx="254">
                  <c:v>122.36190000000001</c:v>
                </c:pt>
                <c:pt idx="255">
                  <c:v>482.75810000000001</c:v>
                </c:pt>
                <c:pt idx="256">
                  <c:v>390.96960000000001</c:v>
                </c:pt>
                <c:pt idx="257">
                  <c:v>90.456059999999994</c:v>
                </c:pt>
                <c:pt idx="258">
                  <c:v>995.75540000000001</c:v>
                </c:pt>
                <c:pt idx="259">
                  <c:v>1360.1389999999999</c:v>
                </c:pt>
                <c:pt idx="260">
                  <c:v>393.26060000000001</c:v>
                </c:pt>
                <c:pt idx="261">
                  <c:v>1559.827</c:v>
                </c:pt>
                <c:pt idx="262">
                  <c:v>1360.1389999999999</c:v>
                </c:pt>
                <c:pt idx="263">
                  <c:v>4527.6869999999999</c:v>
                </c:pt>
                <c:pt idx="264">
                  <c:v>461.10160000000002</c:v>
                </c:pt>
                <c:pt idx="265">
                  <c:v>1805.665</c:v>
                </c:pt>
                <c:pt idx="266">
                  <c:v>383.71289999999999</c:v>
                </c:pt>
                <c:pt idx="267">
                  <c:v>186.51009999999999</c:v>
                </c:pt>
                <c:pt idx="268">
                  <c:v>1402.0160000000001</c:v>
                </c:pt>
                <c:pt idx="269">
                  <c:v>324.94189999999998</c:v>
                </c:pt>
                <c:pt idx="270">
                  <c:v>333.36790000000002</c:v>
                </c:pt>
                <c:pt idx="271">
                  <c:v>1055.067</c:v>
                </c:pt>
                <c:pt idx="272">
                  <c:v>252.5822</c:v>
                </c:pt>
                <c:pt idx="273">
                  <c:v>387.77210000000002</c:v>
                </c:pt>
                <c:pt idx="274">
                  <c:v>289.32479999999998</c:v>
                </c:pt>
                <c:pt idx="275">
                  <c:v>4082.0149999999999</c:v>
                </c:pt>
                <c:pt idx="276">
                  <c:v>104.81010000000001</c:v>
                </c:pt>
                <c:pt idx="277">
                  <c:v>379.5575</c:v>
                </c:pt>
                <c:pt idx="278">
                  <c:v>4519.6899999999996</c:v>
                </c:pt>
                <c:pt idx="279">
                  <c:v>329.97469999999998</c:v>
                </c:pt>
                <c:pt idx="280">
                  <c:v>270.8895</c:v>
                </c:pt>
                <c:pt idx="281">
                  <c:v>49.661050000000003</c:v>
                </c:pt>
                <c:pt idx="282">
                  <c:v>587.8877</c:v>
                </c:pt>
                <c:pt idx="283">
                  <c:v>292.99779999999998</c:v>
                </c:pt>
                <c:pt idx="284">
                  <c:v>289.32479999999998</c:v>
                </c:pt>
                <c:pt idx="285">
                  <c:v>289.32479999999998</c:v>
                </c:pt>
                <c:pt idx="286">
                  <c:v>287.60250000000002</c:v>
                </c:pt>
                <c:pt idx="287">
                  <c:v>1783.18</c:v>
                </c:pt>
                <c:pt idx="288">
                  <c:v>368.13630000000001</c:v>
                </c:pt>
                <c:pt idx="289">
                  <c:v>2275.877</c:v>
                </c:pt>
                <c:pt idx="290">
                  <c:v>279.17259999999999</c:v>
                </c:pt>
                <c:pt idx="291">
                  <c:v>519.46169999999995</c:v>
                </c:pt>
                <c:pt idx="292">
                  <c:v>463.96230000000003</c:v>
                </c:pt>
                <c:pt idx="293">
                  <c:v>4605.7489999999998</c:v>
                </c:pt>
                <c:pt idx="294">
                  <c:v>512.54870000000005</c:v>
                </c:pt>
                <c:pt idx="295">
                  <c:v>371.24950000000001</c:v>
                </c:pt>
                <c:pt idx="296">
                  <c:v>1931.2070000000001</c:v>
                </c:pt>
                <c:pt idx="297">
                  <c:v>123.74290000000001</c:v>
                </c:pt>
                <c:pt idx="298">
                  <c:v>464.22300000000001</c:v>
                </c:pt>
                <c:pt idx="299">
                  <c:v>90.456059999999994</c:v>
                </c:pt>
                <c:pt idx="300">
                  <c:v>289.32479999999998</c:v>
                </c:pt>
                <c:pt idx="301">
                  <c:v>90.456059999999994</c:v>
                </c:pt>
                <c:pt idx="302">
                  <c:v>592.50059999999996</c:v>
                </c:pt>
                <c:pt idx="303">
                  <c:v>2102.4270000000001</c:v>
                </c:pt>
                <c:pt idx="304">
                  <c:v>185.42959999999999</c:v>
                </c:pt>
                <c:pt idx="305">
                  <c:v>216.8329</c:v>
                </c:pt>
                <c:pt idx="306">
                  <c:v>640.60709999999995</c:v>
                </c:pt>
                <c:pt idx="307">
                  <c:v>616.40039999999999</c:v>
                </c:pt>
                <c:pt idx="308">
                  <c:v>292.99779999999998</c:v>
                </c:pt>
                <c:pt idx="309">
                  <c:v>330.08539999999999</c:v>
                </c:pt>
                <c:pt idx="310">
                  <c:v>1962.6279999999999</c:v>
                </c:pt>
                <c:pt idx="311">
                  <c:v>432.0385</c:v>
                </c:pt>
                <c:pt idx="312">
                  <c:v>421.47899999999998</c:v>
                </c:pt>
                <c:pt idx="313">
                  <c:v>451.64190000000002</c:v>
                </c:pt>
                <c:pt idx="314">
                  <c:v>995.75540000000001</c:v>
                </c:pt>
                <c:pt idx="315">
                  <c:v>561.98450000000003</c:v>
                </c:pt>
                <c:pt idx="316">
                  <c:v>492.23129999999998</c:v>
                </c:pt>
                <c:pt idx="317">
                  <c:v>3171.3290000000002</c:v>
                </c:pt>
                <c:pt idx="318">
                  <c:v>204.1705</c:v>
                </c:pt>
                <c:pt idx="319">
                  <c:v>639.61980000000005</c:v>
                </c:pt>
                <c:pt idx="320">
                  <c:v>389.82190000000003</c:v>
                </c:pt>
                <c:pt idx="321">
                  <c:v>5512.0379999999996</c:v>
                </c:pt>
                <c:pt idx="322">
                  <c:v>292.99779999999998</c:v>
                </c:pt>
                <c:pt idx="323">
                  <c:v>2147.3760000000002</c:v>
                </c:pt>
                <c:pt idx="324">
                  <c:v>390.5684</c:v>
                </c:pt>
                <c:pt idx="325">
                  <c:v>170.12889999999999</c:v>
                </c:pt>
                <c:pt idx="326">
                  <c:v>2185.1280000000002</c:v>
                </c:pt>
                <c:pt idx="327">
                  <c:v>1554.25</c:v>
                </c:pt>
                <c:pt idx="328">
                  <c:v>1978.671</c:v>
                </c:pt>
                <c:pt idx="329">
                  <c:v>1626.0830000000001</c:v>
                </c:pt>
                <c:pt idx="330">
                  <c:v>289.32479999999998</c:v>
                </c:pt>
                <c:pt idx="331">
                  <c:v>197.13380000000001</c:v>
                </c:pt>
                <c:pt idx="332">
                  <c:v>757.33770000000004</c:v>
                </c:pt>
                <c:pt idx="333">
                  <c:v>1712.6320000000001</c:v>
                </c:pt>
                <c:pt idx="334">
                  <c:v>1360.1389999999999</c:v>
                </c:pt>
                <c:pt idx="335">
                  <c:v>338.96789999999999</c:v>
                </c:pt>
                <c:pt idx="336">
                  <c:v>967.4</c:v>
                </c:pt>
                <c:pt idx="337">
                  <c:v>614.13940000000002</c:v>
                </c:pt>
                <c:pt idx="338">
                  <c:v>350.85149999999999</c:v>
                </c:pt>
                <c:pt idx="339">
                  <c:v>1717.193</c:v>
                </c:pt>
                <c:pt idx="340">
                  <c:v>132.54689999999999</c:v>
                </c:pt>
                <c:pt idx="341">
                  <c:v>1164.838</c:v>
                </c:pt>
                <c:pt idx="342">
                  <c:v>1717.193</c:v>
                </c:pt>
                <c:pt idx="343">
                  <c:v>2175.7440000000001</c:v>
                </c:pt>
                <c:pt idx="344">
                  <c:v>561.98450000000003</c:v>
                </c:pt>
                <c:pt idx="345">
                  <c:v>5512.0379999999996</c:v>
                </c:pt>
                <c:pt idx="346">
                  <c:v>1164.838</c:v>
                </c:pt>
                <c:pt idx="347">
                  <c:v>557.47799999999995</c:v>
                </c:pt>
                <c:pt idx="348">
                  <c:v>4519.6899999999996</c:v>
                </c:pt>
                <c:pt idx="349">
                  <c:v>4079.4180000000001</c:v>
                </c:pt>
                <c:pt idx="350">
                  <c:v>4066.587</c:v>
                </c:pt>
                <c:pt idx="351">
                  <c:v>4510.3590000000004</c:v>
                </c:pt>
                <c:pt idx="352">
                  <c:v>259.66070000000002</c:v>
                </c:pt>
                <c:pt idx="353">
                  <c:v>104.81010000000001</c:v>
                </c:pt>
                <c:pt idx="354">
                  <c:v>1360.1389999999999</c:v>
                </c:pt>
                <c:pt idx="355">
                  <c:v>533.47619999999995</c:v>
                </c:pt>
                <c:pt idx="356">
                  <c:v>3947.9450000000002</c:v>
                </c:pt>
                <c:pt idx="357">
                  <c:v>964.74959999999999</c:v>
                </c:pt>
                <c:pt idx="358">
                  <c:v>1583.722</c:v>
                </c:pt>
                <c:pt idx="359">
                  <c:v>289.32479999999998</c:v>
                </c:pt>
                <c:pt idx="360">
                  <c:v>492.23129999999998</c:v>
                </c:pt>
                <c:pt idx="361">
                  <c:v>2147.3760000000002</c:v>
                </c:pt>
                <c:pt idx="362">
                  <c:v>319.07080000000002</c:v>
                </c:pt>
                <c:pt idx="363">
                  <c:v>492.23129999999998</c:v>
                </c:pt>
                <c:pt idx="364">
                  <c:v>3780.59</c:v>
                </c:pt>
                <c:pt idx="365">
                  <c:v>387.77210000000002</c:v>
                </c:pt>
                <c:pt idx="366">
                  <c:v>4066.587</c:v>
                </c:pt>
                <c:pt idx="367">
                  <c:v>104.81010000000001</c:v>
                </c:pt>
                <c:pt idx="368">
                  <c:v>1144.4359999999999</c:v>
                </c:pt>
                <c:pt idx="369">
                  <c:v>2147.3760000000002</c:v>
                </c:pt>
                <c:pt idx="370">
                  <c:v>4082.0149999999999</c:v>
                </c:pt>
                <c:pt idx="371">
                  <c:v>616.57349999999997</c:v>
                </c:pt>
                <c:pt idx="372">
                  <c:v>3771.895</c:v>
                </c:pt>
                <c:pt idx="373">
                  <c:v>390.5684</c:v>
                </c:pt>
                <c:pt idx="374">
                  <c:v>2147.3760000000002</c:v>
                </c:pt>
                <c:pt idx="375">
                  <c:v>837.72329999999999</c:v>
                </c:pt>
                <c:pt idx="376">
                  <c:v>250.631</c:v>
                </c:pt>
                <c:pt idx="377">
                  <c:v>335.52730000000003</c:v>
                </c:pt>
                <c:pt idx="378">
                  <c:v>2288.011</c:v>
                </c:pt>
                <c:pt idx="379">
                  <c:v>439.71050000000002</c:v>
                </c:pt>
                <c:pt idx="380">
                  <c:v>169.9803</c:v>
                </c:pt>
                <c:pt idx="381">
                  <c:v>56.474249999999998</c:v>
                </c:pt>
                <c:pt idx="382">
                  <c:v>3085.17</c:v>
                </c:pt>
                <c:pt idx="383">
                  <c:v>2147.3760000000002</c:v>
                </c:pt>
                <c:pt idx="384">
                  <c:v>2408.9929999999999</c:v>
                </c:pt>
                <c:pt idx="385">
                  <c:v>109.9455</c:v>
                </c:pt>
                <c:pt idx="386">
                  <c:v>312.8963</c:v>
                </c:pt>
                <c:pt idx="387">
                  <c:v>2251.9380000000001</c:v>
                </c:pt>
                <c:pt idx="388">
                  <c:v>377.83019999999999</c:v>
                </c:pt>
                <c:pt idx="389">
                  <c:v>4136.2709999999997</c:v>
                </c:pt>
                <c:pt idx="390">
                  <c:v>90.456059999999994</c:v>
                </c:pt>
                <c:pt idx="391">
                  <c:v>561.98450000000003</c:v>
                </c:pt>
                <c:pt idx="392">
                  <c:v>579.20830000000001</c:v>
                </c:pt>
                <c:pt idx="393">
                  <c:v>533.47619999999995</c:v>
                </c:pt>
                <c:pt idx="394">
                  <c:v>640.73910000000001</c:v>
                </c:pt>
                <c:pt idx="395">
                  <c:v>1438.579</c:v>
                </c:pt>
                <c:pt idx="396">
                  <c:v>533.47619999999995</c:v>
                </c:pt>
                <c:pt idx="397">
                  <c:v>90.456059999999994</c:v>
                </c:pt>
                <c:pt idx="398">
                  <c:v>424.54419999999999</c:v>
                </c:pt>
                <c:pt idx="399">
                  <c:v>616.40039999999999</c:v>
                </c:pt>
                <c:pt idx="400">
                  <c:v>4066.587</c:v>
                </c:pt>
                <c:pt idx="401">
                  <c:v>2147.3760000000002</c:v>
                </c:pt>
                <c:pt idx="402">
                  <c:v>196.6172</c:v>
                </c:pt>
                <c:pt idx="403">
                  <c:v>1264.73</c:v>
                </c:pt>
                <c:pt idx="404">
                  <c:v>90.456059999999994</c:v>
                </c:pt>
                <c:pt idx="405">
                  <c:v>1783.18</c:v>
                </c:pt>
                <c:pt idx="406">
                  <c:v>431.1114</c:v>
                </c:pt>
                <c:pt idx="407">
                  <c:v>1156.412</c:v>
                </c:pt>
                <c:pt idx="408">
                  <c:v>323.69119999999998</c:v>
                </c:pt>
                <c:pt idx="409">
                  <c:v>1643.499</c:v>
                </c:pt>
                <c:pt idx="410">
                  <c:v>318.5292</c:v>
                </c:pt>
                <c:pt idx="411">
                  <c:v>337.60160000000002</c:v>
                </c:pt>
                <c:pt idx="412">
                  <c:v>6488.0209999999997</c:v>
                </c:pt>
                <c:pt idx="413">
                  <c:v>1939.749</c:v>
                </c:pt>
              </c:numCache>
            </c:numRef>
          </c:xVal>
          <c:yVal>
            <c:numRef>
              <c:f>'Real estate'!$H$2:$H$415</c:f>
              <c:numCache>
                <c:formatCode>General</c:formatCode>
                <c:ptCount val="414"/>
                <c:pt idx="0">
                  <c:v>32.1</c:v>
                </c:pt>
                <c:pt idx="1">
                  <c:v>40.299999999999997</c:v>
                </c:pt>
                <c:pt idx="2">
                  <c:v>23.8</c:v>
                </c:pt>
                <c:pt idx="3">
                  <c:v>47.7</c:v>
                </c:pt>
                <c:pt idx="4">
                  <c:v>56.2</c:v>
                </c:pt>
                <c:pt idx="5">
                  <c:v>47.7</c:v>
                </c:pt>
                <c:pt idx="6">
                  <c:v>13.2</c:v>
                </c:pt>
                <c:pt idx="7">
                  <c:v>30.5</c:v>
                </c:pt>
                <c:pt idx="8">
                  <c:v>53.3</c:v>
                </c:pt>
                <c:pt idx="9">
                  <c:v>42.2</c:v>
                </c:pt>
                <c:pt idx="10">
                  <c:v>42.5</c:v>
                </c:pt>
                <c:pt idx="11">
                  <c:v>39.700000000000003</c:v>
                </c:pt>
                <c:pt idx="12">
                  <c:v>37.4</c:v>
                </c:pt>
                <c:pt idx="13">
                  <c:v>15.5</c:v>
                </c:pt>
                <c:pt idx="14">
                  <c:v>46.1</c:v>
                </c:pt>
                <c:pt idx="15">
                  <c:v>25.9</c:v>
                </c:pt>
                <c:pt idx="16">
                  <c:v>51.8</c:v>
                </c:pt>
                <c:pt idx="17">
                  <c:v>26.5</c:v>
                </c:pt>
                <c:pt idx="18">
                  <c:v>49.7</c:v>
                </c:pt>
                <c:pt idx="19">
                  <c:v>42.5</c:v>
                </c:pt>
                <c:pt idx="20">
                  <c:v>31.3</c:v>
                </c:pt>
                <c:pt idx="21">
                  <c:v>53.5</c:v>
                </c:pt>
                <c:pt idx="22">
                  <c:v>37.9</c:v>
                </c:pt>
                <c:pt idx="23">
                  <c:v>47.1</c:v>
                </c:pt>
                <c:pt idx="24">
                  <c:v>22.8</c:v>
                </c:pt>
                <c:pt idx="25">
                  <c:v>40.299999999999997</c:v>
                </c:pt>
                <c:pt idx="26">
                  <c:v>31.9</c:v>
                </c:pt>
                <c:pt idx="27">
                  <c:v>39.700000000000003</c:v>
                </c:pt>
                <c:pt idx="28">
                  <c:v>37.200000000000003</c:v>
                </c:pt>
                <c:pt idx="29">
                  <c:v>50</c:v>
                </c:pt>
                <c:pt idx="30">
                  <c:v>37.4</c:v>
                </c:pt>
                <c:pt idx="31">
                  <c:v>25</c:v>
                </c:pt>
                <c:pt idx="32">
                  <c:v>34.200000000000003</c:v>
                </c:pt>
                <c:pt idx="33">
                  <c:v>55.1</c:v>
                </c:pt>
                <c:pt idx="34">
                  <c:v>34.1</c:v>
                </c:pt>
                <c:pt idx="35">
                  <c:v>50.8</c:v>
                </c:pt>
                <c:pt idx="36">
                  <c:v>45.7</c:v>
                </c:pt>
                <c:pt idx="37">
                  <c:v>46.8</c:v>
                </c:pt>
                <c:pt idx="38">
                  <c:v>52.2</c:v>
                </c:pt>
                <c:pt idx="39">
                  <c:v>43.2</c:v>
                </c:pt>
                <c:pt idx="40">
                  <c:v>11.6</c:v>
                </c:pt>
                <c:pt idx="41">
                  <c:v>21.8</c:v>
                </c:pt>
                <c:pt idx="42">
                  <c:v>21.5</c:v>
                </c:pt>
                <c:pt idx="43">
                  <c:v>26.2</c:v>
                </c:pt>
                <c:pt idx="44">
                  <c:v>40.200000000000003</c:v>
                </c:pt>
                <c:pt idx="45">
                  <c:v>39.299999999999997</c:v>
                </c:pt>
                <c:pt idx="46">
                  <c:v>40.5</c:v>
                </c:pt>
                <c:pt idx="47">
                  <c:v>44</c:v>
                </c:pt>
                <c:pt idx="48">
                  <c:v>34.1</c:v>
                </c:pt>
                <c:pt idx="49">
                  <c:v>35.700000000000003</c:v>
                </c:pt>
                <c:pt idx="50">
                  <c:v>37.5</c:v>
                </c:pt>
                <c:pt idx="51">
                  <c:v>18.600000000000001</c:v>
                </c:pt>
                <c:pt idx="52">
                  <c:v>38.4</c:v>
                </c:pt>
                <c:pt idx="53">
                  <c:v>47</c:v>
                </c:pt>
                <c:pt idx="54">
                  <c:v>24.8</c:v>
                </c:pt>
                <c:pt idx="55">
                  <c:v>42.1</c:v>
                </c:pt>
                <c:pt idx="56">
                  <c:v>12.9</c:v>
                </c:pt>
                <c:pt idx="57">
                  <c:v>43.1</c:v>
                </c:pt>
                <c:pt idx="58">
                  <c:v>13.7</c:v>
                </c:pt>
                <c:pt idx="59">
                  <c:v>42</c:v>
                </c:pt>
                <c:pt idx="60">
                  <c:v>25.6</c:v>
                </c:pt>
                <c:pt idx="61">
                  <c:v>27</c:v>
                </c:pt>
                <c:pt idx="62">
                  <c:v>45.4</c:v>
                </c:pt>
                <c:pt idx="63">
                  <c:v>32.9</c:v>
                </c:pt>
                <c:pt idx="64">
                  <c:v>71</c:v>
                </c:pt>
                <c:pt idx="65">
                  <c:v>39.5</c:v>
                </c:pt>
                <c:pt idx="66">
                  <c:v>55.2</c:v>
                </c:pt>
                <c:pt idx="67">
                  <c:v>19.2</c:v>
                </c:pt>
                <c:pt idx="68">
                  <c:v>40.9</c:v>
                </c:pt>
                <c:pt idx="69">
                  <c:v>14.7</c:v>
                </c:pt>
                <c:pt idx="70">
                  <c:v>33.4</c:v>
                </c:pt>
                <c:pt idx="71">
                  <c:v>15</c:v>
                </c:pt>
                <c:pt idx="72">
                  <c:v>52.7</c:v>
                </c:pt>
                <c:pt idx="73">
                  <c:v>38.1</c:v>
                </c:pt>
                <c:pt idx="74">
                  <c:v>41.1</c:v>
                </c:pt>
                <c:pt idx="75">
                  <c:v>54.4</c:v>
                </c:pt>
                <c:pt idx="76">
                  <c:v>28.5</c:v>
                </c:pt>
                <c:pt idx="77">
                  <c:v>24.7</c:v>
                </c:pt>
                <c:pt idx="78">
                  <c:v>23.6</c:v>
                </c:pt>
                <c:pt idx="79">
                  <c:v>35.6</c:v>
                </c:pt>
                <c:pt idx="80">
                  <c:v>30.9</c:v>
                </c:pt>
                <c:pt idx="81">
                  <c:v>53.7</c:v>
                </c:pt>
                <c:pt idx="82">
                  <c:v>28.6</c:v>
                </c:pt>
                <c:pt idx="83">
                  <c:v>25.7</c:v>
                </c:pt>
                <c:pt idx="84">
                  <c:v>45.3</c:v>
                </c:pt>
                <c:pt idx="85">
                  <c:v>20.9</c:v>
                </c:pt>
                <c:pt idx="86">
                  <c:v>55.3</c:v>
                </c:pt>
                <c:pt idx="87">
                  <c:v>28.5</c:v>
                </c:pt>
                <c:pt idx="88">
                  <c:v>37.9</c:v>
                </c:pt>
                <c:pt idx="89">
                  <c:v>42.2</c:v>
                </c:pt>
                <c:pt idx="90">
                  <c:v>39.299999999999997</c:v>
                </c:pt>
                <c:pt idx="91">
                  <c:v>24.6</c:v>
                </c:pt>
                <c:pt idx="92">
                  <c:v>22.9</c:v>
                </c:pt>
                <c:pt idx="93">
                  <c:v>53.5</c:v>
                </c:pt>
                <c:pt idx="94">
                  <c:v>27.7</c:v>
                </c:pt>
                <c:pt idx="95">
                  <c:v>54.4</c:v>
                </c:pt>
                <c:pt idx="96">
                  <c:v>29.8</c:v>
                </c:pt>
                <c:pt idx="97">
                  <c:v>17.7</c:v>
                </c:pt>
                <c:pt idx="98">
                  <c:v>48</c:v>
                </c:pt>
                <c:pt idx="99">
                  <c:v>21.8</c:v>
                </c:pt>
                <c:pt idx="100">
                  <c:v>16.100000000000001</c:v>
                </c:pt>
                <c:pt idx="101">
                  <c:v>41</c:v>
                </c:pt>
                <c:pt idx="102">
                  <c:v>51.8</c:v>
                </c:pt>
                <c:pt idx="103">
                  <c:v>57.4</c:v>
                </c:pt>
                <c:pt idx="104">
                  <c:v>20.8</c:v>
                </c:pt>
                <c:pt idx="105">
                  <c:v>45.5</c:v>
                </c:pt>
                <c:pt idx="106">
                  <c:v>57.8</c:v>
                </c:pt>
                <c:pt idx="107">
                  <c:v>30.6</c:v>
                </c:pt>
                <c:pt idx="108">
                  <c:v>44.3</c:v>
                </c:pt>
                <c:pt idx="109">
                  <c:v>20.5</c:v>
                </c:pt>
                <c:pt idx="110">
                  <c:v>31.5</c:v>
                </c:pt>
                <c:pt idx="111">
                  <c:v>40.799999999999997</c:v>
                </c:pt>
                <c:pt idx="112">
                  <c:v>40.200000000000003</c:v>
                </c:pt>
                <c:pt idx="113">
                  <c:v>17.399999999999999</c:v>
                </c:pt>
                <c:pt idx="114">
                  <c:v>13.8</c:v>
                </c:pt>
                <c:pt idx="115">
                  <c:v>53</c:v>
                </c:pt>
                <c:pt idx="116">
                  <c:v>26.5</c:v>
                </c:pt>
                <c:pt idx="117">
                  <c:v>25.6</c:v>
                </c:pt>
                <c:pt idx="118">
                  <c:v>34.4</c:v>
                </c:pt>
                <c:pt idx="119">
                  <c:v>56.3</c:v>
                </c:pt>
                <c:pt idx="120">
                  <c:v>37.700000000000003</c:v>
                </c:pt>
                <c:pt idx="121">
                  <c:v>22.8</c:v>
                </c:pt>
                <c:pt idx="122">
                  <c:v>36.299999999999997</c:v>
                </c:pt>
                <c:pt idx="123">
                  <c:v>29.5</c:v>
                </c:pt>
                <c:pt idx="124">
                  <c:v>42.5</c:v>
                </c:pt>
                <c:pt idx="125">
                  <c:v>37.299999999999997</c:v>
                </c:pt>
                <c:pt idx="126">
                  <c:v>38.799999999999997</c:v>
                </c:pt>
                <c:pt idx="127">
                  <c:v>15.9</c:v>
                </c:pt>
                <c:pt idx="128">
                  <c:v>50.7</c:v>
                </c:pt>
                <c:pt idx="129">
                  <c:v>26.5</c:v>
                </c:pt>
                <c:pt idx="130">
                  <c:v>36.799999999999997</c:v>
                </c:pt>
                <c:pt idx="131">
                  <c:v>12.2</c:v>
                </c:pt>
                <c:pt idx="132">
                  <c:v>13</c:v>
                </c:pt>
                <c:pt idx="133">
                  <c:v>39.4</c:v>
                </c:pt>
                <c:pt idx="134">
                  <c:v>22</c:v>
                </c:pt>
                <c:pt idx="135">
                  <c:v>36.6</c:v>
                </c:pt>
                <c:pt idx="136">
                  <c:v>26.6</c:v>
                </c:pt>
                <c:pt idx="137">
                  <c:v>12.8</c:v>
                </c:pt>
                <c:pt idx="138">
                  <c:v>22.3</c:v>
                </c:pt>
                <c:pt idx="139">
                  <c:v>23</c:v>
                </c:pt>
                <c:pt idx="140">
                  <c:v>34</c:v>
                </c:pt>
                <c:pt idx="141">
                  <c:v>32.9</c:v>
                </c:pt>
                <c:pt idx="142">
                  <c:v>33.1</c:v>
                </c:pt>
                <c:pt idx="143">
                  <c:v>19.2</c:v>
                </c:pt>
                <c:pt idx="144">
                  <c:v>37</c:v>
                </c:pt>
                <c:pt idx="145">
                  <c:v>46.6</c:v>
                </c:pt>
                <c:pt idx="146">
                  <c:v>42.3</c:v>
                </c:pt>
                <c:pt idx="147">
                  <c:v>41.5</c:v>
                </c:pt>
                <c:pt idx="148">
                  <c:v>29.3</c:v>
                </c:pt>
                <c:pt idx="149">
                  <c:v>46.6</c:v>
                </c:pt>
                <c:pt idx="150">
                  <c:v>40.299999999999997</c:v>
                </c:pt>
                <c:pt idx="151">
                  <c:v>22.3</c:v>
                </c:pt>
                <c:pt idx="152">
                  <c:v>15.4</c:v>
                </c:pt>
                <c:pt idx="153">
                  <c:v>52.5</c:v>
                </c:pt>
                <c:pt idx="154">
                  <c:v>41.4</c:v>
                </c:pt>
                <c:pt idx="155">
                  <c:v>47.9</c:v>
                </c:pt>
                <c:pt idx="156">
                  <c:v>27</c:v>
                </c:pt>
                <c:pt idx="157">
                  <c:v>57.1</c:v>
                </c:pt>
                <c:pt idx="158">
                  <c:v>38.299999999999997</c:v>
                </c:pt>
                <c:pt idx="159">
                  <c:v>20.7</c:v>
                </c:pt>
                <c:pt idx="160">
                  <c:v>38.9</c:v>
                </c:pt>
                <c:pt idx="161">
                  <c:v>51.7</c:v>
                </c:pt>
                <c:pt idx="162">
                  <c:v>42.4</c:v>
                </c:pt>
                <c:pt idx="163">
                  <c:v>40.799999999999997</c:v>
                </c:pt>
                <c:pt idx="164">
                  <c:v>48.1</c:v>
                </c:pt>
                <c:pt idx="165">
                  <c:v>43.7</c:v>
                </c:pt>
                <c:pt idx="166">
                  <c:v>34.6</c:v>
                </c:pt>
                <c:pt idx="167">
                  <c:v>54.4</c:v>
                </c:pt>
                <c:pt idx="168">
                  <c:v>47.1</c:v>
                </c:pt>
                <c:pt idx="169">
                  <c:v>51.6</c:v>
                </c:pt>
                <c:pt idx="170">
                  <c:v>46.4</c:v>
                </c:pt>
                <c:pt idx="171">
                  <c:v>62.9</c:v>
                </c:pt>
                <c:pt idx="172">
                  <c:v>60.7</c:v>
                </c:pt>
                <c:pt idx="173">
                  <c:v>28.4</c:v>
                </c:pt>
                <c:pt idx="174">
                  <c:v>37.4</c:v>
                </c:pt>
                <c:pt idx="175">
                  <c:v>58.8</c:v>
                </c:pt>
                <c:pt idx="176">
                  <c:v>35.1</c:v>
                </c:pt>
                <c:pt idx="177">
                  <c:v>36.5</c:v>
                </c:pt>
                <c:pt idx="178">
                  <c:v>42</c:v>
                </c:pt>
                <c:pt idx="179">
                  <c:v>42.6</c:v>
                </c:pt>
                <c:pt idx="180">
                  <c:v>39.1</c:v>
                </c:pt>
                <c:pt idx="181">
                  <c:v>21.4</c:v>
                </c:pt>
                <c:pt idx="182">
                  <c:v>34.200000000000003</c:v>
                </c:pt>
                <c:pt idx="183">
                  <c:v>43.5</c:v>
                </c:pt>
                <c:pt idx="184">
                  <c:v>58</c:v>
                </c:pt>
                <c:pt idx="185">
                  <c:v>40.6</c:v>
                </c:pt>
                <c:pt idx="186">
                  <c:v>28.8</c:v>
                </c:pt>
                <c:pt idx="187">
                  <c:v>21.7</c:v>
                </c:pt>
                <c:pt idx="188">
                  <c:v>28.8</c:v>
                </c:pt>
                <c:pt idx="189">
                  <c:v>37</c:v>
                </c:pt>
                <c:pt idx="190">
                  <c:v>24.5</c:v>
                </c:pt>
                <c:pt idx="191">
                  <c:v>36.9</c:v>
                </c:pt>
                <c:pt idx="192">
                  <c:v>55</c:v>
                </c:pt>
                <c:pt idx="193">
                  <c:v>27.3</c:v>
                </c:pt>
                <c:pt idx="194">
                  <c:v>38.1</c:v>
                </c:pt>
                <c:pt idx="195">
                  <c:v>12.8</c:v>
                </c:pt>
                <c:pt idx="196">
                  <c:v>63.3</c:v>
                </c:pt>
                <c:pt idx="197">
                  <c:v>52.2</c:v>
                </c:pt>
                <c:pt idx="198">
                  <c:v>35.299999999999997</c:v>
                </c:pt>
                <c:pt idx="199">
                  <c:v>27.7</c:v>
                </c:pt>
                <c:pt idx="200">
                  <c:v>25.3</c:v>
                </c:pt>
                <c:pt idx="201">
                  <c:v>46.2</c:v>
                </c:pt>
                <c:pt idx="202">
                  <c:v>20</c:v>
                </c:pt>
                <c:pt idx="203">
                  <c:v>31.3</c:v>
                </c:pt>
                <c:pt idx="204">
                  <c:v>48.6</c:v>
                </c:pt>
                <c:pt idx="205">
                  <c:v>37.5</c:v>
                </c:pt>
                <c:pt idx="206">
                  <c:v>43.5</c:v>
                </c:pt>
                <c:pt idx="207">
                  <c:v>15.6</c:v>
                </c:pt>
                <c:pt idx="208">
                  <c:v>55.9</c:v>
                </c:pt>
                <c:pt idx="209">
                  <c:v>25.7</c:v>
                </c:pt>
                <c:pt idx="210">
                  <c:v>37.799999999999997</c:v>
                </c:pt>
                <c:pt idx="211">
                  <c:v>42.7</c:v>
                </c:pt>
                <c:pt idx="212">
                  <c:v>61.9</c:v>
                </c:pt>
                <c:pt idx="213">
                  <c:v>39</c:v>
                </c:pt>
                <c:pt idx="214">
                  <c:v>30</c:v>
                </c:pt>
                <c:pt idx="215">
                  <c:v>24.4</c:v>
                </c:pt>
                <c:pt idx="216">
                  <c:v>40.6</c:v>
                </c:pt>
                <c:pt idx="217">
                  <c:v>41</c:v>
                </c:pt>
                <c:pt idx="218">
                  <c:v>55.3</c:v>
                </c:pt>
                <c:pt idx="219">
                  <c:v>21.8</c:v>
                </c:pt>
                <c:pt idx="220">
                  <c:v>46.1</c:v>
                </c:pt>
                <c:pt idx="221">
                  <c:v>42.2</c:v>
                </c:pt>
                <c:pt idx="222">
                  <c:v>39.6</c:v>
                </c:pt>
                <c:pt idx="223">
                  <c:v>45.1</c:v>
                </c:pt>
                <c:pt idx="224">
                  <c:v>40.5</c:v>
                </c:pt>
                <c:pt idx="225">
                  <c:v>70.099999999999994</c:v>
                </c:pt>
                <c:pt idx="226">
                  <c:v>33.6</c:v>
                </c:pt>
                <c:pt idx="227">
                  <c:v>49.3</c:v>
                </c:pt>
                <c:pt idx="228">
                  <c:v>43.2</c:v>
                </c:pt>
                <c:pt idx="229">
                  <c:v>32.5</c:v>
                </c:pt>
                <c:pt idx="230">
                  <c:v>55</c:v>
                </c:pt>
                <c:pt idx="231">
                  <c:v>37.5</c:v>
                </c:pt>
                <c:pt idx="232">
                  <c:v>51.4</c:v>
                </c:pt>
                <c:pt idx="233">
                  <c:v>48.5</c:v>
                </c:pt>
                <c:pt idx="234">
                  <c:v>40.9</c:v>
                </c:pt>
                <c:pt idx="235">
                  <c:v>35.6</c:v>
                </c:pt>
                <c:pt idx="236">
                  <c:v>48.2</c:v>
                </c:pt>
                <c:pt idx="237">
                  <c:v>44</c:v>
                </c:pt>
                <c:pt idx="238">
                  <c:v>39.700000000000003</c:v>
                </c:pt>
                <c:pt idx="239">
                  <c:v>42.3</c:v>
                </c:pt>
                <c:pt idx="240">
                  <c:v>49</c:v>
                </c:pt>
                <c:pt idx="241">
                  <c:v>23.9</c:v>
                </c:pt>
                <c:pt idx="242">
                  <c:v>43.9</c:v>
                </c:pt>
                <c:pt idx="243">
                  <c:v>30.7</c:v>
                </c:pt>
                <c:pt idx="244">
                  <c:v>23.7</c:v>
                </c:pt>
                <c:pt idx="245">
                  <c:v>45.4</c:v>
                </c:pt>
                <c:pt idx="246">
                  <c:v>19.100000000000001</c:v>
                </c:pt>
                <c:pt idx="247">
                  <c:v>41.6</c:v>
                </c:pt>
                <c:pt idx="248">
                  <c:v>42</c:v>
                </c:pt>
                <c:pt idx="249">
                  <c:v>26.9</c:v>
                </c:pt>
                <c:pt idx="250">
                  <c:v>60.7</c:v>
                </c:pt>
                <c:pt idx="251">
                  <c:v>49.5</c:v>
                </c:pt>
                <c:pt idx="252">
                  <c:v>23.8</c:v>
                </c:pt>
                <c:pt idx="253">
                  <c:v>25.6</c:v>
                </c:pt>
                <c:pt idx="254">
                  <c:v>67.7</c:v>
                </c:pt>
                <c:pt idx="255">
                  <c:v>35.5</c:v>
                </c:pt>
                <c:pt idx="256">
                  <c:v>40.6</c:v>
                </c:pt>
                <c:pt idx="257">
                  <c:v>58.1</c:v>
                </c:pt>
                <c:pt idx="258">
                  <c:v>25.3</c:v>
                </c:pt>
                <c:pt idx="259">
                  <c:v>26.6</c:v>
                </c:pt>
                <c:pt idx="260">
                  <c:v>7.6</c:v>
                </c:pt>
                <c:pt idx="261">
                  <c:v>28.9</c:v>
                </c:pt>
                <c:pt idx="262">
                  <c:v>28.9</c:v>
                </c:pt>
                <c:pt idx="263">
                  <c:v>14.4</c:v>
                </c:pt>
                <c:pt idx="264">
                  <c:v>34.6</c:v>
                </c:pt>
                <c:pt idx="265">
                  <c:v>31.1</c:v>
                </c:pt>
                <c:pt idx="266">
                  <c:v>48.1</c:v>
                </c:pt>
                <c:pt idx="267">
                  <c:v>78.3</c:v>
                </c:pt>
                <c:pt idx="268">
                  <c:v>38.5</c:v>
                </c:pt>
                <c:pt idx="269">
                  <c:v>46</c:v>
                </c:pt>
                <c:pt idx="270">
                  <c:v>32.4</c:v>
                </c:pt>
                <c:pt idx="271">
                  <c:v>23.1</c:v>
                </c:pt>
                <c:pt idx="272">
                  <c:v>117.5</c:v>
                </c:pt>
                <c:pt idx="273">
                  <c:v>44.8</c:v>
                </c:pt>
                <c:pt idx="274">
                  <c:v>44.5</c:v>
                </c:pt>
                <c:pt idx="275">
                  <c:v>16.7</c:v>
                </c:pt>
                <c:pt idx="276">
                  <c:v>42.8</c:v>
                </c:pt>
                <c:pt idx="277">
                  <c:v>49.8</c:v>
                </c:pt>
                <c:pt idx="278">
                  <c:v>15.6</c:v>
                </c:pt>
                <c:pt idx="279">
                  <c:v>50.4</c:v>
                </c:pt>
                <c:pt idx="280">
                  <c:v>42.9</c:v>
                </c:pt>
                <c:pt idx="281">
                  <c:v>56.8</c:v>
                </c:pt>
                <c:pt idx="282">
                  <c:v>37.4</c:v>
                </c:pt>
                <c:pt idx="283">
                  <c:v>69.7</c:v>
                </c:pt>
                <c:pt idx="284">
                  <c:v>53.3</c:v>
                </c:pt>
                <c:pt idx="285">
                  <c:v>41.2</c:v>
                </c:pt>
                <c:pt idx="286">
                  <c:v>46.7</c:v>
                </c:pt>
                <c:pt idx="287">
                  <c:v>22.1</c:v>
                </c:pt>
                <c:pt idx="288">
                  <c:v>42.3</c:v>
                </c:pt>
                <c:pt idx="289">
                  <c:v>29.3</c:v>
                </c:pt>
                <c:pt idx="290">
                  <c:v>51.6</c:v>
                </c:pt>
                <c:pt idx="291">
                  <c:v>34.700000000000003</c:v>
                </c:pt>
                <c:pt idx="292">
                  <c:v>42</c:v>
                </c:pt>
                <c:pt idx="293">
                  <c:v>13.4</c:v>
                </c:pt>
                <c:pt idx="294">
                  <c:v>44.2</c:v>
                </c:pt>
                <c:pt idx="295">
                  <c:v>41.9</c:v>
                </c:pt>
                <c:pt idx="296">
                  <c:v>21.3</c:v>
                </c:pt>
                <c:pt idx="297">
                  <c:v>44.3</c:v>
                </c:pt>
                <c:pt idx="298">
                  <c:v>36.200000000000003</c:v>
                </c:pt>
                <c:pt idx="299">
                  <c:v>59.5</c:v>
                </c:pt>
                <c:pt idx="300">
                  <c:v>51</c:v>
                </c:pt>
                <c:pt idx="301">
                  <c:v>62.2</c:v>
                </c:pt>
                <c:pt idx="302">
                  <c:v>34.1</c:v>
                </c:pt>
                <c:pt idx="303">
                  <c:v>23.1</c:v>
                </c:pt>
                <c:pt idx="304">
                  <c:v>45.5</c:v>
                </c:pt>
                <c:pt idx="305">
                  <c:v>41</c:v>
                </c:pt>
                <c:pt idx="306">
                  <c:v>37.5</c:v>
                </c:pt>
                <c:pt idx="307">
                  <c:v>39.6</c:v>
                </c:pt>
                <c:pt idx="308">
                  <c:v>73.599999999999994</c:v>
                </c:pt>
                <c:pt idx="309">
                  <c:v>43.4</c:v>
                </c:pt>
                <c:pt idx="310">
                  <c:v>23.5</c:v>
                </c:pt>
                <c:pt idx="311">
                  <c:v>45.2</c:v>
                </c:pt>
                <c:pt idx="312">
                  <c:v>49.3</c:v>
                </c:pt>
                <c:pt idx="313">
                  <c:v>31.6</c:v>
                </c:pt>
                <c:pt idx="314">
                  <c:v>25.5</c:v>
                </c:pt>
                <c:pt idx="315">
                  <c:v>45.9</c:v>
                </c:pt>
                <c:pt idx="316">
                  <c:v>43.8</c:v>
                </c:pt>
                <c:pt idx="317">
                  <c:v>46.6</c:v>
                </c:pt>
                <c:pt idx="318">
                  <c:v>48.2</c:v>
                </c:pt>
                <c:pt idx="319">
                  <c:v>40.799999999999997</c:v>
                </c:pt>
                <c:pt idx="320">
                  <c:v>40.6</c:v>
                </c:pt>
                <c:pt idx="321">
                  <c:v>17.399999999999999</c:v>
                </c:pt>
                <c:pt idx="322">
                  <c:v>63.3</c:v>
                </c:pt>
                <c:pt idx="323">
                  <c:v>31.7</c:v>
                </c:pt>
                <c:pt idx="324">
                  <c:v>40.1</c:v>
                </c:pt>
                <c:pt idx="325">
                  <c:v>29.3</c:v>
                </c:pt>
                <c:pt idx="326">
                  <c:v>27.7</c:v>
                </c:pt>
                <c:pt idx="327">
                  <c:v>31.1</c:v>
                </c:pt>
                <c:pt idx="328">
                  <c:v>23.5</c:v>
                </c:pt>
                <c:pt idx="329">
                  <c:v>29.4</c:v>
                </c:pt>
                <c:pt idx="330">
                  <c:v>53</c:v>
                </c:pt>
                <c:pt idx="331">
                  <c:v>42.5</c:v>
                </c:pt>
                <c:pt idx="332">
                  <c:v>36.700000000000003</c:v>
                </c:pt>
                <c:pt idx="333">
                  <c:v>30.8</c:v>
                </c:pt>
                <c:pt idx="334">
                  <c:v>30.1</c:v>
                </c:pt>
                <c:pt idx="335">
                  <c:v>44.9</c:v>
                </c:pt>
                <c:pt idx="336">
                  <c:v>40</c:v>
                </c:pt>
                <c:pt idx="337">
                  <c:v>33.1</c:v>
                </c:pt>
                <c:pt idx="338">
                  <c:v>43.1</c:v>
                </c:pt>
                <c:pt idx="339">
                  <c:v>30.5</c:v>
                </c:pt>
                <c:pt idx="340">
                  <c:v>47.3</c:v>
                </c:pt>
                <c:pt idx="341">
                  <c:v>32.200000000000003</c:v>
                </c:pt>
                <c:pt idx="342">
                  <c:v>23</c:v>
                </c:pt>
                <c:pt idx="343">
                  <c:v>28.1</c:v>
                </c:pt>
                <c:pt idx="344">
                  <c:v>54.8</c:v>
                </c:pt>
                <c:pt idx="345">
                  <c:v>18.8</c:v>
                </c:pt>
                <c:pt idx="346">
                  <c:v>34.299999999999997</c:v>
                </c:pt>
                <c:pt idx="347">
                  <c:v>47</c:v>
                </c:pt>
                <c:pt idx="348">
                  <c:v>22.1</c:v>
                </c:pt>
                <c:pt idx="349">
                  <c:v>27.3</c:v>
                </c:pt>
                <c:pt idx="350">
                  <c:v>18.2</c:v>
                </c:pt>
                <c:pt idx="351">
                  <c:v>22.6</c:v>
                </c:pt>
                <c:pt idx="352">
                  <c:v>63.2</c:v>
                </c:pt>
                <c:pt idx="353">
                  <c:v>56.8</c:v>
                </c:pt>
                <c:pt idx="354">
                  <c:v>29.5</c:v>
                </c:pt>
                <c:pt idx="355">
                  <c:v>40.299999999999997</c:v>
                </c:pt>
                <c:pt idx="356">
                  <c:v>25.3</c:v>
                </c:pt>
                <c:pt idx="357">
                  <c:v>38.200000000000003</c:v>
                </c:pt>
                <c:pt idx="358">
                  <c:v>30.6</c:v>
                </c:pt>
                <c:pt idx="359">
                  <c:v>59.6</c:v>
                </c:pt>
                <c:pt idx="360">
                  <c:v>48</c:v>
                </c:pt>
                <c:pt idx="361">
                  <c:v>30.7</c:v>
                </c:pt>
                <c:pt idx="362">
                  <c:v>47.4</c:v>
                </c:pt>
                <c:pt idx="363">
                  <c:v>40.1</c:v>
                </c:pt>
                <c:pt idx="364">
                  <c:v>45.1</c:v>
                </c:pt>
                <c:pt idx="365">
                  <c:v>44.7</c:v>
                </c:pt>
                <c:pt idx="366">
                  <c:v>20.7</c:v>
                </c:pt>
                <c:pt idx="367">
                  <c:v>55.5</c:v>
                </c:pt>
                <c:pt idx="368">
                  <c:v>36.700000000000003</c:v>
                </c:pt>
                <c:pt idx="369">
                  <c:v>23.6</c:v>
                </c:pt>
                <c:pt idx="370">
                  <c:v>18.8</c:v>
                </c:pt>
                <c:pt idx="371">
                  <c:v>42.3</c:v>
                </c:pt>
                <c:pt idx="372">
                  <c:v>29.3</c:v>
                </c:pt>
                <c:pt idx="373">
                  <c:v>52.2</c:v>
                </c:pt>
                <c:pt idx="374">
                  <c:v>33.4</c:v>
                </c:pt>
                <c:pt idx="375">
                  <c:v>29.7</c:v>
                </c:pt>
                <c:pt idx="376">
                  <c:v>41.4</c:v>
                </c:pt>
                <c:pt idx="377">
                  <c:v>38.1</c:v>
                </c:pt>
                <c:pt idx="378">
                  <c:v>23.2</c:v>
                </c:pt>
                <c:pt idx="379">
                  <c:v>38.4</c:v>
                </c:pt>
                <c:pt idx="380">
                  <c:v>50.2</c:v>
                </c:pt>
                <c:pt idx="381">
                  <c:v>62.1</c:v>
                </c:pt>
                <c:pt idx="382">
                  <c:v>41.2</c:v>
                </c:pt>
                <c:pt idx="383">
                  <c:v>31.3</c:v>
                </c:pt>
                <c:pt idx="384">
                  <c:v>24.7</c:v>
                </c:pt>
                <c:pt idx="385">
                  <c:v>48</c:v>
                </c:pt>
                <c:pt idx="386">
                  <c:v>51.7</c:v>
                </c:pt>
                <c:pt idx="387">
                  <c:v>27.3</c:v>
                </c:pt>
                <c:pt idx="388">
                  <c:v>38.6</c:v>
                </c:pt>
                <c:pt idx="389">
                  <c:v>24.7</c:v>
                </c:pt>
                <c:pt idx="390">
                  <c:v>63.9</c:v>
                </c:pt>
                <c:pt idx="391">
                  <c:v>47.3</c:v>
                </c:pt>
                <c:pt idx="392">
                  <c:v>50.5</c:v>
                </c:pt>
                <c:pt idx="393">
                  <c:v>53.9</c:v>
                </c:pt>
                <c:pt idx="394">
                  <c:v>61.5</c:v>
                </c:pt>
                <c:pt idx="395">
                  <c:v>27</c:v>
                </c:pt>
                <c:pt idx="396">
                  <c:v>55</c:v>
                </c:pt>
                <c:pt idx="397">
                  <c:v>59</c:v>
                </c:pt>
                <c:pt idx="398">
                  <c:v>36.299999999999997</c:v>
                </c:pt>
                <c:pt idx="399">
                  <c:v>36.799999999999997</c:v>
                </c:pt>
                <c:pt idx="400">
                  <c:v>18.3</c:v>
                </c:pt>
                <c:pt idx="401">
                  <c:v>28.4</c:v>
                </c:pt>
                <c:pt idx="402">
                  <c:v>39.4</c:v>
                </c:pt>
                <c:pt idx="403">
                  <c:v>18.3</c:v>
                </c:pt>
                <c:pt idx="404">
                  <c:v>58.1</c:v>
                </c:pt>
                <c:pt idx="405">
                  <c:v>20.9</c:v>
                </c:pt>
                <c:pt idx="406">
                  <c:v>48.5</c:v>
                </c:pt>
                <c:pt idx="407">
                  <c:v>19</c:v>
                </c:pt>
                <c:pt idx="408">
                  <c:v>51</c:v>
                </c:pt>
                <c:pt idx="409">
                  <c:v>24.7</c:v>
                </c:pt>
                <c:pt idx="410">
                  <c:v>78</c:v>
                </c:pt>
                <c:pt idx="411">
                  <c:v>36.5</c:v>
                </c:pt>
                <c:pt idx="412">
                  <c:v>11.2</c:v>
                </c:pt>
                <c:pt idx="413">
                  <c:v>31.3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2B-054E-9925-84349F3DC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820800"/>
        <c:axId val="382084304"/>
      </c:scatterChart>
      <c:valAx>
        <c:axId val="45582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MRT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084304"/>
        <c:crosses val="autoZero"/>
        <c:crossBetween val="midCat"/>
      </c:valAx>
      <c:valAx>
        <c:axId val="3820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2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'Real estate'!$D$2:$D$415</cx:f>
        <cx:lvl ptCount="414" formatCode="General">
          <cx:pt idx="0">24.963049999999999</cx:pt>
          <cx:pt idx="1">24.979330000000001</cx:pt>
          <cx:pt idx="2">24.961079999999999</cx:pt>
          <cx:pt idx="3">24.96772</cx:pt>
          <cx:pt idx="4">24.98085</cx:pt>
          <cx:pt idx="5">24.972010000000001</cx:pt>
          <cx:pt idx="6">24.949249999999999</cx:pt>
          <cx:pt idx="7">24.963979999999999</cx:pt>
          <cx:pt idx="8">24.981549999999999</cx:pt>
          <cx:pt idx="9">24.96604</cx:pt>
          <cx:pt idx="10">24.965150000000001</cx:pt>
          <cx:pt idx="11">24.973490000000002</cx:pt>
          <cx:pt idx="12">24.978860000000001</cx:pt>
          <cx:pt idx="13">24.948979999999999</cx:pt>
          <cx:pt idx="14">24.982030000000002</cx:pt>
          <cx:pt idx="15">24.964639999999999</cx:pt>
          <cx:pt idx="16">24.98254</cx:pt>
          <cx:pt idx="17">24.975190000000001</cx:pt>
          <cx:pt idx="18">24.96772</cx:pt>
          <cx:pt idx="19">24.96735</cx:pt>
          <cx:pt idx="20">24.964120000000001</cx:pt>
          <cx:pt idx="21">24.974329999999998</cx:pt>
          <cx:pt idx="22">24.9711</cx:pt>
          <cx:pt idx="23">24.983000000000001</cx:pt>
          <cx:pt idx="24">24.96322</cx:pt>
          <cx:pt idx="25">24.978449999999999</cx:pt>
          <cx:pt idx="26">24.971979999999999</cx:pt>
          <cx:pt idx="27">24.983529999999998</cx:pt>
          <cx:pt idx="28">24.956630000000001</cx:pt>
          <cx:pt idx="29">24.974329999999998</cx:pt>
          <cx:pt idx="30">24.975439999999999</cx:pt>
          <cx:pt idx="31">24.982810000000001</cx:pt>
          <cx:pt idx="32">24.973490000000002</cx:pt>
          <cx:pt idx="33">24.984190000000002</cx:pt>
          <cx:pt idx="34">24.987480000000001</cx:pt>
          <cx:pt idx="35">24.968530000000001</cx:pt>
          <cx:pt idx="36">24.95618</cx:pt>
          <cx:pt idx="37">24.979369999999999</cx:pt>
          <cx:pt idx="38">24.9711</cx:pt>
          <cx:pt idx="39">24.97017</cx:pt>
          <cx:pt idx="40">24.942969999999999</cx:pt>
          <cx:pt idx="41">24.95495</cx:pt>
          <cx:pt idx="42">24.972850000000001</cx:pt>
          <cx:pt idx="43">24.95204</cx:pt>
          <cx:pt idx="44">24.981020000000001</cx:pt>
          <cx:pt idx="45">24.966059999999999</cx:pt>
          <cx:pt idx="46">24.965150000000001</cx:pt>
          <cx:pt idx="47">24.95618</cx:pt>
          <cx:pt idx="48">24.991759999999999</cx:pt>
          <cx:pt idx="49">24.972290000000001</cx:pt>
          <cx:pt idx="50">24.97795</cx:pt>
          <cx:pt idx="51">24.938849999999999</cx:pt>
          <cx:pt idx="52">24.966740000000001</cx:pt>
          <cx:pt idx="53">24.966740000000001</cx:pt>
          <cx:pt idx="54">24.951530000000002</cx:pt>
          <cx:pt idx="55">24.982030000000002</cx:pt>
          <cx:pt idx="56">24.942969999999999</cx:pt>
          <cx:pt idx="57">24.979369999999999</cx:pt>
          <cx:pt idx="58">24.949680000000001</cx:pt>
          <cx:pt idx="59">24.987459999999999</cx:pt>
          <cx:pt idx="60">24.96322</cx:pt>
          <cx:pt idx="61">24.9512</cx:pt>
          <cx:pt idx="62">24.974799999999998</cx:pt>
          <cx:pt idx="63">24.973710000000001</cx:pt>
          <cx:pt idx="64">24.977440000000001</cx:pt>
          <cx:pt idx="65">24.986599999999999</cx:pt>
          <cx:pt idx="66">24.9711</cx:pt>
          <cx:pt idx="67">24.94867</cx:pt>
          <cx:pt idx="68">24.973469999999999</cx:pt>
          <cx:pt idx="69">24.942350000000001</cx:pt>
          <cx:pt idx="70">24.963570000000001</cx:pt>
          <cx:pt idx="71">24.957429999999999</cx:pt>
          <cx:pt idx="72">24.974329999999998</cx:pt>
          <cx:pt idx="73">24.978860000000001</cx:pt>
          <cx:pt idx="74">24.974329999999998</cx:pt>
          <cx:pt idx="75">24.957439999999998</cx:pt>
          <cx:pt idx="76">24.970030000000001</cx:pt>
          <cx:pt idx="77">24.954599999999999</cx:pt>
          <cx:pt idx="78">24.970030000000001</cx:pt>
          <cx:pt idx="79">24.984069999999999</cx:pt>
          <cx:pt idx="80">24.968710000000002</cx:pt>
          <cx:pt idx="81">24.975850000000001</cx:pt>
          <cx:pt idx="82">24.963239999999999</cx:pt>
          <cx:pt idx="83">24.96143</cx:pt>
          <cx:pt idx="84">24.974170000000001</cx:pt>
          <cx:pt idx="85">24.964639999999999</cx:pt>
          <cx:pt idx="86">24.9711</cx:pt>
          <cx:pt idx="87">24.973880000000001</cx:pt>
          <cx:pt idx="88">24.982980000000001</cx:pt>
          <cx:pt idx="89">24.980340000000002</cx:pt>
          <cx:pt idx="90">24.965150000000001</cx:pt>
          <cx:pt idx="91">24.95204</cx:pt>
          <cx:pt idx="92">24.96386</cx:pt>
          <cx:pt idx="93">24.957439999999998</cx:pt>
          <cx:pt idx="94">24.96303</cx:pt>
          <cx:pt idx="95">24.983429999999998</cx:pt>
          <cx:pt idx="96">24.97598</cx:pt>
          <cx:pt idx="97">24.960560000000001</cx:pt>
          <cx:pt idx="98">24.98573</cx:pt>
          <cx:pt idx="99">24.961079999999999</cx:pt>
          <cx:pt idx="100">24.949200000000001</cx:pt>
          <cx:pt idx="101">24.9663</cx:pt>
          <cx:pt idx="102">24.966740000000001</cx:pt>
          <cx:pt idx="103">24.975280000000001</cx:pt>
          <cx:pt idx="104">24.963570000000001</cx:pt>
          <cx:pt idx="105">24.975629999999999</cx:pt>
          <cx:pt idx="106">24.958359999999999</cx:pt>
          <cx:pt idx="107">24.976939999999999</cx:pt>
          <cx:pt idx="108">24.977070000000001</cx:pt>
          <cx:pt idx="109">24.942969999999999</cx:pt>
          <cx:pt idx="110">24.97559</cx:pt>
          <cx:pt idx="111">24.978380000000001</cx:pt>
          <cx:pt idx="112">24.980589999999999</cx:pt>
          <cx:pt idx="113">24.950320000000001</cx:pt>
          <cx:pt idx="114">24.9496</cx:pt>
          <cx:pt idx="115">24.982030000000002</cx:pt>
          <cx:pt idx="116">24.969449999999998</cx:pt>
          <cx:pt idx="117">24.9512</cx:pt>
          <cx:pt idx="118">24.96735</cx:pt>
          <cx:pt idx="119">24.974329999999998</cx:pt>
          <cx:pt idx="120">24.988720000000001</cx:pt>
          <cx:pt idx="121">24.99006</cx:pt>
          <cx:pt idx="122">24.968669999999999</cx:pt>
          <cx:pt idx="123">24.961819999999999</cx:pt>
          <cx:pt idx="124">24.974</cx:pt>
          <cx:pt idx="125">24.973710000000001</cx:pt>
          <cx:pt idx="126">24.97353</cx:pt>
          <cx:pt idx="127">24.941549999999999</cx:pt>
          <cx:pt idx="128">24.965710000000001</cx:pt>
          <cx:pt idx="129">24.951820000000001</cx:pt>
          <cx:pt idx="130">24.964269999999999</cx:pt>
          <cx:pt idx="131">24.943750000000001</cx:pt>
          <cx:pt idx="132">24.938849999999999</cx:pt>
          <cx:pt idx="133">24.979369999999999</cx:pt>
          <cx:pt idx="134">24.954640000000001</cx:pt>
          <cx:pt idx="135">24.981000000000002</cx:pt>
          <cx:pt idx="136">24.951820000000001</cx:pt>
          <cx:pt idx="137">24.941549999999999</cx:pt>
          <cx:pt idx="138">24.963570000000001</cx:pt>
          <cx:pt idx="139">24.963339999999999</cx:pt>
          <cx:pt idx="140">24.954249999999998</cx:pt>
          <cx:pt idx="141">24.954249999999998</cx:pt>
          <cx:pt idx="142">24.973880000000001</cx:pt>
          <cx:pt idx="143">24.938849999999999</cx:pt>
          <cx:pt idx="144">24.973710000000001</cx:pt>
          <cx:pt idx="145">24.982230000000001</cx:pt>
          <cx:pt idx="146">24.965150000000001</cx:pt>
          <cx:pt idx="147">24.966280000000001</cx:pt>
          <cx:pt idx="148">24.93207</cx:pt>
          <cx:pt idx="149">24.983000000000001</cx:pt>
          <cx:pt idx="150">24.988720000000001</cx:pt>
          <cx:pt idx="151">24.95505</cx:pt>
          <cx:pt idx="152">24.941549999999999</cx:pt>
          <cx:pt idx="153">24.966740000000001</cx:pt>
          <cx:pt idx="154">24.973490000000002</cx:pt>
          <cx:pt idx="155">24.975280000000001</cx:pt>
          <cx:pt idx="156">24.97542</cx:pt>
          <cx:pt idx="157">24.975629999999999</cx:pt>
          <cx:pt idx="158">24.97015</cx:pt>
          <cx:pt idx="159">24.95402</cx:pt>
          <cx:pt idx="160">24.965150000000001</cx:pt>
          <cx:pt idx="161">24.982030000000002</cx:pt>
          <cx:pt idx="162">24.95776</cx:pt>
          <cx:pt idx="163">24.975629999999999</cx:pt>
          <cx:pt idx="164">24.96725</cx:pt>
          <cx:pt idx="165">24.96735</cx:pt>
          <cx:pt idx="166">24.977460000000001</cx:pt>
          <cx:pt idx="167">24.965710000000001</cx:pt>
          <cx:pt idx="168">24.977070000000001</cx:pt>
          <cx:pt idx="169">24.966740000000001</cx:pt>
          <cx:pt idx="170">24.980920000000001</cx:pt>
          <cx:pt idx="171">24.978380000000001</cx:pt>
          <cx:pt idx="172">24.966740000000001</cx:pt>
          <cx:pt idx="173">24.95204</cx:pt>
          <cx:pt idx="174">24.962990000000001</cx:pt>
          <cx:pt idx="175">24.98085</cx:pt>
          <cx:pt idx="176">24.983260000000001</cx:pt>
          <cx:pt idx="177">24.970050000000001</cx:pt>
          <cx:pt idx="178">24.976970000000001</cx:pt>
          <cx:pt idx="179">24.974930000000001</cx:pt>
          <cx:pt idx="180">24.966280000000001</cx:pt>
          <cx:pt idx="181">24.97289</cx:pt>
          <cx:pt idx="182">24.97503</cx:pt>
          <cx:pt idx="183">24.974799999999998</cx:pt>
          <cx:pt idx="184">24.974329999999998</cx:pt>
          <cx:pt idx="185">24.976680000000002</cx:pt>
          <cx:pt idx="186">24.964120000000001</cx:pt>
          <cx:pt idx="187">24.97213</cx:pt>
          <cx:pt idx="188">24.963339999999999</cx:pt>
          <cx:pt idx="189">24.972169999999998</cx:pt>
          <cx:pt idx="190">24.95674</cx:pt>
          <cx:pt idx="191">24.96696</cx:pt>
          <cx:pt idx="192">24.982030000000002</cx:pt>
          <cx:pt idx="193">24.9832</cx:pt>
          <cx:pt idx="194">24.97015</cx:pt>
          <cx:pt idx="195">24.949349999999999</cx:pt>
          <cx:pt idx="196">24.97345</cx:pt>
          <cx:pt idx="197">24.974799999999998</cx:pt>
          <cx:pt idx="198">24.97927</cx:pt>
          <cx:pt idx="199">24.963049999999999</cx:pt>
          <cx:pt idx="200">24.95204</cx:pt>
          <cx:pt idx="201">24.982030000000002</cx:pt>
          <cx:pt idx="202">24.941549999999999</cx:pt>
          <cx:pt idx="203">24.965150000000001</cx:pt>
          <cx:pt idx="204">24.965710000000001</cx:pt>
          <cx:pt idx="205">24.974329999999998</cx:pt>
          <cx:pt idx="206">24.978429999999999</cx:pt>
          <cx:pt idx="207">24.941549999999999</cx:pt>
          <cx:pt idx="208">24.98489</cx:pt>
          <cx:pt idx="209">24.96322</cx:pt>
          <cx:pt idx="210">24.973710000000001</cx:pt>
          <cx:pt idx="211">24.967500000000001</cx:pt>
          <cx:pt idx="212">24.983219999999999</cx:pt>
          <cx:pt idx="213">24.976680000000002</cx:pt>
          <cx:pt idx="214">24.97429</cx:pt>
          <cx:pt idx="215">24.958850000000002</cx:pt>
          <cx:pt idx="216">24.96968</cx:pt>
          <cx:pt idx="217">24.973050000000001</cx:pt>
          <cx:pt idx="218">24.975090000000002</cx:pt>
          <cx:pt idx="219">24.962990000000001</cx:pt>
          <cx:pt idx="220">24.981780000000001</cx:pt>
          <cx:pt idx="221">24.974250000000001</cx:pt>
          <cx:pt idx="222">24.975770000000001</cx:pt>
          <cx:pt idx="223">24.965710000000001</cx:pt>
          <cx:pt idx="224">24.972930000000002</cx:pt>
          <cx:pt idx="225">24.977440000000001</cx:pt>
          <cx:pt idx="226">24.955929999999999</cx:pt>
          <cx:pt idx="227">24.97841</cx:pt>
          <cx:pt idx="228">24.985690000000002</cx:pt>
          <cx:pt idx="229">24.98199</cx:pt>
          <cx:pt idx="230">24.98085</cx:pt>
          <cx:pt idx="231">24.980920000000001</cx:pt>
          <cx:pt idx="232">24.982030000000002</cx:pt>
          <cx:pt idx="233">24.967189999999999</cx:pt>
          <cx:pt idx="234">24.954180000000001</cx:pt>
          <cx:pt idx="235">24.978860000000001</cx:pt>
          <cx:pt idx="236">24.968810000000001</cx:pt>
          <cx:pt idx="237">24.983429999999998</cx:pt>
          <cx:pt idx="238">24.971530000000001</cx:pt>
          <cx:pt idx="239">24.985690000000002</cx:pt>
          <cx:pt idx="240">24.965710000000001</cx:pt>
          <cx:pt idx="241">24.960070000000002</cx:pt>
          <cx:pt idx="242">24.975010000000001</cx:pt>
          <cx:pt idx="243">24.97073</cx:pt>
          <cx:pt idx="244">24.967310000000001</cx:pt>
          <cx:pt idx="245">24.965810000000001</cx:pt>
          <cx:pt idx="246">24.948830000000001</cx:pt>
          <cx:pt idx="247">24.972010000000001</cx:pt>
          <cx:pt idx="248">24.966059999999999</cx:pt>
          <cx:pt idx="249">24.95562</cx:pt>
          <cx:pt idx="250">24.98085</cx:pt>
          <cx:pt idx="251">24.979369999999999</cx:pt>
          <cx:pt idx="252">24.961649999999999</cx:pt>
          <cx:pt idx="253">24.960419999999999</cx:pt>
          <cx:pt idx="254">24.967559999999999</cx:pt>
          <cx:pt idx="255">24.974329999999998</cx:pt>
          <cx:pt idx="256">24.979230000000001</cx:pt>
          <cx:pt idx="257">24.974329999999998</cx:pt>
          <cx:pt idx="258">24.963049999999999</cx:pt>
          <cx:pt idx="259">24.95204</cx:pt>
          <cx:pt idx="260">24.96172</cx:pt>
          <cx:pt idx="261">24.97213</cx:pt>
          <cx:pt idx="262">24.95204</cx:pt>
          <cx:pt idx="263">24.947410000000001</cx:pt>
          <cx:pt idx="264">24.954249999999998</cx:pt>
          <cx:pt idx="265">24.986719999999998</cx:pt>
          <cx:pt idx="266">24.972000000000001</cx:pt>
          <cx:pt idx="267">24.977029999999999</cx:pt>
          <cx:pt idx="268">24.985690000000002</cx:pt>
          <cx:pt idx="269">24.97814</cx:pt>
          <cx:pt idx="270">24.980160000000001</cx:pt>
          <cx:pt idx="271">24.962109999999999</cx:pt>
          <cx:pt idx="272">24.974599999999999</cx:pt>
          <cx:pt idx="273">24.981179999999998</cx:pt>
          <cx:pt idx="274">24.982030000000002</cx:pt>
          <cx:pt idx="275">24.941549999999999</cx:pt>
          <cx:pt idx="276">24.966740000000001</cx:pt>
          <cx:pt idx="277">24.983429999999998</cx:pt>
          <cx:pt idx="278">24.948260000000001</cx:pt>
          <cx:pt idx="279">24.98254</cx:pt>
          <cx:pt idx="280">24.972809999999999</cx:pt>
          <cx:pt idx="281">24.958359999999999</cx:pt>
          <cx:pt idx="282">24.970770000000002</cx:pt>
          <cx:pt idx="283">24.977440000000001</cx:pt>
          <cx:pt idx="284">24.982030000000002</cx:pt>
          <cx:pt idx="285">24.982030000000002</cx:pt>
          <cx:pt idx="286">24.980419999999999</cx:pt>
          <cx:pt idx="287">24.967310000000001</cx:pt>
          <cx:pt idx="288">24.967500000000001</cx:pt>
          <cx:pt idx="289">24.963139999999999</cx:pt>
          <cx:pt idx="290">24.975280000000001</cx:pt>
          <cx:pt idx="291">24.963049999999999</cx:pt>
          <cx:pt idx="292">24.970300000000002</cx:pt>
          <cx:pt idx="293">24.946840000000002</cx:pt>
          <cx:pt idx="294">24.974</cx:pt>
          <cx:pt idx="295">24.972539999999999</cx:pt>
          <cx:pt idx="296">24.963650000000001</cx:pt>
          <cx:pt idx="297">24.97635</cx:pt>
          <cx:pt idx="298">24.97964</cx:pt>
          <cx:pt idx="299">24.974329999999998</cx:pt>
          <cx:pt idx="300">24.982030000000002</cx:pt>
          <cx:pt idx="301">24.974329999999998</cx:pt>
          <cx:pt idx="302">24.9726</cx:pt>
          <cx:pt idx="303">24.960439999999998</cx:pt>
          <cx:pt idx="304">24.9711</cx:pt>
          <cx:pt idx="305">24.98086</cx:pt>
          <cx:pt idx="306">24.97017</cx:pt>
          <cx:pt idx="307">24.977229999999999</cx:pt>
          <cx:pt idx="308">24.977440000000001</cx:pt>
          <cx:pt idx="309">24.974080000000001</cx:pt>
          <cx:pt idx="310">24.95468</cx:pt>
          <cx:pt idx="311">24.980499999999999</cx:pt>
          <cx:pt idx="312">24.98246</cx:pt>
          <cx:pt idx="313">24.969449999999998</cx:pt>
          <cx:pt idx="314">24.963049999999999</cx:pt>
          <cx:pt idx="315">24.987459999999999</cx:pt>
          <cx:pt idx="316">24.965150000000001</cx:pt>
          <cx:pt idx="317">25.001149999999999</cx:pt>
          <cx:pt idx="318">24.98236</cx:pt>
          <cx:pt idx="319">24.972580000000001</cx:pt>
          <cx:pt idx="320">24.964120000000001</cx:pt>
          <cx:pt idx="321">24.950949999999999</cx:pt>
          <cx:pt idx="322">24.977440000000001</cx:pt>
          <cx:pt idx="323">24.962990000000001</cx:pt>
          <cx:pt idx="324">24.979369999999999</cx:pt>
          <cx:pt idx="325">24.973710000000001</cx:pt>
          <cx:pt idx="326">24.96322</cx:pt>
          <cx:pt idx="327">24.97026</cx:pt>
          <cx:pt idx="328">24.986740000000001</cx:pt>
          <cx:pt idx="329">24.96622</cx:pt>
          <cx:pt idx="330">24.982030000000002</cx:pt>
          <cx:pt idx="331">24.976310000000002</cx:pt>
          <cx:pt idx="332">24.975380000000001</cx:pt>
          <cx:pt idx="333">24.964120000000001</cx:pt>
          <cx:pt idx="334">24.95204</cx:pt>
          <cx:pt idx="335">24.968530000000001</cx:pt>
          <cx:pt idx="336">24.988720000000001</cx:pt>
          <cx:pt idx="337">24.979130000000001</cx:pt>
          <cx:pt idx="338">24.975439999999999</cx:pt>
          <cx:pt idx="339">24.964469999999999</cx:pt>
          <cx:pt idx="340">24.982980000000001</cx:pt>
          <cx:pt idx="341">24.99156</cx:pt>
          <cx:pt idx="342">24.964469999999999</cx:pt>
          <cx:pt idx="343">24.9633</cx:pt>
          <cx:pt idx="344">24.987459999999999</cx:pt>
          <cx:pt idx="345">24.950949999999999</cx:pt>
          <cx:pt idx="346">24.99156</cx:pt>
          <cx:pt idx="347">24.97419</cx:pt>
          <cx:pt idx="348">24.948260000000001</cx:pt>
          <cx:pt idx="349">25.014589999999998</cx:pt>
          <cx:pt idx="350">24.942969999999999</cx:pt>
          <cx:pt idx="351">24.949249999999999</cx:pt>
          <cx:pt idx="352">24.975850000000001</cx:pt>
          <cx:pt idx="353">24.966740000000001</cx:pt>
          <cx:pt idx="354">24.95204</cx:pt>
          <cx:pt idx="355">24.974450000000001</cx:pt>
          <cx:pt idx="356">24.94783</cx:pt>
          <cx:pt idx="357">24.988720000000001</cx:pt>
          <cx:pt idx="358">24.96622</cx:pt>
          <cx:pt idx="359">24.982030000000002</cx:pt>
          <cx:pt idx="360">24.965150000000001</cx:pt>
          <cx:pt idx="361">24.962990000000001</cx:pt>
          <cx:pt idx="362">24.964950000000002</cx:pt>
          <cx:pt idx="363">24.965150000000001</cx:pt>
          <cx:pt idx="364">24.932929999999999</cx:pt>
          <cx:pt idx="365">24.981179999999998</cx:pt>
          <cx:pt idx="366">24.942969999999999</cx:pt>
          <cx:pt idx="367">24.966740000000001</cx:pt>
          <cx:pt idx="368">24.991759999999999</cx:pt>
          <cx:pt idx="369">24.962990000000001</cx:pt>
          <cx:pt idx="370">24.941549999999999</cx:pt>
          <cx:pt idx="371">24.97945</cx:pt>
          <cx:pt idx="372">24.933630000000001</cx:pt>
          <cx:pt idx="373">24.979369999999999</cx:pt>
          <cx:pt idx="374">24.962990000000001</cx:pt>
          <cx:pt idx="375">24.963339999999999</cx:pt>
          <cx:pt idx="376">24.966059999999999</cx:pt>
          <cx:pt idx="377">24.979600000000001</cx:pt>
          <cx:pt idx="378">24.958850000000002</cx:pt>
          <cx:pt idx="379">24.971609999999998</cx:pt>
          <cx:pt idx="380">24.973690000000001</cx:pt>
          <cx:pt idx="381">24.957439999999998</cx:pt>
          <cx:pt idx="382">24.998000000000001</cx:pt>
          <cx:pt idx="383">24.962990000000001</cx:pt>
          <cx:pt idx="384">24.95505</cx:pt>
          <cx:pt idx="385">24.981819999999999</cx:pt>
          <cx:pt idx="386">24.955909999999999</cx:pt>
          <cx:pt idx="387">24.959569999999999</cx:pt>
          <cx:pt idx="388">24.971509999999999</cx:pt>
          <cx:pt idx="389">24.955439999999999</cx:pt>
          <cx:pt idx="390">24.974329999999998</cx:pt>
          <cx:pt idx="391">24.987459999999999</cx:pt>
          <cx:pt idx="392">24.982399999999998</cx:pt>
          <cx:pt idx="393">24.974450000000001</cx:pt>
          <cx:pt idx="394">24.975629999999999</cx:pt>
          <cx:pt idx="395">24.97419</cx:pt>
          <cx:pt idx="396">24.974450000000001</cx:pt>
          <cx:pt idx="397">24.974329999999998</cx:pt>
          <cx:pt idx="398">24.97587</cx:pt>
          <cx:pt idx="399">24.977229999999999</cx:pt>
          <cx:pt idx="400">24.942969999999999</cx:pt>
          <cx:pt idx="401">24.962990000000001</cx:pt>
          <cx:pt idx="402">24.97701</cx:pt>
          <cx:pt idx="403">24.948830000000001</cx:pt>
          <cx:pt idx="404">24.974329999999998</cx:pt>
          <cx:pt idx="405">24.967310000000001</cx:pt>
          <cx:pt idx="406">24.98123</cx:pt>
          <cx:pt idx="407">24.948899999999998</cx:pt>
          <cx:pt idx="408">24.97841</cx:pt>
          <cx:pt idx="409">24.953939999999999</cx:pt>
          <cx:pt idx="410">24.97071</cx:pt>
          <cx:pt idx="411">24.964310000000001</cx:pt>
          <cx:pt idx="412">24.957190000000001</cx:pt>
          <cx:pt idx="413">24.951550000000001</cx:pt>
        </cx:lvl>
      </cx:numDim>
    </cx:data>
    <cx:data id="1">
      <cx:numDim type="val">
        <cx:f>'Real estate'!$E$2:$E$415</cx:f>
        <cx:lvl ptCount="414" formatCode="General">
          <cx:pt idx="0">121.51254</cx:pt>
          <cx:pt idx="1">121.53642000000001</cx:pt>
          <cx:pt idx="2">121.51045999999999</cx:pt>
          <cx:pt idx="3">121.54102</cx:pt>
          <cx:pt idx="4">121.54391</cx:pt>
          <cx:pt idx="5">121.54722</cx:pt>
          <cx:pt idx="6">121.49542</cx:pt>
          <cx:pt idx="7">121.5425</cx:pt>
          <cx:pt idx="8">121.54142</cx:pt>
          <cx:pt idx="9">121.54210999999999</cx:pt>
          <cx:pt idx="10">121.53737</cx:pt>
          <cx:pt idx="11">121.54245</cx:pt>
          <cx:pt idx="12">121.53464</cx:pt>
          <cx:pt idx="13">121.49621</cx:pt>
          <cx:pt idx="14">121.54348</cx:pt>
          <cx:pt idx="15">121.51622999999999</cx:pt>
          <cx:pt idx="16">121.54395</cx:pt>
          <cx:pt idx="17">121.53151</cx:pt>
          <cx:pt idx="18">121.54102</cx:pt>
          <cx:pt idx="19">121.54464</cx:pt>
          <cx:pt idx="20">121.5167</cx:pt>
          <cx:pt idx="21">121.5431</cx:pt>
          <cx:pt idx="22">121.5317</cx:pt>
          <cx:pt idx="23">121.54022000000001</cx:pt>
          <cx:pt idx="24">121.51237</cx:pt>
          <cx:pt idx="25">121.53888999999999</cx:pt>
          <cx:pt idx="26">121.55063</cx:pt>
          <cx:pt idx="27">121.53966</cx:pt>
          <cx:pt idx="28">121.53765</cx:pt>
          <cx:pt idx="29">121.5431</cx:pt>
          <cx:pt idx="30">121.53119</cx:pt>
          <cx:pt idx="31">121.53408</cx:pt>
          <cx:pt idx="32">121.53451</cx:pt>
          <cx:pt idx="33">121.54243</cx:pt>
          <cx:pt idx="34">121.54301</cx:pt>
          <cx:pt idx="35">121.54413</cx:pt>
          <cx:pt idx="36">121.53843999999999</cx:pt>
          <cx:pt idx="37">121.54245</cx:pt>
          <cx:pt idx="38">121.5317</cx:pt>
          <cx:pt idx="39">121.54494</cx:pt>
          <cx:pt idx="40">121.50342000000001</cx:pt>
          <cx:pt idx="41">121.56174</cx:pt>
          <cx:pt idx="42">121.51730000000001</cx:pt>
          <cx:pt idx="43">121.54841999999999</cx:pt>
          <cx:pt idx="44">121.53655000000001</cx:pt>
          <cx:pt idx="45">121.54297</cx:pt>
          <cx:pt idx="46">121.53737</cx:pt>
          <cx:pt idx="47">121.53843999999999</cx:pt>
          <cx:pt idx="48">121.53456</cx:pt>
          <cx:pt idx="49">121.53445000000001</cx:pt>
          <cx:pt idx="50">121.53451</cx:pt>
          <cx:pt idx="51">121.50382999999999</cx:pt>
          <cx:pt idx="52">121.54067000000001</cx:pt>
          <cx:pt idx="53">121.54067000000001</cx:pt>
          <cx:pt idx="54">121.55253999999999</cx:pt>
          <cx:pt idx="55">121.54348</cx:pt>
          <cx:pt idx="56">121.50342000000001</cx:pt>
          <cx:pt idx="57">121.54245</cx:pt>
          <cx:pt idx="58">121.53009</cx:pt>
          <cx:pt idx="59">121.54391</cx:pt>
          <cx:pt idx="60">121.51237</cx:pt>
          <cx:pt idx="61">121.54900000000001</cx:pt>
          <cx:pt idx="62">121.53059</cx:pt>
          <cx:pt idx="63">121.52983999999999</cx:pt>
          <cx:pt idx="64">121.54458</cx:pt>
          <cx:pt idx="65">121.54082</cx:pt>
          <cx:pt idx="66">121.5317</cx:pt>
          <cx:pt idx="67">121.49507</cx:pt>
          <cx:pt idx="68">121.54271</cx:pt>
          <cx:pt idx="69">121.50357</cx:pt>
          <cx:pt idx="70">121.51329</cx:pt>
          <cx:pt idx="71">121.47516</cx:pt>
          <cx:pt idx="72">121.5431</cx:pt>
          <cx:pt idx="73">121.53464</cx:pt>
          <cx:pt idx="74">121.53863</cx:pt>
          <cx:pt idx="75">121.53711</cx:pt>
          <cx:pt idx="76">121.5458</cx:pt>
          <cx:pt idx="77">121.56627</cx:pt>
          <cx:pt idx="78">121.51696</cx:pt>
          <cx:pt idx="79">121.51748000000001</cx:pt>
          <cx:pt idx="80">121.54651</cx:pt>
          <cx:pt idx="81">121.54516</cx:pt>
          <cx:pt idx="82">121.51241</cx:pt>
          <cx:pt idx="83">121.50827</cx:pt>
          <cx:pt idx="84">121.52999</cx:pt>
          <cx:pt idx="85">121.51531</cx:pt>
          <cx:pt idx="86">121.5317</cx:pt>
          <cx:pt idx="87">121.52981</cx:pt>
          <cx:pt idx="88">121.54024</cx:pt>
          <cx:pt idx="89">121.53951000000001</cx:pt>
          <cx:pt idx="90">121.53737</cx:pt>
          <cx:pt idx="91">121.54841999999999</cx:pt>
          <cx:pt idx="92">121.51458</cx:pt>
          <cx:pt idx="93">121.53711</cx:pt>
          <cx:pt idx="94">121.51254</cx:pt>
          <cx:pt idx="95">121.53762</cx:pt>
          <cx:pt idx="96">121.53381</cx:pt>
          <cx:pt idx="97">121.50830999999999</cx:pt>
          <cx:pt idx="98">121.52758</cx:pt>
          <cx:pt idx="99">121.51045999999999</cx:pt>
          <cx:pt idx="100">121.53076</cx:pt>
          <cx:pt idx="101">121.54026</cx:pt>
          <cx:pt idx="102">121.54067000000001</cx:pt>
          <cx:pt idx="103">121.54541</cx:pt>
          <cx:pt idx="104">121.54951</cx:pt>
          <cx:pt idx="105">121.54694000000001</cx:pt>
          <cx:pt idx="106">121.53756</cx:pt>
          <cx:pt idx="107">121.55391</cx:pt>
          <cx:pt idx="108">121.54312</cx:pt>
          <cx:pt idx="109">121.50342000000001</cx:pt>
          <cx:pt idx="110">121.53713</cx:pt>
          <cx:pt idx="111">121.54119</cx:pt>
          <cx:pt idx="112">121.53986</cx:pt>
          <cx:pt idx="113">121.49587</cx:pt>
          <cx:pt idx="114">121.53018</cx:pt>
          <cx:pt idx="115">121.54348</cx:pt>
          <cx:pt idx="116">121.5449</cx:pt>
          <cx:pt idx="117">121.54900000000001</cx:pt>
          <cx:pt idx="118">121.54464</cx:pt>
          <cx:pt idx="119">121.5431</cx:pt>
          <cx:pt idx="120">121.53411</cx:pt>
          <cx:pt idx="121">121.5346</cx:pt>
          <cx:pt idx="122">121.54331000000001</cx:pt>
          <cx:pt idx="123">121.51222</cx:pt>
          <cx:pt idx="124">121.53842</cx:pt>
          <cx:pt idx="125">121.52983999999999</cx:pt>
          <cx:pt idx="126">121.53885</cx:pt>
          <cx:pt idx="127">121.50381</cx:pt>
          <cx:pt idx="128">121.54089</cx:pt>
          <cx:pt idx="129">121.54886999999999</cx:pt>
          <cx:pt idx="130">121.53964000000001</cx:pt>
          <cx:pt idx="131">121.47883</cx:pt>
          <cx:pt idx="132">121.50382999999999</cx:pt>
          <cx:pt idx="133">121.54245</cx:pt>
          <cx:pt idx="134">121.56627</cx:pt>
          <cx:pt idx="135">121.54713</cx:pt>
          <cx:pt idx="136">121.54886999999999</cx:pt>
          <cx:pt idx="137">121.50381</cx:pt>
          <cx:pt idx="138">121.54951</cx:pt>
          <cx:pt idx="139">121.54767</cx:pt>
          <cx:pt idx="140">121.5399</cx:pt>
          <cx:pt idx="141">121.5399</cx:pt>
          <cx:pt idx="142">121.52981</cx:pt>
          <cx:pt idx="143">121.50382999999999</cx:pt>
          <cx:pt idx="144">121.54951</cx:pt>
          <cx:pt idx="145">121.53597000000001</cx:pt>
          <cx:pt idx="146">121.53737</cx:pt>
          <cx:pt idx="147">121.54196</cx:pt>
          <cx:pt idx="148">121.51597</cx:pt>
          <cx:pt idx="149">121.54026</cx:pt>
          <cx:pt idx="150">121.53408</cx:pt>
          <cx:pt idx="151">121.55964</cx:pt>
          <cx:pt idx="152">121.50381</cx:pt>
          <cx:pt idx="153">121.54067000000001</cx:pt>
          <cx:pt idx="154">121.53372</cx:pt>
          <cx:pt idx="155">121.54541</cx:pt>
          <cx:pt idx="156">121.51725999999999</cx:pt>
          <cx:pt idx="157">121.54694000000001</cx:pt>
          <cx:pt idx="158">121.54494</cx:pt>
          <cx:pt idx="159">121.55282</cx:pt>
          <cx:pt idx="160">121.53737</cx:pt>
          <cx:pt idx="161">121.54348</cx:pt>
          <cx:pt idx="162">121.53438</cx:pt>
          <cx:pt idx="163">121.53715</cx:pt>
          <cx:pt idx="164">121.54252</cx:pt>
          <cx:pt idx="165">121.54464</cx:pt>
          <cx:pt idx="166">121.53299</cx:pt>
          <cx:pt idx="167">121.54089</cx:pt>
          <cx:pt idx="168">121.54308</cx:pt>
          <cx:pt idx="169">121.54067000000001</cx:pt>
          <cx:pt idx="170">121.54738999999999</cx:pt>
          <cx:pt idx="171">121.53476999999999</cx:pt>
          <cx:pt idx="172">121.54039</cx:pt>
          <cx:pt idx="173">121.54841999999999</cx:pt>
          <cx:pt idx="174">121.5432</cx:pt>
          <cx:pt idx="175">121.54391</cx:pt>
          <cx:pt idx="176">121.5446</cx:pt>
          <cx:pt idx="177">121.53758000000001</cx:pt>
          <cx:pt idx="178">121.54262</cx:pt>
          <cx:pt idx="179">121.5273</cx:pt>
          <cx:pt idx="180">121.54196</cx:pt>
          <cx:pt idx="181">121.51728</cx:pt>
          <cx:pt idx="182">121.53691999999999</cx:pt>
          <cx:pt idx="183">121.53059</cx:pt>
          <cx:pt idx="184">121.5431</cx:pt>
          <cx:pt idx="185">121.52518000000001</cx:pt>
          <cx:pt idx="186">121.5167</cx:pt>
          <cx:pt idx="187">121.51627000000001</cx:pt>
          <cx:pt idx="188">121.54767</cx:pt>
          <cx:pt idx="189">121.53471</cx:pt>
          <cx:pt idx="190">121.53400000000001</cx:pt>
          <cx:pt idx="191">121.53992</cx:pt>
          <cx:pt idx="192">121.54348</cx:pt>
          <cx:pt idx="193">121.51812</cx:pt>
          <cx:pt idx="194">121.54494</cx:pt>
          <cx:pt idx="195">121.53046000000001</cx:pt>
          <cx:pt idx="196">121.54093</cx:pt>
          <cx:pt idx="197">121.53059</cx:pt>
          <cx:pt idx="198">121.53874</cx:pt>
          <cx:pt idx="199">121.51254</cx:pt>
          <cx:pt idx="200">121.54841999999999</cx:pt>
          <cx:pt idx="201">121.54348</cx:pt>
          <cx:pt idx="202">121.50381</cx:pt>
          <cx:pt idx="203">121.53737</cx:pt>
          <cx:pt idx="204">121.54089</cx:pt>
          <cx:pt idx="205">121.53863</cx:pt>
          <cx:pt idx="206">121.52406000000001</cx:pt>
          <cx:pt idx="207">121.50381</cx:pt>
          <cx:pt idx="208">121.54121000000001</cx:pt>
          <cx:pt idx="209">121.51237</cx:pt>
          <cx:pt idx="210">121.54951</cx:pt>
          <cx:pt idx="211">121.54069</cx:pt>
          <cx:pt idx="212">121.53765</cx:pt>
          <cx:pt idx="213">121.52518000000001</cx:pt>
          <cx:pt idx="214">121.53917</cx:pt>
          <cx:pt idx="215">121.51358999999999</cx:pt>
          <cx:pt idx="216">121.54522</cx:pt>
          <cx:pt idx="217">121.53994</cx:pt>
          <cx:pt idx="218">121.53644</cx:pt>
          <cx:pt idx="219">121.51251999999999</cx:pt>
          <cx:pt idx="220">121.54058999999999</cx:pt>
          <cx:pt idx="221">121.53814</cx:pt>
          <cx:pt idx="222">121.53475</cx:pt>
          <cx:pt idx="223">121.54089</cx:pt>
          <cx:pt idx="224">121.54026</cx:pt>
          <cx:pt idx="225">121.54458</cx:pt>
          <cx:pt idx="226">121.53913</cx:pt>
          <cx:pt idx="227">121.54281</cx:pt>
          <cx:pt idx="228">121.52760000000001</cx:pt>
          <cx:pt idx="229">121.54464</cx:pt>
          <cx:pt idx="230">121.54391</cx:pt>
          <cx:pt idx="231">121.53653</cx:pt>
          <cx:pt idx="232">121.54348</cx:pt>
          <cx:pt idx="233">121.54268999999999</cx:pt>
          <cx:pt idx="234">121.53713</cx:pt>
          <cx:pt idx="235">121.53464</cx:pt>
          <cx:pt idx="236">121.54089</cx:pt>
          <cx:pt idx="237">121.53762</cx:pt>
          <cx:pt idx="238">121.53559</cx:pt>
          <cx:pt idx="239">121.52760000000001</cx:pt>
          <cx:pt idx="240">121.54089</cx:pt>
          <cx:pt idx="241">121.51361</cx:pt>
          <cx:pt idx="242">121.5273</cx:pt>
          <cx:pt idx="243">121.517</cx:pt>
          <cx:pt idx="244">121.51486</cx:pt>
          <cx:pt idx="245">121.54086</cx:pt>
          <cx:pt idx="246">121.52954</cx:pt>
          <cx:pt idx="247">121.54722</cx:pt>
          <cx:pt idx="248">121.54297</cx:pt>
          <cx:pt idx="249">121.53872</cx:pt>
          <cx:pt idx="250">121.54391</cx:pt>
          <cx:pt idx="251">121.54245</cx:pt>
          <cx:pt idx="252">121.55011</cx:pt>
          <cx:pt idx="253">121.51461999999999</cx:pt>
          <cx:pt idx="254">121.5423</cx:pt>
          <cx:pt idx="255">121.53863</cx:pt>
          <cx:pt idx="256">121.53986</cx:pt>
          <cx:pt idx="257">121.5431</cx:pt>
          <cx:pt idx="258">121.54915</cx:pt>
          <cx:pt idx="259">121.54841999999999</cx:pt>
          <cx:pt idx="260">121.53812000000001</cx:pt>
          <cx:pt idx="261">121.51627000000001</cx:pt>
          <cx:pt idx="262">121.54841999999999</cx:pt>
          <cx:pt idx="263">121.49628</cx:pt>
          <cx:pt idx="264">121.5399</cx:pt>
          <cx:pt idx="265">121.52091</cx:pt>
          <cx:pt idx="266">121.54477</cx:pt>
          <cx:pt idx="267">121.54264999999999</cx:pt>
          <cx:pt idx="268">121.52760000000001</cx:pt>
          <cx:pt idx="269">121.54170000000001</cx:pt>
          <cx:pt idx="270">121.53932</cx:pt>
          <cx:pt idx="271">121.54928</cx:pt>
          <cx:pt idx="272">121.53046000000001</cx:pt>
          <cx:pt idx="273">121.53788</cx:pt>
          <cx:pt idx="274">121.54348</cx:pt>
          <cx:pt idx="275">121.50381</cx:pt>
          <cx:pt idx="276">121.54067000000001</cx:pt>
          <cx:pt idx="277">121.53762</cx:pt>
          <cx:pt idx="278">121.49587</cx:pt>
          <cx:pt idx="279">121.54395</cx:pt>
          <cx:pt idx="280">121.53265</cx:pt>
          <cx:pt idx="281">121.53756</cx:pt>
          <cx:pt idx="282">121.54634</cx:pt>
          <cx:pt idx="283">121.54458</cx:pt>
          <cx:pt idx="284">121.54348</cx:pt>
          <cx:pt idx="285">121.54348</cx:pt>
          <cx:pt idx="286">121.54228000000001</cx:pt>
          <cx:pt idx="287">121.51486</cx:pt>
          <cx:pt idx="288">121.54451</cx:pt>
          <cx:pt idx="289">121.51151</cx:pt>
          <cx:pt idx="290">121.54541</cx:pt>
          <cx:pt idx="291">121.53758000000001</cx:pt>
          <cx:pt idx="292">121.54458</cx:pt>
          <cx:pt idx="293">121.49578</cx:pt>
          <cx:pt idx="294">121.53842</cx:pt>
          <cx:pt idx="295">121.54058999999999</cx:pt>
          <cx:pt idx="296">121.51470999999999</cx:pt>
          <cx:pt idx="297">121.54329</cx:pt>
          <cx:pt idx="298">121.53805</cx:pt>
          <cx:pt idx="299">121.5431</cx:pt>
          <cx:pt idx="300">121.54348</cx:pt>
          <cx:pt idx="301">121.5431</cx:pt>
          <cx:pt idx="302">121.53561000000001</cx:pt>
          <cx:pt idx="303">121.51461999999999</cx:pt>
          <cx:pt idx="304">121.5317</cx:pt>
          <cx:pt idx="305">121.54161999999999</cx:pt>
          <cx:pt idx="306">121.54647</cx:pt>
          <cx:pt idx="307">121.53767000000001</cx:pt>
          <cx:pt idx="308">121.54458</cx:pt>
          <cx:pt idx="309">121.54011</cx:pt>
          <cx:pt idx="310">121.55481</cx:pt>
          <cx:pt idx="311">121.53778</cx:pt>
          <cx:pt idx="312">121.54477</cx:pt>
          <cx:pt idx="313">121.5449</cx:pt>
          <cx:pt idx="314">121.54915</cx:pt>
          <cx:pt idx="315">121.54391</cx:pt>
          <cx:pt idx="316">121.53737</cx:pt>
          <cx:pt idx="317">121.51776</cx:pt>
          <cx:pt idx="318">121.53923</cx:pt>
          <cx:pt idx="319">121.54814</cx:pt>
          <cx:pt idx="320">121.54273000000001</cx:pt>
          <cx:pt idx="321">121.48457999999999</cx:pt>
          <cx:pt idx="322">121.54458</cx:pt>
          <cx:pt idx="323">121.51284</cx:pt>
          <cx:pt idx="324">121.54245</cx:pt>
          <cx:pt idx="325">121.52983999999999</cx:pt>
          <cx:pt idx="326">121.51237</cx:pt>
          <cx:pt idx="327">121.51642</cx:pt>
          <cx:pt idx="328">121.51844</cx:pt>
          <cx:pt idx="329">121.51667999999999</cx:pt>
          <cx:pt idx="330">121.54348</cx:pt>
          <cx:pt idx="331">121.54436</cx:pt>
          <cx:pt idx="332">121.54971</cx:pt>
          <cx:pt idx="333">121.5167</cx:pt>
          <cx:pt idx="334">121.54841999999999</cx:pt>
          <cx:pt idx="335">121.54413</cx:pt>
          <cx:pt idx="336">121.53408</cx:pt>
          <cx:pt idx="337">121.53666</cx:pt>
          <cx:pt idx="338">121.53119</cx:pt>
          <cx:pt idx="339">121.51649</cx:pt>
          <cx:pt idx="340">121.53981</cx:pt>
          <cx:pt idx="341">121.53406</cx:pt>
          <cx:pt idx="342">121.51649</cx:pt>
          <cx:pt idx="343">121.51242999999999</cx:pt>
          <cx:pt idx="344">121.54391</cx:pt>
          <cx:pt idx="345">121.48457999999999</cx:pt>
          <cx:pt idx="346">121.53406</cx:pt>
          <cx:pt idx="347">121.53797</cx:pt>
          <cx:pt idx="348">121.49587</cx:pt>
          <cx:pt idx="349">121.51815999999999</cx:pt>
          <cx:pt idx="350">121.50342000000001</cx:pt>
          <cx:pt idx="351">121.49542</cx:pt>
          <cx:pt idx="352">121.54516</cx:pt>
          <cx:pt idx="353">121.54067000000001</cx:pt>
          <cx:pt idx="354">121.54841999999999</cx:pt>
          <cx:pt idx="355">121.54765</cx:pt>
          <cx:pt idx="356">121.50243</cx:pt>
          <cx:pt idx="357">121.53411</cx:pt>
          <cx:pt idx="358">121.51709</cx:pt>
          <cx:pt idx="359">121.54348</cx:pt>
          <cx:pt idx="360">121.53737</cx:pt>
          <cx:pt idx="361">121.51284</cx:pt>
          <cx:pt idx="362">121.54277</cx:pt>
          <cx:pt idx="363">121.53737</cx:pt>
          <cx:pt idx="364">121.51203</cx:pt>
          <cx:pt idx="365">121.53788</cx:pt>
          <cx:pt idx="366">121.50342000000001</cx:pt>
          <cx:pt idx="367">121.54067000000001</cx:pt>
          <cx:pt idx="368">121.53456</cx:pt>
          <cx:pt idx="369">121.51284</cx:pt>
          <cx:pt idx="370">121.50381</cx:pt>
          <cx:pt idx="371">121.53642000000001</cx:pt>
          <cx:pt idx="372">121.51158</cx:pt>
          <cx:pt idx="373">121.54245</cx:pt>
          <cx:pt idx="374">121.51284</cx:pt>
          <cx:pt idx="375">121.54767</cx:pt>
          <cx:pt idx="376">121.54297</cx:pt>
          <cx:pt idx="377">121.5414</cx:pt>
          <cx:pt idx="378">121.51358999999999</cx:pt>
          <cx:pt idx="379">121.53422999999999</cx:pt>
          <cx:pt idx="380">121.52979000000001</cx:pt>
          <cx:pt idx="381">121.53711</cx:pt>
          <cx:pt idx="382">121.5155</cx:pt>
          <cx:pt idx="383">121.51284</cx:pt>
          <cx:pt idx="384">121.55964</cx:pt>
          <cx:pt idx="385">121.54086</cx:pt>
          <cx:pt idx="386">121.53955999999999</cx:pt>
          <cx:pt idx="387">121.51353</cx:pt>
          <cx:pt idx="388">121.54349999999999</cx:pt>
          <cx:pt idx="389">121.49630000000001</cx:pt>
          <cx:pt idx="390">121.5431</cx:pt>
          <cx:pt idx="391">121.54391</cx:pt>
          <cx:pt idx="392">121.54619</cx:pt>
          <cx:pt idx="393">121.54765</cx:pt>
          <cx:pt idx="394">121.53715</cx:pt>
          <cx:pt idx="395">121.5175</cx:pt>
          <cx:pt idx="396">121.54765</cx:pt>
          <cx:pt idx="397">121.5431</cx:pt>
          <cx:pt idx="398">121.53913</cx:pt>
          <cx:pt idx="399">121.53767000000001</cx:pt>
          <cx:pt idx="400">121.50342000000001</cx:pt>
          <cx:pt idx="401">121.51284</cx:pt>
          <cx:pt idx="402">121.54224000000001</cx:pt>
          <cx:pt idx="403">121.52954</cx:pt>
          <cx:pt idx="404">121.5431</cx:pt>
          <cx:pt idx="405">121.51486</cx:pt>
          <cx:pt idx="406">121.53743</cx:pt>
          <cx:pt idx="407">121.53095</cx:pt>
          <cx:pt idx="408">121.5428</cx:pt>
          <cx:pt idx="409">121.55174</cx:pt>
          <cx:pt idx="410">121.54069</cx:pt>
          <cx:pt idx="411">121.54062999999999</cx:pt>
          <cx:pt idx="412">121.47353</cx:pt>
          <cx:pt idx="413">121.55387</cx:pt>
        </cx:lvl>
      </cx:numDim>
    </cx:data>
    <cx:data id="2">
      <cx:numDim type="val">
        <cx:f>'Real estate'!$F$2:$F$415</cx:f>
        <cx:lvl ptCount="414" formatCode="General">
          <cx:pt idx="0">7.0999999999999996</cx:pt>
          <cx:pt idx="1">34.5</cx:pt>
          <cx:pt idx="2">20.399999999999999</cx:pt>
          <cx:pt idx="3">1.5</cx:pt>
          <cx:pt idx="4">3.1000000000000001</cx:pt>
          <cx:pt idx="5">3.1000000000000001</cx:pt>
          <cx:pt idx="6">29.399999999999999</cx:pt>
          <cx:pt idx="7">32.700000000000003</cx:pt>
          <cx:pt idx="8">30.600000000000001</cx:pt>
          <cx:pt idx="9">33.399999999999999</cx:pt>
          <cx:pt idx="10">12.9</cx:pt>
          <cx:pt idx="11">34.899999999999999</cx:pt>
          <cx:pt idx="12">15.5</cx:pt>
          <cx:pt idx="13">26.899999999999999</cx:pt>
          <cx:pt idx="14">15.6</cx:pt>
          <cx:pt idx="15">30.399999999999999</cx:pt>
          <cx:pt idx="16">1.1000000000000001</cx:pt>
          <cx:pt idx="17">14.6</cx:pt>
          <cx:pt idx="18">1.5</cx:pt>
          <cx:pt idx="19">12.6</cx:pt>
          <cx:pt idx="20">12.4</cx:pt>
          <cx:pt idx="21">5.7000000000000002</cx:pt>
          <cx:pt idx="22">0</cx:pt>
          <cx:pt idx="23">32.899999999999999</cx:pt>
          <cx:pt idx="24">20.199999999999999</cx:pt>
          <cx:pt idx="25">29.100000000000001</cx:pt>
          <cx:pt idx="26">37.100000000000001</cx:pt>
          <cx:pt idx="27">30.899999999999999</cx:pt>
          <cx:pt idx="28">23</cx:pt>
          <cx:pt idx="29">5.5999999999999996</cx:pt>
          <cx:pt idx="30">17.699999999999999</cx:pt>
          <cx:pt idx="31">29.600000000000001</cx:pt>
          <cx:pt idx="32">37.899999999999999</cx:pt>
          <cx:pt idx="33">15.4</cx:pt>
          <cx:pt idx="34">34.399999999999999</cx:pt>
          <cx:pt idx="35">0</cx:pt>
          <cx:pt idx="36">0</cx:pt>
          <cx:pt idx="37">11.4</cx:pt>
          <cx:pt idx="38">0</cx:pt>
          <cx:pt idx="39">3.2000000000000002</cx:pt>
          <cx:pt idx="40">16</cx:pt>
          <cx:pt idx="41">14.1</cx:pt>
          <cx:pt idx="42">31.399999999999999</cx:pt>
          <cx:pt idx="43">11.5</cx:pt>
          <cx:pt idx="44">29.300000000000001</cx:pt>
          <cx:pt idx="45">12.9</cx:pt>
          <cx:pt idx="46">13</cx:pt>
          <cx:pt idx="47">0</cx:pt>
          <cx:pt idx="48">12.5</cx:pt>
          <cx:pt idx="49">38</cx:pt>
          <cx:pt idx="50">15.6</cx:pt>
          <cx:pt idx="51">13.5</cx:pt>
          <cx:pt idx="52">7.7999999999999998</cx:pt>
          <cx:pt idx="53">7.7999999999999998</cx:pt>
          <cx:pt idx="54">14.199999999999999</cx:pt>
          <cx:pt idx="55">15.9</cx:pt>
          <cx:pt idx="56">16.100000000000001</cx:pt>
          <cx:pt idx="57">5</cx:pt>
          <cx:pt idx="58">31.699999999999999</cx:pt>
          <cx:pt idx="59">12.5</cx:pt>
          <cx:pt idx="60">20.5</cx:pt>
          <cx:pt idx="61">1.8</cx:pt>
          <cx:pt idx="62">0</cx:pt>
          <cx:pt idx="63">12.699999999999999</cx:pt>
          <cx:pt idx="64">0</cx:pt>
          <cx:pt idx="65">18</cx:pt>
          <cx:pt idx="66">0</cx:pt>
          <cx:pt idx="67">13.9</cx:pt>
          <cx:pt idx="68">34.799999999999997</cx:pt>
          <cx:pt idx="69">16.199999999999999</cx:pt>
          <cx:pt idx="70">2</cx:pt>
          <cx:pt idx="71">18</cx:pt>
          <cx:pt idx="72">5.9000000000000004</cx:pt>
          <cx:pt idx="73">15.699999999999999</cx:pt>
          <cx:pt idx="74">34.700000000000003</cx:pt>
          <cx:pt idx="75">3.3999999999999999</cx:pt>
          <cx:pt idx="76">34.899999999999999</cx:pt>
          <cx:pt idx="77">10.300000000000001</cx:pt>
          <cx:pt idx="78">15.9</cx:pt>
          <cx:pt idx="79">5.0999999999999996</cx:pt>
          <cx:pt idx="80">31.300000000000001</cx:pt>
          <cx:pt idx="81">4.5999999999999996</cx:pt>
          <cx:pt idx="82">4</cx:pt>
          <cx:pt idx="83">18.399999999999999</cx:pt>
          <cx:pt idx="84">10.300000000000001</cx:pt>
          <cx:pt idx="85">15</cx:pt>
          <cx:pt idx="86">0</cx:pt>
          <cx:pt idx="87">12.699999999999999</cx:pt>
          <cx:pt idx="88">32</cx:pt>
          <cx:pt idx="89">19.5</cx:pt>
          <cx:pt idx="90">13</cx:pt>
          <cx:pt idx="91">14.699999999999999</cx:pt>
          <cx:pt idx="92">14.699999999999999</cx:pt>
          <cx:pt idx="93">3.5</cx:pt>
          <cx:pt idx="94">17.199999999999999</cx:pt>
          <cx:pt idx="95">6.7999999999999998</cx:pt>
          <cx:pt idx="96">38.200000000000003</cx:pt>
          <cx:pt idx="97">25.300000000000001</cx:pt>
          <cx:pt idx="98">8.9000000000000004</cx:pt>
          <cx:pt idx="99">20.600000000000001</cx:pt>
          <cx:pt idx="100">31.899999999999999</cx:pt>
          <cx:pt idx="101">40.899999999999999</cx:pt>
          <cx:pt idx="102">8</cx:pt>
          <cx:pt idx="103">9.9000000000000004</cx:pt>
          <cx:pt idx="104">18.899999999999999</cx:pt>
          <cx:pt idx="105">2.1000000000000001</cx:pt>
          <cx:pt idx="106">3.5</cx:pt>
          <cx:pt idx="107">13.699999999999999</cx:pt>
          <cx:pt idx="108">34.799999999999997</cx:pt>
          <cx:pt idx="109">16.300000000000001</cx:pt>
          <cx:pt idx="110">38.299999999999997</cx:pt>
          <cx:pt idx="111">28</cx:pt>
          <cx:pt idx="112">32.399999999999999</cx:pt>
          <cx:pt idx="113">27.100000000000001</cx:pt>
          <cx:pt idx="114">31.699999999999999</cx:pt>
          <cx:pt idx="115">15.9</cx:pt>
          <cx:pt idx="116">17.699999999999999</cx:pt>
          <cx:pt idx="117">2</cx:pt>
          <cx:pt idx="118">15</cx:pt>
          <cx:pt idx="119">5.9000000000000004</cx:pt>
          <cx:pt idx="120">16.899999999999999</cx:pt>
          <cx:pt idx="121">30</cx:pt>
          <cx:pt idx="122">31.5</cx:pt>
          <cx:pt idx="123">17.300000000000001</cx:pt>
          <cx:pt idx="124">21.199999999999999</cx:pt>
          <cx:pt idx="125">12.699999999999999</cx:pt>
          <cx:pt idx="126">39.600000000000001</cx:pt>
          <cx:pt idx="127">13.6</cx:pt>
          <cx:pt idx="128">1</cx:pt>
          <cx:pt idx="129">18</cx:pt>
          <cx:pt idx="130">30.800000000000001</cx:pt>
          <cx:pt idx="131">30.899999999999999</cx:pt>
          <cx:pt idx="132">13.6</cx:pt>
          <cx:pt idx="133">11.6</cx:pt>
          <cx:pt idx="134">8.9000000000000004</cx:pt>
          <cx:pt idx="135">22.800000000000001</cx:pt>
          <cx:pt idx="136">18</cx:pt>
          <cx:pt idx="137">16.5</cx:pt>
          <cx:pt idx="138">19</cx:pt>
          <cx:pt idx="139">17.600000000000001</cx:pt>
          <cx:pt idx="140">19.100000000000001</cx:pt>
          <cx:pt idx="141">19.199999999999999</cx:pt>
          <cx:pt idx="142">12.9</cx:pt>
          <cx:pt idx="143">13.6</cx:pt>
          <cx:pt idx="144">13</cx:pt>
          <cx:pt idx="145">33.5</cx:pt>
          <cx:pt idx="146">13.199999999999999</cx:pt>
          <cx:pt idx="147">33.899999999999999</cx:pt>
          <cx:pt idx="148">16.300000000000001</cx:pt>
          <cx:pt idx="149">18.300000000000001</cx:pt>
          <cx:pt idx="150">16.899999999999999</cx:pt>
          <cx:pt idx="151">5.2000000000000002</cx:pt>
          <cx:pt idx="152">13.699999999999999</cx:pt>
          <cx:pt idx="153">8.0999999999999996</cx:pt>
          <cx:pt idx="154">34.799999999999997</cx:pt>
          <cx:pt idx="155">10.1</cx:pt>
          <cx:pt idx="156">29.300000000000001</cx:pt>
          <cx:pt idx="157">7.0999999999999996</cx:pt>
          <cx:pt idx="158">36.600000000000001</cx:pt>
          <cx:pt idx="159">31.300000000000001</cx:pt>
          <cx:pt idx="160">13.300000000000001</cx:pt>
          <cx:pt idx="161">16.100000000000001</cx:pt>
          <cx:pt idx="162">13.300000000000001</cx:pt>
          <cx:pt idx="163">35.5</cx:pt>
          <cx:pt idx="164">13.199999999999999</cx:pt>
          <cx:pt idx="165">15.1</cx:pt>
          <cx:pt idx="166">28.399999999999999</cx:pt>
          <cx:pt idx="167">1.1000000000000001</cx:pt>
          <cx:pt idx="168">17.199999999999999</cx:pt>
          <cx:pt idx="169">8.0999999999999996</cx:pt>
          <cx:pt idx="170">20.600000000000001</cx:pt>
          <cx:pt idx="171">38.600000000000001</cx:pt>
          <cx:pt idx="172">41.299999999999997</cx:pt>
          <cx:pt idx="173">11.9</cx:pt>
          <cx:pt idx="174">27.600000000000001</cx:pt>
          <cx:pt idx="175">3.6000000000000001</cx:pt>
          <cx:pt idx="176">41.299999999999997</cx:pt>
          <cx:pt idx="177">30.199999999999999</cx:pt>
          <cx:pt idx="178">33</cx:pt>
          <cx:pt idx="179">14</cx:pt>
          <cx:pt idx="180">34</cx:pt>
          <cx:pt idx="181">12.800000000000001</cx:pt>
          <cx:pt idx="182">38.5</cx:pt>
          <cx:pt idx="183">0</cx:pt>
          <cx:pt idx="184">6.2000000000000002</cx:pt>
          <cx:pt idx="185">12.800000000000001</cx:pt>
          <cx:pt idx="186">11</cx:pt>
          <cx:pt idx="187">4.7999999999999998</cx:pt>
          <cx:pt idx="188">17.699999999999999</cx:pt>
          <cx:pt idx="189">37.700000000000003</cx:pt>
          <cx:pt idx="190">17.5</cx:pt>
          <cx:pt idx="191">2.5</cx:pt>
          <cx:pt idx="192">16.199999999999999</cx:pt>
          <cx:pt idx="193">15.6</cx:pt>
          <cx:pt idx="194">36.600000000000001</cx:pt>
          <cx:pt idx="195">32</cx:pt>
          <cx:pt idx="196">41.399999999999999</cx:pt>
          <cx:pt idx="197">0</cx:pt>
          <cx:pt idx="198">42.700000000000003</cx:pt>
          <cx:pt idx="199">7.5999999999999996</cx:pt>
          <cx:pt idx="200">12</cx:pt>
          <cx:pt idx="201">16.199999999999999</cx:pt>
          <cx:pt idx="202">13.800000000000001</cx:pt>
          <cx:pt idx="203">13.300000000000001</cx:pt>
          <cx:pt idx="204">1.1000000000000001</cx:pt>
          <cx:pt idx="205">26.600000000000001</cx:pt>
          <cx:pt idx="206">10</cx:pt>
          <cx:pt idx="207">13.800000000000001</cx:pt>
          <cx:pt idx="208">11.6</cx:pt>
          <cx:pt idx="209">20.899999999999999</cx:pt>
          <cx:pt idx="210">13.199999999999999</cx:pt>
          <cx:pt idx="211">43.799999999999997</cx:pt>
          <cx:pt idx="212">3.6000000000000001</cx:pt>
          <cx:pt idx="213">13</cx:pt>
          <cx:pt idx="214">39.200000000000003</cx:pt>
          <cx:pt idx="215">16.199999999999999</cx:pt>
          <cx:pt idx="216">32.600000000000001</cx:pt>
          <cx:pt idx="217">27.5</cx:pt>
          <cx:pt idx="218">30.100000000000001</cx:pt>
          <cx:pt idx="219">18.199999999999999</cx:pt>
          <cx:pt idx="220">33.200000000000003</cx:pt>
          <cx:pt idx="221">21.300000000000001</cx:pt>
          <cx:pt idx="222">39.799999999999997</cx:pt>
          <cx:pt idx="223">1.1000000000000001</cx:pt>
          <cx:pt idx="224">1.8999999999999999</cx:pt>
          <cx:pt idx="225">0</cx:pt>
          <cx:pt idx="226">10.4</cx:pt>
          <cx:pt idx="227">16.5</cx:pt>
          <cx:pt idx="228">9.0999999999999996</cx:pt>
          <cx:pt idx="229">31.5</cx:pt>
          <cx:pt idx="230">3.7999999999999998</cx:pt>
          <cx:pt idx="231">29.600000000000001</cx:pt>
          <cx:pt idx="232">16.199999999999999</cx:pt>
          <cx:pt idx="233">35.799999999999997</cx:pt>
          <cx:pt idx="234">6.5</cx:pt>
          <cx:pt idx="235">16.100000000000001</cx:pt>
          <cx:pt idx="236">34.399999999999999</cx:pt>
          <cx:pt idx="237">22.199999999999999</cx:pt>
          <cx:pt idx="238">37.799999999999997</cx:pt>
          <cx:pt idx="239">9.0999999999999996</cx:pt>
          <cx:pt idx="240">1.1000000000000001</cx:pt>
          <cx:pt idx="241">8</cx:pt>
          <cx:pt idx="242">17.300000000000001</cx:pt>
          <cx:pt idx="243">17</cx:pt>
          <cx:pt idx="244">17.800000000000001</cx:pt>
          <cx:pt idx="245">2.2999999999999998</cx:pt>
          <cx:pt idx="246">30.300000000000001</cx:pt>
          <cx:pt idx="247">3.7000000000000002</cx:pt>
          <cx:pt idx="248">13.300000000000001</cx:pt>
          <cx:pt idx="249">34.600000000000001</cx:pt>
          <cx:pt idx="250">3.7999999999999998</cx:pt>
          <cx:pt idx="251">5.4000000000000004</cx:pt>
          <cx:pt idx="252">21.699999999999999</cx:pt>
          <cx:pt idx="253">16.199999999999999</cx:pt>
          <cx:pt idx="254">40.899999999999999</cx:pt>
          <cx:pt idx="255">26.800000000000001</cx:pt>
          <cx:pt idx="256">18.800000000000001</cx:pt>
          <cx:pt idx="257">6.2999999999999998</cx:pt>
          <cx:pt idx="258">17.5</cx:pt>
          <cx:pt idx="259">12.199999999999999</cx:pt>
          <cx:pt idx="260">14.800000000000001</cx:pt>
          <cx:pt idx="261">5.0999999999999996</cx:pt>
          <cx:pt idx="262">12</cx:pt>
          <cx:pt idx="263">24</cx:pt>
          <cx:pt idx="264">15.199999999999999</cx:pt>
          <cx:pt idx="265">17.600000000000001</cx:pt>
          <cx:pt idx="266">19.199999999999999</cx:pt>
          <cx:pt idx="267">37.200000000000003</cx:pt>
          <cx:pt idx="268">9</cx:pt>
          <cx:pt idx="269">34.5</cx:pt>
          <cx:pt idx="270">39.700000000000003</cx:pt>
          <cx:pt idx="271">21.699999999999999</cx:pt>
          <cx:pt idx="272">10.800000000000001</cx:pt>
          <cx:pt idx="273">4.7000000000000002</cx:pt>
          <cx:pt idx="274">13.9</cx:pt>
          <cx:pt idx="275">16.699999999999999</cx:pt>
          <cx:pt idx="276">8.3000000000000007</cx:pt>
          <cx:pt idx="277">7.0999999999999996</cx:pt>
          <cx:pt idx="278">25.600000000000001</cx:pt>
          <cx:pt idx="279">1.7</cx:pt>
          <cx:pt idx="280">33.600000000000001</cx:pt>
          <cx:pt idx="281">3.8999999999999999</cx:pt>
          <cx:pt idx="282">37.299999999999997</cx:pt>
          <cx:pt idx="283">0</cx:pt>
          <cx:pt idx="284">14.1</cx:pt>
          <cx:pt idx="285">16.399999999999999</cx:pt>
          <cx:pt idx="286">20.300000000000001</cx:pt>
          <cx:pt idx="287">17.899999999999999</cx:pt>
          <cx:pt idx="288">16.899999999999999</cx:pt>
          <cx:pt idx="289">4.5</cx:pt>
          <cx:pt idx="290">10.5</cx:pt>
          <cx:pt idx="291">36.100000000000001</cx:pt>
          <cx:pt idx="292">21.699999999999999</cx:pt>
          <cx:pt idx="293">24.199999999999999</cx:pt>
          <cx:pt idx="294">21.699999999999999</cx:pt>
          <cx:pt idx="295">33.600000000000001</cx:pt>
          <cx:pt idx="296">11</cx:pt>
          <cx:pt idx="297">40.100000000000001</cx:pt>
          <cx:pt idx="298">30.399999999999999</cx:pt>
          <cx:pt idx="299">6.4000000000000004</cx:pt>
          <cx:pt idx="300">16.399999999999999</cx:pt>
          <cx:pt idx="301">6.4000000000000004</cx:pt>
          <cx:pt idx="302">31.399999999999999</cx:pt>
          <cx:pt idx="303">9.9000000000000004</cx:pt>
          <cx:pt idx="304">0</cx:pt>
          <cx:pt idx="305">38.5</cx:pt>
          <cx:pt idx="306">19.800000000000001</cx:pt>
          <cx:pt idx="307">19.199999999999999</cx:pt>
          <cx:pt idx="308">0</cx:pt>
          <cx:pt idx="309">28.199999999999999</cx:pt>
          <cx:pt idx="310">8.4000000000000004</cx:pt>
          <cx:pt idx="311">4.2999999999999998</cx:pt>
          <cx:pt idx="312">9.6999999999999993</cx:pt>
          <cx:pt idx="313">18.199999999999999</cx:pt>
          <cx:pt idx="314">17.399999999999999</cx:pt>
          <cx:pt idx="315">13.1</cx:pt>
          <cx:pt idx="316">13.6</cx:pt>
          <cx:pt idx="317">11.9</cx:pt>
          <cx:pt idx="318">32.799999999999997</cx:pt>
          <cx:pt idx="319">7.5</cx:pt>
          <cx:pt idx="320">16.399999999999999</cx:pt>
          <cx:pt idx="321">31.5</cx:pt>
          <cx:pt idx="322">0</cx:pt>
          <cx:pt idx="323">3.8999999999999999</cx:pt>
          <cx:pt idx="324">17.199999999999999</cx:pt>
          <cx:pt idx="325">13.199999999999999</cx:pt>
          <cx:pt idx="326">21.199999999999999</cx:pt>
          <cx:pt idx="327">2.6000000000000001</cx:pt>
          <cx:pt idx="328">33.5</cx:pt>
          <cx:pt idx="329">20</cx:pt>
          <cx:pt idx="330">16.399999999999999</cx:pt>
          <cx:pt idx="331">28.600000000000001</cx:pt>
          <cx:pt idx="332">3.5</cx:pt>
          <cx:pt idx="333">13.199999999999999</cx:pt>
          <cx:pt idx="334">12.199999999999999</cx:pt>
          <cx:pt idx="335">0</cx:pt>
          <cx:pt idx="336">17.100000000000001</cx:pt>
          <cx:pt idx="337">35.299999999999997</cx:pt>
          <cx:pt idx="338">18.199999999999999</cx:pt>
          <cx:pt idx="339">14.699999999999999</cx:pt>
          <cx:pt idx="340">8</cx:pt>
          <cx:pt idx="341">13.1</cx:pt>
          <cx:pt idx="342">14.699999999999999</cx:pt>
          <cx:pt idx="343">18.5</cx:pt>
          <cx:pt idx="344">13.300000000000001</cx:pt>
          <cx:pt idx="345">31.699999999999999</cx:pt>
          <cx:pt idx="346">13.199999999999999</cx:pt>
          <cx:pt idx="347">19.199999999999999</cx:pt>
          <cx:pt idx="348">25.899999999999999</cx:pt>
          <cx:pt idx="349">13.9</cx:pt>
          <cx:pt idx="350">16.800000000000001</cx:pt>
          <cx:pt idx="351">30.300000000000001</cx:pt>
          <cx:pt idx="352">5.2999999999999998</cx:pt>
          <cx:pt idx="353">8.5</cx:pt>
          <cx:pt idx="354">12.300000000000001</cx:pt>
          <cx:pt idx="355">11.800000000000001</cx:pt>
          <cx:pt idx="356">23</cx:pt>
          <cx:pt idx="357">17.5</cx:pt>
          <cx:pt idx="358">25.300000000000001</cx:pt>
          <cx:pt idx="359">16.600000000000001</cx:pt>
          <cx:pt idx="360">13.6</cx:pt>
          <cx:pt idx="361">4</cx:pt>
          <cx:pt idx="362">13.6</cx:pt>
          <cx:pt idx="363">13.6</cx:pt>
          <cx:pt idx="364">16.399999999999999</cx:pt>
          <cx:pt idx="365">4.9000000000000004</cx:pt>
          <cx:pt idx="366">16.899999999999999</cx:pt>
          <cx:pt idx="367">8.5</cx:pt>
          <cx:pt idx="368">13.1</cx:pt>
          <cx:pt idx="369">13.5</cx:pt>
          <cx:pt idx="370">17</cx:pt>
          <cx:pt idx="371">35.299999999999997</cx:pt>
          <cx:pt idx="372">15.199999999999999</cx:pt>
          <cx:pt idx="373">5.2000000000000002</cx:pt>
          <cx:pt idx="374">4</cx:pt>
          <cx:pt idx="375">18.100000000000001</cx:pt>
          <cx:pt idx="376">13.699999999999999</cx:pt>
          <cx:pt idx="377">26.399999999999999</cx:pt>
          <cx:pt idx="378">16.5</cx:pt>
          <cx:pt idx="379">38.299999999999997</cx:pt>
          <cx:pt idx="380">14.4</cx:pt>
          <cx:pt idx="381">4.0999999999999996</cx:pt>
          <cx:pt idx="382">34.600000000000001</cx:pt>
          <cx:pt idx="383">4.0999999999999996</cx:pt>
          <cx:pt idx="384">5.5999999999999996</cx:pt>
          <cx:pt idx="385">32.299999999999997</cx:pt>
          <cx:pt idx="386">4.0999999999999996</cx:pt>
          <cx:pt idx="387">10.4</cx:pt>
          <cx:pt idx="388">32.799999999999997</cx:pt>
          <cx:pt idx="389">32.600000000000001</cx:pt>
          <cx:pt idx="390">6.5</cx:pt>
          <cx:pt idx="391">13.300000000000001</cx:pt>
          <cx:pt idx="392">35.700000000000003</cx:pt>
          <cx:pt idx="393">2.7000000000000002</cx:pt>
          <cx:pt idx="394">35.899999999999999</cx:pt>
          <cx:pt idx="395">32.100000000000001</cx:pt>
          <cx:pt idx="396">2.6000000000000001</cx:pt>
          <cx:pt idx="397">6.5999999999999996</cx:pt>
          <cx:pt idx="398">32.5</cx:pt>
          <cx:pt idx="399">35.899999999999999</cx:pt>
          <cx:pt idx="400">16.899999999999999</cx:pt>
          <cx:pt idx="401">4</cx:pt>
          <cx:pt idx="402">33.299999999999997</cx:pt>
          <cx:pt idx="403">30.699999999999999</cx:pt>
          <cx:pt idx="404">6.5999999999999996</cx:pt>
          <cx:pt idx="405">18.100000000000001</cx:pt>
          <cx:pt idx="406">30.600000000000001</cx:pt>
          <cx:pt idx="407">31</cx:pt>
          <cx:pt idx="408">16.600000000000001</cx:pt>
          <cx:pt idx="409">16.399999999999999</cx:pt>
          <cx:pt idx="410">35.399999999999999</cx:pt>
          <cx:pt idx="411">27.300000000000001</cx:pt>
          <cx:pt idx="412">17.399999999999999</cx:pt>
          <cx:pt idx="413">6.2000000000000002</cx:pt>
        </cx:lvl>
      </cx:numDim>
    </cx:data>
    <cx:data id="3">
      <cx:numDim type="val">
        <cx:f>'Real estate'!$G$2:$G$415</cx:f>
        <cx:lvl ptCount="414" formatCode="General">
          <cx:pt idx="0">3</cx:pt>
          <cx:pt idx="1">7</cx:pt>
          <cx:pt idx="2">4</cx:pt>
          <cx:pt idx="3">7</cx:pt>
          <cx:pt idx="4">5</cx:pt>
          <cx:pt idx="5">6</cx:pt>
          <cx:pt idx="6">1</cx:pt>
          <cx:pt idx="7">6</cx:pt>
          <cx:pt idx="8">8</cx:pt>
          <cx:pt idx="9">6</cx:pt>
          <cx:pt idx="10">5</cx:pt>
          <cx:pt idx="11">8</cx:pt>
          <cx:pt idx="12">4</cx:pt>
          <cx:pt idx="13">0</cx:pt>
          <cx:pt idx="14">5</cx:pt>
          <cx:pt idx="15">2</cx:pt>
          <cx:pt idx="16">5</cx:pt>
          <cx:pt idx="17">1</cx:pt>
          <cx:pt idx="18">7</cx:pt>
          <cx:pt idx="19">7</cx:pt>
          <cx:pt idx="20">2</cx:pt>
          <cx:pt idx="21">9</cx:pt>
          <cx:pt idx="22">0</cx:pt>
          <cx:pt idx="23">10</cx:pt>
          <cx:pt idx="24">3</cx:pt>
          <cx:pt idx="25">4</cx:pt>
          <cx:pt idx="26">1</cx:pt>
          <cx:pt idx="27">9</cx:pt>
          <cx:pt idx="28">6</cx:pt>
          <cx:pt idx="29">9</cx:pt>
          <cx:pt idx="30">1</cx:pt>
          <cx:pt idx="31">7</cx:pt>
          <cx:pt idx="32">1</cx:pt>
          <cx:pt idx="33">7</cx:pt>
          <cx:pt idx="34">6</cx:pt>
          <cx:pt idx="35">9</cx:pt>
          <cx:pt idx="36">6</cx:pt>
          <cx:pt idx="37">5</cx:pt>
          <cx:pt idx="38">0</cx:pt>
          <cx:pt idx="39">8</cx:pt>
          <cx:pt idx="40">0</cx:pt>
          <cx:pt idx="41">0</cx:pt>
          <cx:pt idx="42">3</cx:pt>
          <cx:pt idx="43">1</cx:pt>
          <cx:pt idx="44">8</cx:pt>
          <cx:pt idx="45">7</cx:pt>
          <cx:pt idx="46">5</cx:pt>
          <cx:pt idx="47">6</cx:pt>
          <cx:pt idx="48">4</cx:pt>
          <cx:pt idx="49">0</cx:pt>
          <cx:pt idx="50">2</cx:pt>
          <cx:pt idx="51">0</cx:pt>
          <cx:pt idx="52">5</cx:pt>
          <cx:pt idx="53">5</cx:pt>
          <cx:pt idx="54">1</cx:pt>
          <cx:pt idx="55">5</cx:pt>
          <cx:pt idx="56">0</cx:pt>
          <cx:pt idx="57">5</cx:pt>
          <cx:pt idx="58">0</cx:pt>
          <cx:pt idx="59">5</cx:pt>
          <cx:pt idx="60">3</cx:pt>
          <cx:pt idx="61">1</cx:pt>
          <cx:pt idx="62">1</cx:pt>
          <cx:pt idx="63">1</cx:pt>
          <cx:pt idx="64">6</cx:pt>
          <cx:pt idx="65">8</cx:pt>
          <cx:pt idx="66">0</cx:pt>
          <cx:pt idx="67">0</cx:pt>
          <cx:pt idx="68">8</cx:pt>
          <cx:pt idx="69">0</cx:pt>
          <cx:pt idx="70">3</cx:pt>
          <cx:pt idx="71">1</cx:pt>
          <cx:pt idx="72">9</cx:pt>
          <cx:pt idx="73">4</cx:pt>
          <cx:pt idx="74">5</cx:pt>
          <cx:pt idx="75">7</cx:pt>
          <cx:pt idx="76">4</cx:pt>
          <cx:pt idx="77">0</cx:pt>
          <cx:pt idx="78">3</cx:pt>
          <cx:pt idx="79">2</cx:pt>
          <cx:pt idx="80">5</cx:pt>
          <cx:pt idx="81">6</cx:pt>
          <cx:pt idx="82">3</cx:pt>
          <cx:pt idx="83">3</cx:pt>
          <cx:pt idx="84">1</cx:pt>
          <cx:pt idx="85">2</cx:pt>
          <cx:pt idx="86">0</cx:pt>
          <cx:pt idx="87">1</cx:pt>
          <cx:pt idx="88">10</cx:pt>
          <cx:pt idx="89">9</cx:pt>
          <cx:pt idx="90">5</cx:pt>
          <cx:pt idx="91">1</cx:pt>
          <cx:pt idx="92">2</cx:pt>
          <cx:pt idx="93">7</cx:pt>
          <cx:pt idx="94">3</cx:pt>
          <cx:pt idx="95">10</cx:pt>
          <cx:pt idx="96">2</cx:pt>
          <cx:pt idx="97">3</cx:pt>
          <cx:pt idx="98">0</cx:pt>
          <cx:pt idx="99">4</cx:pt>
          <cx:pt idx="100">0</cx:pt>
          <cx:pt idx="101">5</cx:pt>
          <cx:pt idx="102">5</cx:pt>
          <cx:pt idx="103">7</cx:pt>
          <cx:pt idx="104">0</cx:pt>
          <cx:pt idx="105">5</cx:pt>
          <cx:pt idx="106">8</cx:pt>
          <cx:pt idx="107">1</cx:pt>
          <cx:pt idx="108">8</cx:pt>
          <cx:pt idx="109">0</cx:pt>
          <cx:pt idx="110">3</cx:pt>
          <cx:pt idx="111">6</cx:pt>
          <cx:pt idx="112">8</cx:pt>
          <cx:pt idx="113">1</cx:pt>
          <cx:pt idx="114">0</cx:pt>
          <cx:pt idx="115">5</cx:pt>
          <cx:pt idx="116">8</cx:pt>
          <cx:pt idx="117">1</cx:pt>
          <cx:pt idx="118">7</cx:pt>
          <cx:pt idx="119">9</cx:pt>
          <cx:pt idx="120">4</cx:pt>
          <cx:pt idx="121">5</cx:pt>
          <cx:pt idx="122">9</cx:pt>
          <cx:pt idx="123">4</cx:pt>
          <cx:pt idx="124">4</cx:pt>
          <cx:pt idx="125">1</cx:pt>
          <cx:pt idx="126">4</cx:pt>
          <cx:pt idx="127">0</cx:pt>
          <cx:pt idx="128">6</cx:pt>
          <cx:pt idx="129">1</cx:pt>
          <cx:pt idx="130">6</cx:pt>
          <cx:pt idx="131">1</cx:pt>
          <cx:pt idx="132">0</cx:pt>
          <cx:pt idx="133">5</cx:pt>
          <cx:pt idx="134">0</cx:pt>
          <cx:pt idx="135">2</cx:pt>
          <cx:pt idx="136">1</cx:pt>
          <cx:pt idx="137">0</cx:pt>
          <cx:pt idx="138">0</cx:pt>
          <cx:pt idx="139">0</cx:pt>
          <cx:pt idx="140">5</cx:pt>
          <cx:pt idx="141">5</cx:pt>
          <cx:pt idx="142">1</cx:pt>
          <cx:pt idx="143">0</cx:pt>
          <cx:pt idx="144">2</cx:pt>
          <cx:pt idx="145">8</cx:pt>
          <cx:pt idx="146">5</cx:pt>
          <cx:pt idx="147">7</cx:pt>
          <cx:pt idx="148">0</cx:pt>
          <cx:pt idx="149">10</cx:pt>
          <cx:pt idx="150">4</cx:pt>
          <cx:pt idx="151">0</cx:pt>
          <cx:pt idx="152">0</cx:pt>
          <cx:pt idx="153">5</cx:pt>
          <cx:pt idx="154">1</cx:pt>
          <cx:pt idx="155">7</cx:pt>
          <cx:pt idx="156">2</cx:pt>
          <cx:pt idx="157">5</cx:pt>
          <cx:pt idx="158">8</cx:pt>
          <cx:pt idx="159">1</cx:pt>
          <cx:pt idx="160">5</cx:pt>
          <cx:pt idx="161">5</cx:pt>
          <cx:pt idx="162">5</cx:pt>
          <cx:pt idx="163">3</cx:pt>
          <cx:pt idx="164">7</cx:pt>
          <cx:pt idx="165">7</cx:pt>
          <cx:pt idx="166">3</cx:pt>
          <cx:pt idx="167">6</cx:pt>
          <cx:pt idx="168">8</cx:pt>
          <cx:pt idx="169">5</cx:pt>
          <cx:pt idx="170">2</cx:pt>
          <cx:pt idx="171">4</cx:pt>
          <cx:pt idx="172">6</cx:pt>
          <cx:pt idx="173">1</cx:pt>
          <cx:pt idx="174">5</cx:pt>
          <cx:pt idx="175">5</cx:pt>
          <cx:pt idx="176">4</cx:pt>
          <cx:pt idx="177">3</cx:pt>
          <cx:pt idx="178">9</cx:pt>
          <cx:pt idx="179">1</cx:pt>
          <cx:pt idx="180">7</cx:pt>
          <cx:pt idx="181">3</cx:pt>
          <cx:pt idx="182">3</cx:pt>
          <cx:pt idx="183">1</cx:pt>
          <cx:pt idx="184">9</cx:pt>
          <cx:pt idx="185">0</cx:pt>
          <cx:pt idx="186">2</cx:pt>
          <cx:pt idx="187">3</cx:pt>
          <cx:pt idx="188">0</cx:pt>
          <cx:pt idx="189">0</cx:pt>
          <cx:pt idx="190">5</cx:pt>
          <cx:pt idx="191">4</cx:pt>
          <cx:pt idx="192">5</cx:pt>
          <cx:pt idx="193">2</cx:pt>
          <cx:pt idx="194">8</cx:pt>
          <cx:pt idx="195">0</cx:pt>
          <cx:pt idx="196">8</cx:pt>
          <cx:pt idx="197">1</cx:pt>
          <cx:pt idx="198">6</cx:pt>
          <cx:pt idx="199">3</cx:pt>
          <cx:pt idx="200">1</cx:pt>
          <cx:pt idx="201">5</cx:pt>
          <cx:pt idx="202">0</cx:pt>
          <cx:pt idx="203">5</cx:pt>
          <cx:pt idx="204">6</cx:pt>
          <cx:pt idx="205">5</cx:pt>
          <cx:pt idx="206">0</cx:pt>
          <cx:pt idx="207">0</cx:pt>
          <cx:pt idx="208">8</cx:pt>
          <cx:pt idx="209">3</cx:pt>
          <cx:pt idx="210">2</cx:pt>
          <cx:pt idx="211">7</cx:pt>
          <cx:pt idx="212">10</cx:pt>
          <cx:pt idx="213">0</cx:pt>
          <cx:pt idx="214">7</cx:pt>
          <cx:pt idx="215">3</cx:pt>
          <cx:pt idx="216">7</cx:pt>
          <cx:pt idx="217">7</cx:pt>
          <cx:pt idx="218">3</cx:pt>
          <cx:pt idx="219">3</cx:pt>
          <cx:pt idx="220">10</cx:pt>
          <cx:pt idx="221">4</cx:pt>
          <cx:pt idx="222">2</cx:pt>
          <cx:pt idx="223">6</cx:pt>
          <cx:pt idx="224">7</cx:pt>
          <cx:pt idx="225">6</cx:pt>
          <cx:pt idx="226">5</cx:pt>
          <cx:pt idx="227">6</cx:pt>
          <cx:pt idx="228">0</cx:pt>
          <cx:pt idx="229">4</cx:pt>
          <cx:pt idx="230">5</cx:pt>
          <cx:pt idx="231">8</cx:pt>
          <cx:pt idx="232">5</cx:pt>
          <cx:pt idx="233">7</cx:pt>
          <cx:pt idx="234">6</cx:pt>
          <cx:pt idx="235">4</cx:pt>
          <cx:pt idx="236">8</cx:pt>
          <cx:pt idx="237">10</cx:pt>
          <cx:pt idx="238">1</cx:pt>
          <cx:pt idx="239">0</cx:pt>
          <cx:pt idx="240">6</cx:pt>
          <cx:pt idx="241">4</cx:pt>
          <cx:pt idx="242">1</cx:pt>
          <cx:pt idx="243">4</cx:pt>
          <cx:pt idx="244">3</cx:pt>
          <cx:pt idx="245">6</cx:pt>
          <cx:pt idx="246">0</cx:pt>
          <cx:pt idx="247">6</cx:pt>
          <cx:pt idx="248">7</cx:pt>
          <cx:pt idx="249">5</cx:pt>
          <cx:pt idx="250">5</cx:pt>
          <cx:pt idx="251">5</cx:pt>
          <cx:pt idx="252">0</cx:pt>
          <cx:pt idx="253">3</cx:pt>
          <cx:pt idx="254">8</cx:pt>
          <cx:pt idx="255">5</cx:pt>
          <cx:pt idx="256">7</cx:pt>
          <cx:pt idx="257">9</cx:pt>
          <cx:pt idx="258">0</cx:pt>
          <cx:pt idx="259">1</cx:pt>
          <cx:pt idx="260">6</cx:pt>
          <cx:pt idx="261">3</cx:pt>
          <cx:pt idx="262">1</cx:pt>
          <cx:pt idx="263">0</cx:pt>
          <cx:pt idx="264">5</cx:pt>
          <cx:pt idx="265">2</cx:pt>
          <cx:pt idx="266">8</cx:pt>
          <cx:pt idx="267">9</cx:pt>
          <cx:pt idx="268">0</cx:pt>
          <cx:pt idx="269">6</cx:pt>
          <cx:pt idx="270">9</cx:pt>
          <cx:pt idx="271">0</cx:pt>
          <cx:pt idx="272">1</cx:pt>
          <cx:pt idx="273">9</cx:pt>
          <cx:pt idx="274">5</cx:pt>
          <cx:pt idx="275">0</cx:pt>
          <cx:pt idx="276">5</cx:pt>
          <cx:pt idx="277">10</cx:pt>
          <cx:pt idx="278">0</cx:pt>
          <cx:pt idx="279">5</cx:pt>
          <cx:pt idx="280">0</cx:pt>
          <cx:pt idx="281">8</cx:pt>
          <cx:pt idx="282">8</cx:pt>
          <cx:pt idx="283">6</cx:pt>
          <cx:pt idx="284">5</cx:pt>
          <cx:pt idx="285">5</cx:pt>
          <cx:pt idx="286">6</cx:pt>
          <cx:pt idx="287">3</cx:pt>
          <cx:pt idx="288">8</cx:pt>
          <cx:pt idx="289">3</cx:pt>
          <cx:pt idx="290">7</cx:pt>
          <cx:pt idx="291">5</cx:pt>
          <cx:pt idx="292">9</cx:pt>
          <cx:pt idx="293">0</cx:pt>
          <cx:pt idx="294">4</cx:pt>
          <cx:pt idx="295">8</cx:pt>
          <cx:pt idx="296">2</cx:pt>
          <cx:pt idx="297">8</cx:pt>
          <cx:pt idx="298">6</cx:pt>
          <cx:pt idx="299">9</cx:pt>
          <cx:pt idx="300">5</cx:pt>
          <cx:pt idx="301">9</cx:pt>
          <cx:pt idx="302">2</cx:pt>
          <cx:pt idx="303">3</cx:pt>
          <cx:pt idx="304">0</cx:pt>
          <cx:pt idx="305">7</cx:pt>
          <cx:pt idx="306">5</cx:pt>
          <cx:pt idx="307">3</cx:pt>
          <cx:pt idx="308">6</cx:pt>
          <cx:pt idx="309">8</cx:pt>
          <cx:pt idx="310">1</cx:pt>
          <cx:pt idx="311">7</cx:pt>
          <cx:pt idx="312">5</cx:pt>
          <cx:pt idx="313">8</cx:pt>
          <cx:pt idx="314">0</cx:pt>
          <cx:pt idx="315">5</cx:pt>
          <cx:pt idx="316">5</cx:pt>
          <cx:pt idx="317">0</cx:pt>
          <cx:pt idx="318">8</cx:pt>
          <cx:pt idx="319">5</cx:pt>
          <cx:pt idx="320">6</cx:pt>
          <cx:pt idx="321">1</cx:pt>
          <cx:pt idx="322">6</cx:pt>
          <cx:pt idx="323">3</cx:pt>
          <cx:pt idx="324">5</cx:pt>
          <cx:pt idx="325">1</cx:pt>
          <cx:pt idx="326">3</cx:pt>
          <cx:pt idx="327">3</cx:pt>
          <cx:pt idx="328">2</cx:pt>
          <cx:pt idx="329">3</cx:pt>
          <cx:pt idx="330">5</cx:pt>
          <cx:pt idx="331">6</cx:pt>
          <cx:pt idx="332">3</cx:pt>
          <cx:pt idx="333">2</cx:pt>
          <cx:pt idx="334">1</cx:pt>
          <cx:pt idx="335">9</cx:pt>
          <cx:pt idx="336">4</cx:pt>
          <cx:pt idx="337">7</cx:pt>
          <cx:pt idx="338">1</cx:pt>
          <cx:pt idx="339">2</cx:pt>
          <cx:pt idx="340">9</cx:pt>
          <cx:pt idx="341">4</cx:pt>
          <cx:pt idx="342">2</cx:pt>
          <cx:pt idx="343">3</cx:pt>
          <cx:pt idx="344">5</cx:pt>
          <cx:pt idx="345">1</cx:pt>
          <cx:pt idx="346">4</cx:pt>
          <cx:pt idx="347">4</cx:pt>
          <cx:pt idx="348">0</cx:pt>
          <cx:pt idx="349">0</cx:pt>
          <cx:pt idx="350">0</cx:pt>
          <cx:pt idx="351">1</cx:pt>
          <cx:pt idx="352">6</cx:pt>
          <cx:pt idx="353">5</cx:pt>
          <cx:pt idx="354">1</cx:pt>
          <cx:pt idx="355">4</cx:pt>
          <cx:pt idx="356">0</cx:pt>
          <cx:pt idx="357">4</cx:pt>
          <cx:pt idx="358">3</cx:pt>
          <cx:pt idx="359">5</cx:pt>
          <cx:pt idx="360">5</cx:pt>
          <cx:pt idx="361">3</cx:pt>
          <cx:pt idx="362">6</cx:pt>
          <cx:pt idx="363">5</cx:pt>
          <cx:pt idx="364">0</cx:pt>
          <cx:pt idx="365">9</cx:pt>
          <cx:pt idx="366">0</cx:pt>
          <cx:pt idx="367">5</cx:pt>
          <cx:pt idx="368">4</cx:pt>
          <cx:pt idx="369">3</cx:pt>
          <cx:pt idx="370">0</cx:pt>
          <cx:pt idx="371">8</cx:pt>
          <cx:pt idx="372">0</cx:pt>
          <cx:pt idx="373">5</cx:pt>
          <cx:pt idx="374">3</cx:pt>
          <cx:pt idx="375">0</cx:pt>
          <cx:pt idx="376">7</cx:pt>
          <cx:pt idx="377">6</cx:pt>
          <cx:pt idx="378">3</cx:pt>
          <cx:pt idx="379">0</cx:pt>
          <cx:pt idx="380">1</cx:pt>
          <cx:pt idx="381">7</cx:pt>
          <cx:pt idx="382">0</cx:pt>
          <cx:pt idx="383">3</cx:pt>
          <cx:pt idx="384">0</cx:pt>
          <cx:pt idx="385">10</cx:pt>
          <cx:pt idx="386">5</cx:pt>
          <cx:pt idx="387">4</cx:pt>
          <cx:pt idx="388">9</cx:pt>
          <cx:pt idx="389">1</cx:pt>
          <cx:pt idx="390">9</cx:pt>
          <cx:pt idx="391">5</cx:pt>
          <cx:pt idx="392">2</cx:pt>
          <cx:pt idx="393">4</cx:pt>
          <cx:pt idx="394">3</cx:pt>
          <cx:pt idx="395">3</cx:pt>
          <cx:pt idx="396">4</cx:pt>
          <cx:pt idx="397">9</cx:pt>
          <cx:pt idx="398">8</cx:pt>
          <cx:pt idx="399">3</cx:pt>
          <cx:pt idx="400">0</cx:pt>
          <cx:pt idx="401">3</cx:pt>
          <cx:pt idx="402">7</cx:pt>
          <cx:pt idx="403">0</cx:pt>
          <cx:pt idx="404">9</cx:pt>
          <cx:pt idx="405">3</cx:pt>
          <cx:pt idx="406">10</cx:pt>
          <cx:pt idx="407">0</cx:pt>
          <cx:pt idx="408">6</cx:pt>
          <cx:pt idx="409">2</cx:pt>
          <cx:pt idx="410">9</cx:pt>
          <cx:pt idx="411">6</cx:pt>
          <cx:pt idx="412">1</cx:pt>
          <cx:pt idx="413">1</cx:pt>
        </cx:lvl>
      </cx:numDim>
    </cx:data>
    <cx:data id="4">
      <cx:numDim type="val">
        <cx:f>'Real estate'!$H$2:$H$415</cx:f>
        <cx:lvl ptCount="414" formatCode="General">
          <cx:pt idx="0">32.100000000000001</cx:pt>
          <cx:pt idx="1">40.299999999999997</cx:pt>
          <cx:pt idx="2">23.800000000000001</cx:pt>
          <cx:pt idx="3">47.700000000000003</cx:pt>
          <cx:pt idx="4">56.200000000000003</cx:pt>
          <cx:pt idx="5">47.700000000000003</cx:pt>
          <cx:pt idx="6">13.199999999999999</cx:pt>
          <cx:pt idx="7">30.5</cx:pt>
          <cx:pt idx="8">53.299999999999997</cx:pt>
          <cx:pt idx="9">42.200000000000003</cx:pt>
          <cx:pt idx="10">42.5</cx:pt>
          <cx:pt idx="11">39.700000000000003</cx:pt>
          <cx:pt idx="12">37.399999999999999</cx:pt>
          <cx:pt idx="13">15.5</cx:pt>
          <cx:pt idx="14">46.100000000000001</cx:pt>
          <cx:pt idx="15">25.899999999999999</cx:pt>
          <cx:pt idx="16">51.799999999999997</cx:pt>
          <cx:pt idx="17">26.5</cx:pt>
          <cx:pt idx="18">49.700000000000003</cx:pt>
          <cx:pt idx="19">42.5</cx:pt>
          <cx:pt idx="20">31.300000000000001</cx:pt>
          <cx:pt idx="21">53.5</cx:pt>
          <cx:pt idx="22">37.899999999999999</cx:pt>
          <cx:pt idx="23">47.100000000000001</cx:pt>
          <cx:pt idx="24">22.800000000000001</cx:pt>
          <cx:pt idx="25">40.299999999999997</cx:pt>
          <cx:pt idx="26">31.899999999999999</cx:pt>
          <cx:pt idx="27">39.700000000000003</cx:pt>
          <cx:pt idx="28">37.200000000000003</cx:pt>
          <cx:pt idx="29">50</cx:pt>
          <cx:pt idx="30">37.399999999999999</cx:pt>
          <cx:pt idx="31">25</cx:pt>
          <cx:pt idx="32">34.200000000000003</cx:pt>
          <cx:pt idx="33">55.100000000000001</cx:pt>
          <cx:pt idx="34">34.100000000000001</cx:pt>
          <cx:pt idx="35">50.799999999999997</cx:pt>
          <cx:pt idx="36">45.700000000000003</cx:pt>
          <cx:pt idx="37">46.799999999999997</cx:pt>
          <cx:pt idx="38">52.200000000000003</cx:pt>
          <cx:pt idx="39">43.200000000000003</cx:pt>
          <cx:pt idx="40">11.6</cx:pt>
          <cx:pt idx="41">21.800000000000001</cx:pt>
          <cx:pt idx="42">21.5</cx:pt>
          <cx:pt idx="43">26.199999999999999</cx:pt>
          <cx:pt idx="44">40.200000000000003</cx:pt>
          <cx:pt idx="45">39.299999999999997</cx:pt>
          <cx:pt idx="46">40.5</cx:pt>
          <cx:pt idx="47">44</cx:pt>
          <cx:pt idx="48">34.100000000000001</cx:pt>
          <cx:pt idx="49">35.700000000000003</cx:pt>
          <cx:pt idx="50">37.5</cx:pt>
          <cx:pt idx="51">18.600000000000001</cx:pt>
          <cx:pt idx="52">38.399999999999999</cx:pt>
          <cx:pt idx="53">47</cx:pt>
          <cx:pt idx="54">24.800000000000001</cx:pt>
          <cx:pt idx="55">42.100000000000001</cx:pt>
          <cx:pt idx="56">12.9</cx:pt>
          <cx:pt idx="57">43.100000000000001</cx:pt>
          <cx:pt idx="58">13.699999999999999</cx:pt>
          <cx:pt idx="59">42</cx:pt>
          <cx:pt idx="60">25.600000000000001</cx:pt>
          <cx:pt idx="61">27</cx:pt>
          <cx:pt idx="62">45.399999999999999</cx:pt>
          <cx:pt idx="63">32.899999999999999</cx:pt>
          <cx:pt idx="64">71</cx:pt>
          <cx:pt idx="65">39.5</cx:pt>
          <cx:pt idx="66">55.200000000000003</cx:pt>
          <cx:pt idx="67">19.199999999999999</cx:pt>
          <cx:pt idx="68">40.899999999999999</cx:pt>
          <cx:pt idx="69">14.699999999999999</cx:pt>
          <cx:pt idx="70">33.399999999999999</cx:pt>
          <cx:pt idx="71">15</cx:pt>
          <cx:pt idx="72">52.700000000000003</cx:pt>
          <cx:pt idx="73">38.100000000000001</cx:pt>
          <cx:pt idx="74">41.100000000000001</cx:pt>
          <cx:pt idx="75">54.399999999999999</cx:pt>
          <cx:pt idx="76">28.5</cx:pt>
          <cx:pt idx="77">24.699999999999999</cx:pt>
          <cx:pt idx="78">23.600000000000001</cx:pt>
          <cx:pt idx="79">35.600000000000001</cx:pt>
          <cx:pt idx="80">30.899999999999999</cx:pt>
          <cx:pt idx="81">53.700000000000003</cx:pt>
          <cx:pt idx="82">28.600000000000001</cx:pt>
          <cx:pt idx="83">25.699999999999999</cx:pt>
          <cx:pt idx="84">45.299999999999997</cx:pt>
          <cx:pt idx="85">20.899999999999999</cx:pt>
          <cx:pt idx="86">55.299999999999997</cx:pt>
          <cx:pt idx="87">28.5</cx:pt>
          <cx:pt idx="88">37.899999999999999</cx:pt>
          <cx:pt idx="89">42.200000000000003</cx:pt>
          <cx:pt idx="90">39.299999999999997</cx:pt>
          <cx:pt idx="91">24.600000000000001</cx:pt>
          <cx:pt idx="92">22.899999999999999</cx:pt>
          <cx:pt idx="93">53.5</cx:pt>
          <cx:pt idx="94">27.699999999999999</cx:pt>
          <cx:pt idx="95">54.399999999999999</cx:pt>
          <cx:pt idx="96">29.800000000000001</cx:pt>
          <cx:pt idx="97">17.699999999999999</cx:pt>
          <cx:pt idx="98">48</cx:pt>
          <cx:pt idx="99">21.800000000000001</cx:pt>
          <cx:pt idx="100">16.100000000000001</cx:pt>
          <cx:pt idx="101">41</cx:pt>
          <cx:pt idx="102">51.799999999999997</cx:pt>
          <cx:pt idx="103">57.399999999999999</cx:pt>
          <cx:pt idx="104">20.800000000000001</cx:pt>
          <cx:pt idx="105">45.5</cx:pt>
          <cx:pt idx="106">57.799999999999997</cx:pt>
          <cx:pt idx="107">30.600000000000001</cx:pt>
          <cx:pt idx="108">44.299999999999997</cx:pt>
          <cx:pt idx="109">20.5</cx:pt>
          <cx:pt idx="110">31.5</cx:pt>
          <cx:pt idx="111">40.799999999999997</cx:pt>
          <cx:pt idx="112">40.200000000000003</cx:pt>
          <cx:pt idx="113">17.399999999999999</cx:pt>
          <cx:pt idx="114">13.800000000000001</cx:pt>
          <cx:pt idx="115">53</cx:pt>
          <cx:pt idx="116">26.5</cx:pt>
          <cx:pt idx="117">25.600000000000001</cx:pt>
          <cx:pt idx="118">34.399999999999999</cx:pt>
          <cx:pt idx="119">56.299999999999997</cx:pt>
          <cx:pt idx="120">37.700000000000003</cx:pt>
          <cx:pt idx="121">22.800000000000001</cx:pt>
          <cx:pt idx="122">36.299999999999997</cx:pt>
          <cx:pt idx="123">29.5</cx:pt>
          <cx:pt idx="124">42.5</cx:pt>
          <cx:pt idx="125">37.299999999999997</cx:pt>
          <cx:pt idx="126">38.799999999999997</cx:pt>
          <cx:pt idx="127">15.9</cx:pt>
          <cx:pt idx="128">50.700000000000003</cx:pt>
          <cx:pt idx="129">26.5</cx:pt>
          <cx:pt idx="130">36.799999999999997</cx:pt>
          <cx:pt idx="131">12.199999999999999</cx:pt>
          <cx:pt idx="132">13</cx:pt>
          <cx:pt idx="133">39.399999999999999</cx:pt>
          <cx:pt idx="134">22</cx:pt>
          <cx:pt idx="135">36.600000000000001</cx:pt>
          <cx:pt idx="136">26.600000000000001</cx:pt>
          <cx:pt idx="137">12.800000000000001</cx:pt>
          <cx:pt idx="138">22.300000000000001</cx:pt>
          <cx:pt idx="139">23</cx:pt>
          <cx:pt idx="140">34</cx:pt>
          <cx:pt idx="141">32.899999999999999</cx:pt>
          <cx:pt idx="142">33.100000000000001</cx:pt>
          <cx:pt idx="143">19.199999999999999</cx:pt>
          <cx:pt idx="144">37</cx:pt>
          <cx:pt idx="145">46.600000000000001</cx:pt>
          <cx:pt idx="146">42.299999999999997</cx:pt>
          <cx:pt idx="147">41.5</cx:pt>
          <cx:pt idx="148">29.300000000000001</cx:pt>
          <cx:pt idx="149">46.600000000000001</cx:pt>
          <cx:pt idx="150">40.299999999999997</cx:pt>
          <cx:pt idx="151">22.300000000000001</cx:pt>
          <cx:pt idx="152">15.4</cx:pt>
          <cx:pt idx="153">52.5</cx:pt>
          <cx:pt idx="154">41.399999999999999</cx:pt>
          <cx:pt idx="155">47.899999999999999</cx:pt>
          <cx:pt idx="156">27</cx:pt>
          <cx:pt idx="157">57.100000000000001</cx:pt>
          <cx:pt idx="158">38.299999999999997</cx:pt>
          <cx:pt idx="159">20.699999999999999</cx:pt>
          <cx:pt idx="160">38.899999999999999</cx:pt>
          <cx:pt idx="161">51.700000000000003</cx:pt>
          <cx:pt idx="162">42.399999999999999</cx:pt>
          <cx:pt idx="163">40.799999999999997</cx:pt>
          <cx:pt idx="164">48.100000000000001</cx:pt>
          <cx:pt idx="165">43.700000000000003</cx:pt>
          <cx:pt idx="166">34.600000000000001</cx:pt>
          <cx:pt idx="167">54.399999999999999</cx:pt>
          <cx:pt idx="168">47.100000000000001</cx:pt>
          <cx:pt idx="169">51.600000000000001</cx:pt>
          <cx:pt idx="170">46.399999999999999</cx:pt>
          <cx:pt idx="171">62.899999999999999</cx:pt>
          <cx:pt idx="172">60.700000000000003</cx:pt>
          <cx:pt idx="173">28.399999999999999</cx:pt>
          <cx:pt idx="174">37.399999999999999</cx:pt>
          <cx:pt idx="175">58.799999999999997</cx:pt>
          <cx:pt idx="176">35.100000000000001</cx:pt>
          <cx:pt idx="177">36.5</cx:pt>
          <cx:pt idx="178">42</cx:pt>
          <cx:pt idx="179">42.600000000000001</cx:pt>
          <cx:pt idx="180">39.100000000000001</cx:pt>
          <cx:pt idx="181">21.399999999999999</cx:pt>
          <cx:pt idx="182">34.200000000000003</cx:pt>
          <cx:pt idx="183">43.5</cx:pt>
          <cx:pt idx="184">58</cx:pt>
          <cx:pt idx="185">40.600000000000001</cx:pt>
          <cx:pt idx="186">28.800000000000001</cx:pt>
          <cx:pt idx="187">21.699999999999999</cx:pt>
          <cx:pt idx="188">28.800000000000001</cx:pt>
          <cx:pt idx="189">37</cx:pt>
          <cx:pt idx="190">24.5</cx:pt>
          <cx:pt idx="191">36.899999999999999</cx:pt>
          <cx:pt idx="192">55</cx:pt>
          <cx:pt idx="193">27.300000000000001</cx:pt>
          <cx:pt idx="194">38.100000000000001</cx:pt>
          <cx:pt idx="195">12.800000000000001</cx:pt>
          <cx:pt idx="196">63.299999999999997</cx:pt>
          <cx:pt idx="197">52.200000000000003</cx:pt>
          <cx:pt idx="198">35.299999999999997</cx:pt>
          <cx:pt idx="199">27.699999999999999</cx:pt>
          <cx:pt idx="200">25.300000000000001</cx:pt>
          <cx:pt idx="201">46.200000000000003</cx:pt>
          <cx:pt idx="202">20</cx:pt>
          <cx:pt idx="203">31.300000000000001</cx:pt>
          <cx:pt idx="204">48.600000000000001</cx:pt>
          <cx:pt idx="205">37.5</cx:pt>
          <cx:pt idx="206">43.5</cx:pt>
          <cx:pt idx="207">15.6</cx:pt>
          <cx:pt idx="208">55.899999999999999</cx:pt>
          <cx:pt idx="209">25.699999999999999</cx:pt>
          <cx:pt idx="210">37.799999999999997</cx:pt>
          <cx:pt idx="211">42.700000000000003</cx:pt>
          <cx:pt idx="212">61.899999999999999</cx:pt>
          <cx:pt idx="213">39</cx:pt>
          <cx:pt idx="214">30</cx:pt>
          <cx:pt idx="215">24.399999999999999</cx:pt>
          <cx:pt idx="216">40.600000000000001</cx:pt>
          <cx:pt idx="217">41</cx:pt>
          <cx:pt idx="218">55.299999999999997</cx:pt>
          <cx:pt idx="219">21.800000000000001</cx:pt>
          <cx:pt idx="220">46.100000000000001</cx:pt>
          <cx:pt idx="221">42.200000000000003</cx:pt>
          <cx:pt idx="222">39.600000000000001</cx:pt>
          <cx:pt idx="223">45.100000000000001</cx:pt>
          <cx:pt idx="224">40.5</cx:pt>
          <cx:pt idx="225">70.099999999999994</cx:pt>
          <cx:pt idx="226">33.600000000000001</cx:pt>
          <cx:pt idx="227">49.299999999999997</cx:pt>
          <cx:pt idx="228">43.200000000000003</cx:pt>
          <cx:pt idx="229">32.5</cx:pt>
          <cx:pt idx="230">55</cx:pt>
          <cx:pt idx="231">37.5</cx:pt>
          <cx:pt idx="232">51.399999999999999</cx:pt>
          <cx:pt idx="233">48.5</cx:pt>
          <cx:pt idx="234">40.899999999999999</cx:pt>
          <cx:pt idx="235">35.600000000000001</cx:pt>
          <cx:pt idx="236">48.200000000000003</cx:pt>
          <cx:pt idx="237">44</cx:pt>
          <cx:pt idx="238">39.700000000000003</cx:pt>
          <cx:pt idx="239">42.299999999999997</cx:pt>
          <cx:pt idx="240">49</cx:pt>
          <cx:pt idx="241">23.899999999999999</cx:pt>
          <cx:pt idx="242">43.899999999999999</cx:pt>
          <cx:pt idx="243">30.699999999999999</cx:pt>
          <cx:pt idx="244">23.699999999999999</cx:pt>
          <cx:pt idx="245">45.399999999999999</cx:pt>
          <cx:pt idx="246">19.100000000000001</cx:pt>
          <cx:pt idx="247">41.600000000000001</cx:pt>
          <cx:pt idx="248">42</cx:pt>
          <cx:pt idx="249">26.899999999999999</cx:pt>
          <cx:pt idx="250">60.700000000000003</cx:pt>
          <cx:pt idx="251">49.5</cx:pt>
          <cx:pt idx="252">23.800000000000001</cx:pt>
          <cx:pt idx="253">25.600000000000001</cx:pt>
          <cx:pt idx="254">67.700000000000003</cx:pt>
          <cx:pt idx="255">35.5</cx:pt>
          <cx:pt idx="256">40.600000000000001</cx:pt>
          <cx:pt idx="257">58.100000000000001</cx:pt>
          <cx:pt idx="258">25.300000000000001</cx:pt>
          <cx:pt idx="259">26.600000000000001</cx:pt>
          <cx:pt idx="260">7.5999999999999996</cx:pt>
          <cx:pt idx="261">28.899999999999999</cx:pt>
          <cx:pt idx="262">28.899999999999999</cx:pt>
          <cx:pt idx="263">14.4</cx:pt>
          <cx:pt idx="264">34.600000000000001</cx:pt>
          <cx:pt idx="265">31.100000000000001</cx:pt>
          <cx:pt idx="266">48.100000000000001</cx:pt>
          <cx:pt idx="267">78.299999999999997</cx:pt>
          <cx:pt idx="268">38.5</cx:pt>
          <cx:pt idx="269">46</cx:pt>
          <cx:pt idx="270">32.399999999999999</cx:pt>
          <cx:pt idx="271">23.100000000000001</cx:pt>
          <cx:pt idx="272">117.5</cx:pt>
          <cx:pt idx="273">44.799999999999997</cx:pt>
          <cx:pt idx="274">44.5</cx:pt>
          <cx:pt idx="275">16.699999999999999</cx:pt>
          <cx:pt idx="276">42.799999999999997</cx:pt>
          <cx:pt idx="277">49.799999999999997</cx:pt>
          <cx:pt idx="278">15.6</cx:pt>
          <cx:pt idx="279">50.399999999999999</cx:pt>
          <cx:pt idx="280">42.899999999999999</cx:pt>
          <cx:pt idx="281">56.799999999999997</cx:pt>
          <cx:pt idx="282">37.399999999999999</cx:pt>
          <cx:pt idx="283">69.700000000000003</cx:pt>
          <cx:pt idx="284">53.299999999999997</cx:pt>
          <cx:pt idx="285">41.200000000000003</cx:pt>
          <cx:pt idx="286">46.700000000000003</cx:pt>
          <cx:pt idx="287">22.100000000000001</cx:pt>
          <cx:pt idx="288">42.299999999999997</cx:pt>
          <cx:pt idx="289">29.300000000000001</cx:pt>
          <cx:pt idx="290">51.600000000000001</cx:pt>
          <cx:pt idx="291">34.700000000000003</cx:pt>
          <cx:pt idx="292">42</cx:pt>
          <cx:pt idx="293">13.4</cx:pt>
          <cx:pt idx="294">44.200000000000003</cx:pt>
          <cx:pt idx="295">41.899999999999999</cx:pt>
          <cx:pt idx="296">21.300000000000001</cx:pt>
          <cx:pt idx="297">44.299999999999997</cx:pt>
          <cx:pt idx="298">36.200000000000003</cx:pt>
          <cx:pt idx="299">59.5</cx:pt>
          <cx:pt idx="300">51</cx:pt>
          <cx:pt idx="301">62.200000000000003</cx:pt>
          <cx:pt idx="302">34.100000000000001</cx:pt>
          <cx:pt idx="303">23.100000000000001</cx:pt>
          <cx:pt idx="304">45.5</cx:pt>
          <cx:pt idx="305">41</cx:pt>
          <cx:pt idx="306">37.5</cx:pt>
          <cx:pt idx="307">39.600000000000001</cx:pt>
          <cx:pt idx="308">73.599999999999994</cx:pt>
          <cx:pt idx="309">43.399999999999999</cx:pt>
          <cx:pt idx="310">23.5</cx:pt>
          <cx:pt idx="311">45.200000000000003</cx:pt>
          <cx:pt idx="312">49.299999999999997</cx:pt>
          <cx:pt idx="313">31.600000000000001</cx:pt>
          <cx:pt idx="314">25.5</cx:pt>
          <cx:pt idx="315">45.899999999999999</cx:pt>
          <cx:pt idx="316">43.799999999999997</cx:pt>
          <cx:pt idx="317">46.600000000000001</cx:pt>
          <cx:pt idx="318">48.200000000000003</cx:pt>
          <cx:pt idx="319">40.799999999999997</cx:pt>
          <cx:pt idx="320">40.600000000000001</cx:pt>
          <cx:pt idx="321">17.399999999999999</cx:pt>
          <cx:pt idx="322">63.299999999999997</cx:pt>
          <cx:pt idx="323">31.699999999999999</cx:pt>
          <cx:pt idx="324">40.100000000000001</cx:pt>
          <cx:pt idx="325">29.300000000000001</cx:pt>
          <cx:pt idx="326">27.699999999999999</cx:pt>
          <cx:pt idx="327">31.100000000000001</cx:pt>
          <cx:pt idx="328">23.5</cx:pt>
          <cx:pt idx="329">29.399999999999999</cx:pt>
          <cx:pt idx="330">53</cx:pt>
          <cx:pt idx="331">42.5</cx:pt>
          <cx:pt idx="332">36.700000000000003</cx:pt>
          <cx:pt idx="333">30.800000000000001</cx:pt>
          <cx:pt idx="334">30.100000000000001</cx:pt>
          <cx:pt idx="335">44.899999999999999</cx:pt>
          <cx:pt idx="336">40</cx:pt>
          <cx:pt idx="337">33.100000000000001</cx:pt>
          <cx:pt idx="338">43.100000000000001</cx:pt>
          <cx:pt idx="339">30.5</cx:pt>
          <cx:pt idx="340">47.299999999999997</cx:pt>
          <cx:pt idx="341">32.200000000000003</cx:pt>
          <cx:pt idx="342">23</cx:pt>
          <cx:pt idx="343">28.100000000000001</cx:pt>
          <cx:pt idx="344">54.799999999999997</cx:pt>
          <cx:pt idx="345">18.800000000000001</cx:pt>
          <cx:pt idx="346">34.299999999999997</cx:pt>
          <cx:pt idx="347">47</cx:pt>
          <cx:pt idx="348">22.100000000000001</cx:pt>
          <cx:pt idx="349">27.300000000000001</cx:pt>
          <cx:pt idx="350">18.199999999999999</cx:pt>
          <cx:pt idx="351">22.600000000000001</cx:pt>
          <cx:pt idx="352">63.200000000000003</cx:pt>
          <cx:pt idx="353">56.799999999999997</cx:pt>
          <cx:pt idx="354">29.5</cx:pt>
          <cx:pt idx="355">40.299999999999997</cx:pt>
          <cx:pt idx="356">25.300000000000001</cx:pt>
          <cx:pt idx="357">38.200000000000003</cx:pt>
          <cx:pt idx="358">30.600000000000001</cx:pt>
          <cx:pt idx="359">59.600000000000001</cx:pt>
          <cx:pt idx="360">48</cx:pt>
          <cx:pt idx="361">30.699999999999999</cx:pt>
          <cx:pt idx="362">47.399999999999999</cx:pt>
          <cx:pt idx="363">40.100000000000001</cx:pt>
          <cx:pt idx="364">45.100000000000001</cx:pt>
          <cx:pt idx="365">44.700000000000003</cx:pt>
          <cx:pt idx="366">20.699999999999999</cx:pt>
          <cx:pt idx="367">55.5</cx:pt>
          <cx:pt idx="368">36.700000000000003</cx:pt>
          <cx:pt idx="369">23.600000000000001</cx:pt>
          <cx:pt idx="370">18.800000000000001</cx:pt>
          <cx:pt idx="371">42.299999999999997</cx:pt>
          <cx:pt idx="372">29.300000000000001</cx:pt>
          <cx:pt idx="373">52.200000000000003</cx:pt>
          <cx:pt idx="374">33.399999999999999</cx:pt>
          <cx:pt idx="375">29.699999999999999</cx:pt>
          <cx:pt idx="376">41.399999999999999</cx:pt>
          <cx:pt idx="377">38.100000000000001</cx:pt>
          <cx:pt idx="378">23.199999999999999</cx:pt>
          <cx:pt idx="379">38.399999999999999</cx:pt>
          <cx:pt idx="380">50.200000000000003</cx:pt>
          <cx:pt idx="381">62.100000000000001</cx:pt>
          <cx:pt idx="382">41.200000000000003</cx:pt>
          <cx:pt idx="383">31.300000000000001</cx:pt>
          <cx:pt idx="384">24.699999999999999</cx:pt>
          <cx:pt idx="385">48</cx:pt>
          <cx:pt idx="386">51.700000000000003</cx:pt>
          <cx:pt idx="387">27.300000000000001</cx:pt>
          <cx:pt idx="388">38.600000000000001</cx:pt>
          <cx:pt idx="389">24.699999999999999</cx:pt>
          <cx:pt idx="390">63.899999999999999</cx:pt>
          <cx:pt idx="391">47.299999999999997</cx:pt>
          <cx:pt idx="392">50.5</cx:pt>
          <cx:pt idx="393">53.899999999999999</cx:pt>
          <cx:pt idx="394">61.5</cx:pt>
          <cx:pt idx="395">27</cx:pt>
          <cx:pt idx="396">55</cx:pt>
          <cx:pt idx="397">59</cx:pt>
          <cx:pt idx="398">36.299999999999997</cx:pt>
          <cx:pt idx="399">36.799999999999997</cx:pt>
          <cx:pt idx="400">18.300000000000001</cx:pt>
          <cx:pt idx="401">28.399999999999999</cx:pt>
          <cx:pt idx="402">39.399999999999999</cx:pt>
          <cx:pt idx="403">18.300000000000001</cx:pt>
          <cx:pt idx="404">58.100000000000001</cx:pt>
          <cx:pt idx="405">20.899999999999999</cx:pt>
          <cx:pt idx="406">48.5</cx:pt>
          <cx:pt idx="407">19</cx:pt>
          <cx:pt idx="408">51</cx:pt>
          <cx:pt idx="409">24.699999999999999</cx:pt>
          <cx:pt idx="410">78</cx:pt>
          <cx:pt idx="411">36.5</cx:pt>
          <cx:pt idx="412">11.199999999999999</cx:pt>
          <cx:pt idx="413">31.300000000000001</cx:pt>
        </cx:lvl>
      </cx:numDim>
    </cx:data>
    <cx:data id="5">
      <cx:numDim type="val">
        <cx:f>'Real estate'!$I$2:$I$415</cx:f>
        <cx:lvl ptCount="414" formatCode="General">
          <cx:pt idx="0">2175.0300000000002</cx:pt>
          <cx:pt idx="1">623.47310000000004</cx:pt>
          <cx:pt idx="2">2469.645</cx:pt>
          <cx:pt idx="3">23.382840000000002</cx:pt>
          <cx:pt idx="4">383.86239999999998</cx:pt>
          <cx:pt idx="5">577.9615</cx:pt>
          <cx:pt idx="6">4510.3590000000004</cx:pt>
          <cx:pt idx="7">392.44589999999999</cx:pt>
          <cx:pt idx="8">143.8383</cx:pt>
          <cx:pt idx="9">186.96860000000001</cx:pt>
          <cx:pt idx="10">492.23129999999998</cx:pt>
          <cx:pt idx="11">179.4538</cx:pt>
          <cx:pt idx="12">815.93140000000005</cx:pt>
          <cx:pt idx="13">4449.2700000000004</cx:pt>
          <cx:pt idx="14">289.32479999999998</cx:pt>
          <cx:pt idx="15">1735.595</cx:pt>
          <cx:pt idx="16">329.97469999999998</cx:pt>
          <cx:pt idx="17">339.22890000000001</cx:pt>
          <cx:pt idx="18">23.382840000000002</cx:pt>
          <cx:pt idx="19">383.28050000000002</cx:pt>
          <cx:pt idx="20">1712.6320000000001</cx:pt>
          <cx:pt idx="21">90.456059999999994</cx:pt>
          <cx:pt idx="22">185.42959999999999</cx:pt>
          <cx:pt idx="23">87.302220000000005</cx:pt>
          <cx:pt idx="24">2185.1280000000002</cx:pt>
          <cx:pt idx="25">506.11439999999999</cx:pt>
          <cx:pt idx="26">918.63570000000004</cx:pt>
          <cx:pt idx="27">161.94200000000001</cx:pt>
          <cx:pt idx="28">130.99449999999999</cx:pt>
          <cx:pt idx="29">90.456059999999994</cx:pt>
          <cx:pt idx="30">350.85149999999999</cx:pt>
          <cx:pt idx="31">769.40340000000003</cx:pt>
          <cx:pt idx="32">488.5727</cx:pt>
          <cx:pt idx="33">205.36699999999999</cx:pt>
          <cx:pt idx="34">512.78710000000001</cx:pt>
          <cx:pt idx="35">338.96789999999999</cx:pt>
          <cx:pt idx="36">208.3905</cx:pt>
          <cx:pt idx="37">390.5684</cx:pt>
          <cx:pt idx="38">185.42959999999999</cx:pt>
          <cx:pt idx="39">489.88209999999998</cx:pt>
          <cx:pt idx="40">4066.587</cx:pt>
          <cx:pt idx="41">2615.4650000000001</cx:pt>
          <cx:pt idx="42">1447.2860000000001</cx:pt>
          <cx:pt idx="43">1360.1389999999999</cx:pt>
          <cx:pt idx="44">529.77710000000002</cx:pt>
          <cx:pt idx="45">250.631</cx:pt>
          <cx:pt idx="46">492.23129999999998</cx:pt>
          <cx:pt idx="47">208.3905</cx:pt>
          <cx:pt idx="48">1144.4359999999999</cx:pt>
          <cx:pt idx="49">461.78480000000002</cx:pt>
          <cx:pt idx="50">752.76689999999996</cx:pt>
          <cx:pt idx="51">4197.3490000000002</cx:pt>
          <cx:pt idx="52">104.81010000000001</cx:pt>
          <cx:pt idx="53">104.81010000000001</cx:pt>
          <cx:pt idx="54">1801.5440000000001</cx:pt>
          <cx:pt idx="55">289.32479999999998</cx:pt>
          <cx:pt idx="56">4066.587</cx:pt>
          <cx:pt idx="57">390.5684</cx:pt>
          <cx:pt idx="58">1160.6320000000001</cx:pt>
          <cx:pt idx="59">561.98450000000003</cx:pt>
          <cx:pt idx="60">2185.1280000000002</cx:pt>
          <cx:pt idx="61">1455.798</cx:pt>
          <cx:pt idx="62">274.01440000000002</cx:pt>
          <cx:pt idx="63">170.12889999999999</cx:pt>
          <cx:pt idx="64">292.99779999999998</cx:pt>
          <cx:pt idx="65">373.39370000000002</cx:pt>
          <cx:pt idx="66">185.42959999999999</cx:pt>
          <cx:pt idx="67">4573.7790000000005</cx:pt>
          <cx:pt idx="68">175.6294</cx:pt>
          <cx:pt idx="69">4074.7359999999999</cx:pt>
          <cx:pt idx="70">2077.3899999999999</cx:pt>
          <cx:pt idx="71">6306.1530000000002</cx:pt>
          <cx:pt idx="72">90.456059999999994</cx:pt>
          <cx:pt idx="73">815.93140000000005</cx:pt>
          <cx:pt idx="74">482.75810000000001</cx:pt>
          <cx:pt idx="75">56.474249999999998</cx:pt>
          <cx:pt idx="76">567.03489999999999</cx:pt>
          <cx:pt idx="77">3079.8899999999999</cx:pt>
          <cx:pt idx="78">1497.713</cx:pt>
          <cx:pt idx="79">1867.2329999999999</cx:pt>
          <cx:pt idx="80">600.86040000000003</cx:pt>
          <cx:pt idx="81">259.66070000000002</cx:pt>
          <cx:pt idx="82">2180.2449999999999</cx:pt>
          <cx:pt idx="83">2674.9609999999998</cx:pt>
          <cx:pt idx="84">211.44730000000001</cx:pt>
          <cx:pt idx="85">1828.319</cx:pt>
          <cx:pt idx="86">185.42959999999999</cx:pt>
          <cx:pt idx="87">187.48230000000001</cx:pt>
          <cx:pt idx="88">84.878820000000005</cx:pt>
          <cx:pt idx="89">306.59469999999999</cx:pt>
          <cx:pt idx="90">492.23129999999998</cx:pt>
          <cx:pt idx="91">1360.1389999999999</cx:pt>
          <cx:pt idx="92">1935.009</cx:pt>
          <cx:pt idx="93">56.474249999999998</cx:pt>
          <cx:pt idx="94">2175.877</cx:pt>
          <cx:pt idx="95">379.5575</cx:pt>
          <cx:pt idx="96">552.43709999999999</cx:pt>
          <cx:pt idx="97">2707.3919999999998</cx:pt>
          <cx:pt idx="98">1406.4300000000001</cx:pt>
          <cx:pt idx="99">2469.645</cx:pt>
          <cx:pt idx="100">1146.329</cx:pt>
          <cx:pt idx="101">167.59889999999999</cx:pt>
          <cx:pt idx="102">104.81010000000001</cx:pt>
          <cx:pt idx="103">279.17259999999999</cx:pt>
          <cx:pt idx="104">1009.235</cx:pt>
          <cx:pt idx="105">451.24380000000002</cx:pt>
          <cx:pt idx="106">49.661050000000003</cx:pt>
          <cx:pt idx="107">1236.5640000000001</cx:pt>
          <cx:pt idx="108">190.03919999999999</cx:pt>
          <cx:pt idx="109">4066.587</cx:pt>
          <cx:pt idx="110">642.69849999999997</cx:pt>
          <cx:pt idx="111">372.62419999999997</cx:pt>
          <cx:pt idx="112">265.0609</cx:pt>
          <cx:pt idx="113">4412.7650000000003</cx:pt>
          <cx:pt idx="114">1159.454</cx:pt>
          <cx:pt idx="115">289.32479999999998</cx:pt>
          <cx:pt idx="116">451.64190000000002</cx:pt>
          <cx:pt idx="117">1455.798</cx:pt>
          <cx:pt idx="118">383.28050000000002</cx:pt>
          <cx:pt idx="119">90.456059999999994</cx:pt>
          <cx:pt idx="120">964.74959999999999</cx:pt>
          <cx:pt idx="121">1013.341</cx:pt>
          <cx:pt idx="122">258.18599999999998</cx:pt>
          <cx:pt idx="123">2261.4319999999998</cx:pt>
          <cx:pt idx="124">512.54870000000005</cx:pt>
          <cx:pt idx="125">170.12889999999999</cx:pt>
          <cx:pt idx="126">480.6977</cx:pt>
          <cx:pt idx="127">4082.0149999999999</cx:pt>
          <cx:pt idx="128">193.58449999999999</cx:pt>
          <cx:pt idx="129">1414.837</cx:pt>
          <cx:pt idx="130">377.79559999999998</cx:pt>
          <cx:pt idx="131">6396.2830000000004</cx:pt>
          <cx:pt idx="132">4197.3490000000002</cx:pt>
          <cx:pt idx="133">390.5684</cx:pt>
          <cx:pt idx="134">3078.1759999999999</cx:pt>
          <cx:pt idx="135">707.9067</cx:pt>
          <cx:pt idx="136">1414.837</cx:pt>
          <cx:pt idx="137">4082.0149999999999</cx:pt>
          <cx:pt idx="138">1009.235</cx:pt>
          <cx:pt idx="139">837.72329999999999</cx:pt>
          <cx:pt idx="140">461.10160000000002</cx:pt>
          <cx:pt idx="141">461.10160000000002</cx:pt>
          <cx:pt idx="142">187.48230000000001</cx:pt>
          <cx:pt idx="143">4197.3490000000002</cx:pt>
          <cx:pt idx="144">750.07039999999995</cx:pt>
          <cx:pt idx="145">563.28539999999998</cx:pt>
          <cx:pt idx="146">492.23129999999998</cx:pt>
          <cx:pt idx="147">157.6052</cx:pt>
          <cx:pt idx="148">3529.5639999999999</cx:pt>
          <cx:pt idx="149">82.886430000000004</cx:pt>
          <cx:pt idx="150">967.39999999999998</cx:pt>
          <cx:pt idx="151">2408.9929999999999</cx:pt>
          <cx:pt idx="152">4082.0149999999999</cx:pt>
          <cx:pt idx="153">104.81010000000001</cx:pt>
          <cx:pt idx="154">405.21339999999998</cx:pt>
          <cx:pt idx="155">279.17259999999999</cx:pt>
          <cx:pt idx="156">1487.8679999999999</cx:pt>
          <cx:pt idx="157">451.24380000000002</cx:pt>
          <cx:pt idx="158">488.8193</cx:pt>
          <cx:pt idx="159">1758.4059999999999</cx:pt>
          <cx:pt idx="160">492.23129999999998</cx:pt>
          <cx:pt idx="161">289.32479999999998</cx:pt>
          <cx:pt idx="162">336.0532</cx:pt>
          <cx:pt idx="163">640.73910000000001</cx:pt>
          <cx:pt idx="164">150.93469999999999</cx:pt>
          <cx:pt idx="165">383.28050000000002</cx:pt>
          <cx:pt idx="166">617.44240000000002</cx:pt>
          <cx:pt idx="167">193.58449999999999</cx:pt>
          <cx:pt idx="168">189.5181</cx:pt>
          <cx:pt idx="169">104.81010000000001</cx:pt>
          <cx:pt idx="170">737.91610000000003</cx:pt>
          <cx:pt idx="171">804.68970000000002</cx:pt>
          <cx:pt idx="172">124.99120000000001</cx:pt>
          <cx:pt idx="173">1360.1389999999999</cx:pt>
          <cx:pt idx="174">515.11220000000003</cx:pt>
          <cx:pt idx="175">383.86239999999998</cx:pt>
          <cx:pt idx="176">401.88069999999999</cx:pt>
          <cx:pt idx="177">472.17450000000002</cx:pt>
          <cx:pt idx="178">181.07660000000001</cx:pt>
          <cx:pt idx="179">438.85129999999998</cx:pt>
          <cx:pt idx="180">157.6052</cx:pt>
          <cx:pt idx="181">1449.722</cx:pt>
          <cx:pt idx="182">665.06359999999995</cx:pt>
          <cx:pt idx="183">274.01440000000002</cx:pt>
          <cx:pt idx="184">90.456059999999994</cx:pt>
          <cx:pt idx="185">732.8528</cx:pt>
          <cx:pt idx="186">1712.6320000000001</cx:pt>
          <cx:pt idx="187">1559.827</cx:pt>
          <cx:pt idx="188">837.72329999999999</cx:pt>
          <cx:pt idx="189">490.34460000000001</cx:pt>
          <cx:pt idx="190">395.67469999999997</cx:pt>
          <cx:pt idx="191">156.24420000000001</cx:pt>
          <cx:pt idx="192">289.32479999999998</cx:pt>
          <cx:pt idx="193">1756.4110000000001</cx:pt>
          <cx:pt idx="194">488.8193</cx:pt>
          <cx:pt idx="195">1156.777</cx:pt>
          <cx:pt idx="196">281.20499999999998</cx:pt>
          <cx:pt idx="197">274.01440000000002</cx:pt>
          <cx:pt idx="198">443.80200000000002</cx:pt>
          <cx:pt idx="199">2175.0300000000002</cx:pt>
          <cx:pt idx="200">1360.1389999999999</cx:pt>
          <cx:pt idx="201">289.32479999999998</cx:pt>
          <cx:pt idx="202">4082.0149999999999</cx:pt>
          <cx:pt idx="203">492.23129999999998</cx:pt>
          <cx:pt idx="204">193.58449999999999</cx:pt>
          <cx:pt idx="205">482.75810000000001</cx:pt>
          <cx:pt idx="206">942.46640000000002</cx:pt>
          <cx:pt idx="207">4082.0149999999999</cx:pt>
          <cx:pt idx="208">201.8939</cx:pt>
          <cx:pt idx="209">2185.1280000000002</cx:pt>
          <cx:pt idx="210">750.07039999999995</cx:pt>
          <cx:pt idx="211">57.589449999999999</cx:pt>
          <cx:pt idx="212">373.83890000000002</cx:pt>
          <cx:pt idx="213">732.8528</cx:pt>
          <cx:pt idx="214">424.71319999999997</cx:pt>
          <cx:pt idx="215">2288.011</cx:pt>
          <cx:pt idx="216">493.65699999999998</cx:pt>
          <cx:pt idx="217">394.01729999999998</cx:pt>
          <cx:pt idx="218">718.29369999999994</cx:pt>
          <cx:pt idx="219">2179.5900000000001</cx:pt>
          <cx:pt idx="220">121.72620000000001</cx:pt>
          <cx:pt idx="221">537.7971</cx:pt>
          <cx:pt idx="222">617.71339999999998</cx:pt>
          <cx:pt idx="223">193.58449999999999</cx:pt>
          <cx:pt idx="224">372.1386</cx:pt>
          <cx:pt idx="225">292.99779999999998</cx:pt>
          <cx:pt idx="226">276.44900000000001</cx:pt>
          <cx:pt idx="227">323.65499999999997</cx:pt>
          <cx:pt idx="228">1402.0160000000001</cx:pt>
          <cx:pt idx="229">414.94760000000002</cx:pt>
          <cx:pt idx="230">383.86239999999998</cx:pt>
          <cx:pt idx="231">535.52700000000004</cx:pt>
          <cx:pt idx="232">289.32479999999998</cx:pt>
          <cx:pt idx="233">170.7311</cx:pt>
          <cx:pt idx="234">376.17090000000002</cx:pt>
          <cx:pt idx="235">815.93140000000005</cx:pt>
          <cx:pt idx="236">126.7286</cx:pt>
          <cx:pt idx="237">379.5575</cx:pt>
          <cx:pt idx="238">590.92920000000004</cx:pt>
          <cx:pt idx="239">1402.0160000000001</cx:pt>
          <cx:pt idx="240">193.58449999999999</cx:pt>
          <cx:pt idx="241">2216.6120000000001</cx:pt>
          <cx:pt idx="242">444.13339999999999</cx:pt>
          <cx:pt idx="243">1485.097</cx:pt>
          <cx:pt idx="244">1783.1800000000001</cx:pt>
          <cx:pt idx="245">184.33019999999999</cx:pt>
          <cx:pt idx="246">1264.73</cx:pt>
          <cx:pt idx="247">577.9615</cx:pt>
          <cx:pt idx="248">250.631</cx:pt>
          <cx:pt idx="249">272.67829999999998</cx:pt>
          <cx:pt idx="250">383.86239999999998</cx:pt>
          <cx:pt idx="251">390.5684</cx:pt>
          <cx:pt idx="252">1157.9880000000001</cx:pt>
          <cx:pt idx="253">2103.5549999999998</cx:pt>
          <cx:pt idx="254">122.36190000000001</cx:pt>
          <cx:pt idx="255">482.75810000000001</cx:pt>
          <cx:pt idx="256">390.96960000000001</cx:pt>
          <cx:pt idx="257">90.456059999999994</cx:pt>
          <cx:pt idx="258">995.75540000000001</cx:pt>
          <cx:pt idx="259">1360.1389999999999</cx:pt>
          <cx:pt idx="260">393.26060000000001</cx:pt>
          <cx:pt idx="261">1559.827</cx:pt>
          <cx:pt idx="262">1360.1389999999999</cx:pt>
          <cx:pt idx="263">4527.6869999999999</cx:pt>
          <cx:pt idx="264">461.10160000000002</cx:pt>
          <cx:pt idx="265">1805.665</cx:pt>
          <cx:pt idx="266">383.71289999999999</cx:pt>
          <cx:pt idx="267">186.51009999999999</cx:pt>
          <cx:pt idx="268">1402.0160000000001</cx:pt>
          <cx:pt idx="269">324.94189999999998</cx:pt>
          <cx:pt idx="270">333.36790000000002</cx:pt>
          <cx:pt idx="271">1055.067</cx:pt>
          <cx:pt idx="272">252.5822</cx:pt>
          <cx:pt idx="273">387.77210000000002</cx:pt>
          <cx:pt idx="274">289.32479999999998</cx:pt>
          <cx:pt idx="275">4082.0149999999999</cx:pt>
          <cx:pt idx="276">104.81010000000001</cx:pt>
          <cx:pt idx="277">379.5575</cx:pt>
          <cx:pt idx="278">4519.6899999999996</cx:pt>
          <cx:pt idx="279">329.97469999999998</cx:pt>
          <cx:pt idx="280">270.8895</cx:pt>
          <cx:pt idx="281">49.661050000000003</cx:pt>
          <cx:pt idx="282">587.8877</cx:pt>
          <cx:pt idx="283">292.99779999999998</cx:pt>
          <cx:pt idx="284">289.32479999999998</cx:pt>
          <cx:pt idx="285">289.32479999999998</cx:pt>
          <cx:pt idx="286">287.60250000000002</cx:pt>
          <cx:pt idx="287">1783.1800000000001</cx:pt>
          <cx:pt idx="288">368.13630000000001</cx:pt>
          <cx:pt idx="289">2275.877</cx:pt>
          <cx:pt idx="290">279.17259999999999</cx:pt>
          <cx:pt idx="291">519.46169999999995</cx:pt>
          <cx:pt idx="292">463.96230000000003</cx:pt>
          <cx:pt idx="293">4605.7489999999998</cx:pt>
          <cx:pt idx="294">512.54870000000005</cx:pt>
          <cx:pt idx="295">371.24950000000001</cx:pt>
          <cx:pt idx="296">1931.2070000000001</cx:pt>
          <cx:pt idx="297">123.74290000000001</cx:pt>
          <cx:pt idx="298">464.22300000000001</cx:pt>
          <cx:pt idx="299">90.456059999999994</cx:pt>
          <cx:pt idx="300">289.32479999999998</cx:pt>
          <cx:pt idx="301">90.456059999999994</cx:pt>
          <cx:pt idx="302">592.50059999999996</cx:pt>
          <cx:pt idx="303">2102.4270000000001</cx:pt>
          <cx:pt idx="304">185.42959999999999</cx:pt>
          <cx:pt idx="305">216.8329</cx:pt>
          <cx:pt idx="306">640.60709999999995</cx:pt>
          <cx:pt idx="307">616.40039999999999</cx:pt>
          <cx:pt idx="308">292.99779999999998</cx:pt>
          <cx:pt idx="309">330.08539999999999</cx:pt>
          <cx:pt idx="310">1962.6279999999999</cx:pt>
          <cx:pt idx="311">432.0385</cx:pt>
          <cx:pt idx="312">421.47899999999998</cx:pt>
          <cx:pt idx="313">451.64190000000002</cx:pt>
          <cx:pt idx="314">995.75540000000001</cx:pt>
          <cx:pt idx="315">561.98450000000003</cx:pt>
          <cx:pt idx="316">492.23129999999998</cx:pt>
          <cx:pt idx="317">3171.3290000000002</cx:pt>
          <cx:pt idx="318">204.1705</cx:pt>
          <cx:pt idx="319">639.61980000000005</cx:pt>
          <cx:pt idx="320">389.82190000000003</cx:pt>
          <cx:pt idx="321">5512.0379999999996</cx:pt>
          <cx:pt idx="322">292.99779999999998</cx:pt>
          <cx:pt idx="323">2147.3760000000002</cx:pt>
          <cx:pt idx="324">390.5684</cx:pt>
          <cx:pt idx="325">170.12889999999999</cx:pt>
          <cx:pt idx="326">2185.1280000000002</cx:pt>
          <cx:pt idx="327">1554.25</cx:pt>
          <cx:pt idx="328">1978.671</cx:pt>
          <cx:pt idx="329">1626.0830000000001</cx:pt>
          <cx:pt idx="330">289.32479999999998</cx:pt>
          <cx:pt idx="331">197.13380000000001</cx:pt>
          <cx:pt idx="332">757.33770000000004</cx:pt>
          <cx:pt idx="333">1712.6320000000001</cx:pt>
          <cx:pt idx="334">1360.1389999999999</cx:pt>
          <cx:pt idx="335">338.96789999999999</cx:pt>
          <cx:pt idx="336">967.39999999999998</cx:pt>
          <cx:pt idx="337">614.13940000000002</cx:pt>
          <cx:pt idx="338">350.85149999999999</cx:pt>
          <cx:pt idx="339">1717.193</cx:pt>
          <cx:pt idx="340">132.54689999999999</cx:pt>
          <cx:pt idx="341">1164.838</cx:pt>
          <cx:pt idx="342">1717.193</cx:pt>
          <cx:pt idx="343">2175.7440000000001</cx:pt>
          <cx:pt idx="344">561.98450000000003</cx:pt>
          <cx:pt idx="345">5512.0379999999996</cx:pt>
          <cx:pt idx="346">1164.838</cx:pt>
          <cx:pt idx="347">557.47799999999995</cx:pt>
          <cx:pt idx="348">4519.6899999999996</cx:pt>
          <cx:pt idx="349">4079.4180000000001</cx:pt>
          <cx:pt idx="350">4066.587</cx:pt>
          <cx:pt idx="351">4510.3590000000004</cx:pt>
          <cx:pt idx="352">259.66070000000002</cx:pt>
          <cx:pt idx="353">104.81010000000001</cx:pt>
          <cx:pt idx="354">1360.1389999999999</cx:pt>
          <cx:pt idx="355">533.47619999999995</cx:pt>
          <cx:pt idx="356">3947.9450000000002</cx:pt>
          <cx:pt idx="357">964.74959999999999</cx:pt>
          <cx:pt idx="358">1583.722</cx:pt>
          <cx:pt idx="359">289.32479999999998</cx:pt>
          <cx:pt idx="360">492.23129999999998</cx:pt>
          <cx:pt idx="361">2147.3760000000002</cx:pt>
          <cx:pt idx="362">319.07080000000002</cx:pt>
          <cx:pt idx="363">492.23129999999998</cx:pt>
          <cx:pt idx="364">3780.5900000000001</cx:pt>
          <cx:pt idx="365">387.77210000000002</cx:pt>
          <cx:pt idx="366">4066.587</cx:pt>
          <cx:pt idx="367">104.81010000000001</cx:pt>
          <cx:pt idx="368">1144.4359999999999</cx:pt>
          <cx:pt idx="369">2147.3760000000002</cx:pt>
          <cx:pt idx="370">4082.0149999999999</cx:pt>
          <cx:pt idx="371">616.57349999999997</cx:pt>
          <cx:pt idx="372">3771.895</cx:pt>
          <cx:pt idx="373">390.5684</cx:pt>
          <cx:pt idx="374">2147.3760000000002</cx:pt>
          <cx:pt idx="375">837.72329999999999</cx:pt>
          <cx:pt idx="376">250.631</cx:pt>
          <cx:pt idx="377">335.52730000000003</cx:pt>
          <cx:pt idx="378">2288.011</cx:pt>
          <cx:pt idx="379">439.71050000000002</cx:pt>
          <cx:pt idx="380">169.9803</cx:pt>
          <cx:pt idx="381">56.474249999999998</cx:pt>
          <cx:pt idx="382">3085.1700000000001</cx:pt>
          <cx:pt idx="383">2147.3760000000002</cx:pt>
          <cx:pt idx="384">2408.9929999999999</cx:pt>
          <cx:pt idx="385">109.9455</cx:pt>
          <cx:pt idx="386">312.8963</cx:pt>
          <cx:pt idx="387">2251.9380000000001</cx:pt>
          <cx:pt idx="388">377.83019999999999</cx:pt>
          <cx:pt idx="389">4136.2709999999997</cx:pt>
          <cx:pt idx="390">90.456059999999994</cx:pt>
          <cx:pt idx="391">561.98450000000003</cx:pt>
          <cx:pt idx="392">579.20830000000001</cx:pt>
          <cx:pt idx="393">533.47619999999995</cx:pt>
          <cx:pt idx="394">640.73910000000001</cx:pt>
          <cx:pt idx="395">1438.579</cx:pt>
          <cx:pt idx="396">533.47619999999995</cx:pt>
          <cx:pt idx="397">90.456059999999994</cx:pt>
          <cx:pt idx="398">424.54419999999999</cx:pt>
          <cx:pt idx="399">616.40039999999999</cx:pt>
          <cx:pt idx="400">4066.587</cx:pt>
          <cx:pt idx="401">2147.3760000000002</cx:pt>
          <cx:pt idx="402">196.6172</cx:pt>
          <cx:pt idx="403">1264.73</cx:pt>
          <cx:pt idx="404">90.456059999999994</cx:pt>
          <cx:pt idx="405">1783.1800000000001</cx:pt>
          <cx:pt idx="406">431.1114</cx:pt>
          <cx:pt idx="407">1156.412</cx:pt>
          <cx:pt idx="408">323.69119999999998</cx:pt>
          <cx:pt idx="409">1643.499</cx:pt>
          <cx:pt idx="410">318.5292</cx:pt>
          <cx:pt idx="411">337.60160000000002</cx:pt>
          <cx:pt idx="412">6488.0209999999997</cx:pt>
          <cx:pt idx="413">1939.749</cx:pt>
        </cx:lvl>
      </cx:numDim>
    </cx:data>
  </cx:chartData>
  <cx:chart>
    <cx:title pos="t" align="ctr" overlay="0">
      <cx:tx>
        <cx:txData>
          <cx:v>Box Plot of Housing Variables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Plot of Housing Variables</a:t>
          </a:r>
        </a:p>
      </cx:txPr>
    </cx:title>
    <cx:plotArea>
      <cx:plotAreaRegion>
        <cx:series layoutId="boxWhisker" uniqueId="{8805EFDF-C061-314F-A699-E853605D3888}">
          <cx:tx>
            <cx:txData>
              <cx:f>'Real estate'!$D$1</cx:f>
              <cx:v>X5 latitude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3D80838-3B87-3C4D-A8AA-E6BA9C0256B7}">
          <cx:tx>
            <cx:txData>
              <cx:f>'Real estate'!$E$1</cx:f>
              <cx:v>X6 longitude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8D5B19EE-B2AB-164C-ACAB-AC1675E3343C}">
          <cx:tx>
            <cx:txData>
              <cx:f>'Real estate'!$F$1</cx:f>
              <cx:v>X2 house age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67BD621E-5E16-DD4E-A368-C50AFA9FEED9}">
          <cx:tx>
            <cx:txData>
              <cx:f>'Real estate'!$G$1</cx:f>
              <cx:v>X4 number of convenience stores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5EB73553-8710-EC43-9B90-C10009B20E15}">
          <cx:tx>
            <cx:txData>
              <cx:f>'Real estate'!$H$1</cx:f>
              <cx:v>Y house price of unit area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827909E5-A0D1-8F4C-95CF-FF8D211ECA19}">
          <cx:tx>
            <cx:txData>
              <cx:f>'Real estate'!$I$1</cx:f>
              <cx:v>X3 distance to the nearest MRT station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tle>
          <cx:tx>
            <cx:txData>
              <cx:v>Variables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Variables</a:t>
              </a:r>
            </a:p>
          </cx:txPr>
        </cx:title>
        <cx:tickLabels/>
      </cx:axis>
      <cx:axis id="1">
        <cx:valScaling/>
        <cx:title>
          <cx:tx>
            <cx:txData>
              <cx:v>Values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Values</a:t>
              </a:r>
            </a:p>
          </cx:txPr>
        </cx:title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entury Gothic" panose="020B0502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A40C-81B2-7742-9A2C-7A26CE254B32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356E-7157-6145-A5E1-5A4937E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1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7EC417-3CDC-A74F-B194-90A8C8E81B3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08C3208-93D8-D448-B676-0FB4BA2D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7C010-8720-544F-AEC5-21A2913B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Taiwan Housing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8EC69-9B73-1046-8AD0-792DC589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Presenter: Derick Lai</a:t>
            </a:r>
          </a:p>
          <a:p>
            <a:r>
              <a:rPr lang="en-US">
                <a:solidFill>
                  <a:schemeClr val="tx2"/>
                </a:solidFill>
              </a:rPr>
              <a:t>Date: 06/01/2020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23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7C010-8720-544F-AEC5-21A2913B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8" y="695028"/>
            <a:ext cx="9023350" cy="104834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86BC11-86E4-9D48-86CC-DCCAAE8C0038}"/>
              </a:ext>
            </a:extLst>
          </p:cNvPr>
          <p:cNvSpPr txBox="1">
            <a:spLocks/>
          </p:cNvSpPr>
          <p:nvPr/>
        </p:nvSpPr>
        <p:spPr bwMode="gray">
          <a:xfrm>
            <a:off x="478632" y="2065672"/>
            <a:ext cx="10538903" cy="3048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House Price seems to be most affected by MRT Distance. The closer a home is to a local transit stop, the higher the price of the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Older homes look to have lower price values. An analysis on whether a home has been renovated and whether it will affect house pricing would be potential avenue to investigate.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If the home is located closer to more convenience stores, the price of the home is higher. A further analysis should look into what the actual minimum distance requirement was utilized for the original data set, when a home is considered “close” to a convenience store.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8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7C010-8720-544F-AEC5-21A2913B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8" y="695028"/>
            <a:ext cx="9023350" cy="104834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86BC11-86E4-9D48-86CC-DCCAAE8C0038}"/>
              </a:ext>
            </a:extLst>
          </p:cNvPr>
          <p:cNvSpPr txBox="1">
            <a:spLocks/>
          </p:cNvSpPr>
          <p:nvPr/>
        </p:nvSpPr>
        <p:spPr bwMode="gray">
          <a:xfrm>
            <a:off x="478632" y="2065672"/>
            <a:ext cx="10538903" cy="3048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Data Set - https://</a:t>
            </a:r>
            <a:r>
              <a:rPr lang="en-US" sz="2000" b="1" dirty="0" err="1">
                <a:solidFill>
                  <a:schemeClr val="tx1"/>
                </a:solidFill>
              </a:rPr>
              <a:t>www.kaggle.com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quantbruce</a:t>
            </a:r>
            <a:r>
              <a:rPr lang="en-US" sz="2000" b="1" dirty="0">
                <a:solidFill>
                  <a:schemeClr val="tx1"/>
                </a:solidFill>
              </a:rPr>
              <a:t>/real-estate-price-prediction</a:t>
            </a:r>
          </a:p>
        </p:txBody>
      </p:sp>
    </p:spTree>
    <p:extLst>
      <p:ext uri="{BB962C8B-B14F-4D97-AF65-F5344CB8AC3E}">
        <p14:creationId xmlns:p14="http://schemas.microsoft.com/office/powerpoint/2010/main" val="332198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7E3DA0-B21E-4C44-A95B-FDF6C0F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Determining What Affects Housing Price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C3AB4E8-4761-0741-B213-7DBB3C0C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following analysis is meant to extrapolate what affects the housing market related to the data from the region it was pulled from.</a:t>
            </a:r>
          </a:p>
          <a:p>
            <a:r>
              <a:rPr lang="en-US" dirty="0">
                <a:solidFill>
                  <a:schemeClr val="tx1"/>
                </a:solidFill>
              </a:rPr>
              <a:t>When plotting for Latitude and Longitude points, our data is derived from a region just below Taipei City, Taiwan</a:t>
            </a:r>
          </a:p>
          <a:p>
            <a:r>
              <a:rPr lang="en-US" dirty="0">
                <a:solidFill>
                  <a:schemeClr val="tx1"/>
                </a:solidFill>
              </a:rPr>
              <a:t>Descriptive statistics were utilized to determine what factors primarily affect the pricing of homes in the region.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3C9B144-355A-1741-994F-A7057F2E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1209675"/>
            <a:ext cx="3035300" cy="4438650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* The data set has offered us several variables to consider when attempting to determine what affects the housing price.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*Distance to the nearest MRT Station (Local Transport) offers the widest spread of data between all the variables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365358F9-CABF-D046-AE6F-E9A7ED3B92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8878526"/>
                  </p:ext>
                </p:extLst>
              </p:nvPr>
            </p:nvGraphicFramePr>
            <p:xfrm>
              <a:off x="4678363" y="1246162"/>
              <a:ext cx="6098486" cy="49913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ontent Placeholder 3">
                <a:extLst>
                  <a:ext uri="{FF2B5EF4-FFF2-40B4-BE49-F238E27FC236}">
                    <a16:creationId xmlns:a16="http://schemas.microsoft.com/office/drawing/2014/main" id="{365358F9-CABF-D046-AE6F-E9A7ED3B92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363" y="1246162"/>
                <a:ext cx="6098486" cy="499135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04EAF645-0FB3-DD40-893C-4AF42EEFF95A}"/>
              </a:ext>
            </a:extLst>
          </p:cNvPr>
          <p:cNvSpPr txBox="1">
            <a:spLocks/>
          </p:cNvSpPr>
          <p:nvPr/>
        </p:nvSpPr>
        <p:spPr bwMode="gray">
          <a:xfrm>
            <a:off x="478632" y="467398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There are a number of variables in the dataset to allow us to predict house price per unit area in suburb of Taipei</a:t>
            </a:r>
          </a:p>
        </p:txBody>
      </p:sp>
    </p:spTree>
    <p:extLst>
      <p:ext uri="{BB962C8B-B14F-4D97-AF65-F5344CB8AC3E}">
        <p14:creationId xmlns:p14="http://schemas.microsoft.com/office/powerpoint/2010/main" val="26445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6BB09F-5A29-EE42-B7F1-7B066E3B7228}"/>
              </a:ext>
            </a:extLst>
          </p:cNvPr>
          <p:cNvSpPr txBox="1">
            <a:spLocks/>
          </p:cNvSpPr>
          <p:nvPr/>
        </p:nvSpPr>
        <p:spPr bwMode="gray">
          <a:xfrm>
            <a:off x="478632" y="481426"/>
            <a:ext cx="11224708" cy="67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77437F-ECD3-F94F-AC0F-2FAB08ADC9E0}"/>
              </a:ext>
            </a:extLst>
          </p:cNvPr>
          <p:cNvSpPr txBox="1">
            <a:spLocks/>
          </p:cNvSpPr>
          <p:nvPr/>
        </p:nvSpPr>
        <p:spPr bwMode="gray">
          <a:xfrm>
            <a:off x="476250" y="543856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Distance to nearest MRT station together with Latitude and Longitude and number of convenience stores correlate highly with price / unit area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A7438B-70A1-BF41-8FBD-94BD55278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34316"/>
              </p:ext>
            </p:extLst>
          </p:nvPr>
        </p:nvGraphicFramePr>
        <p:xfrm>
          <a:off x="540410" y="2760329"/>
          <a:ext cx="11111180" cy="133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Worksheet" r:id="rId3" imgW="11290300" imgH="1358900" progId="Excel.Sheet.12">
                  <p:embed/>
                </p:oleObj>
              </mc:Choice>
              <mc:Fallback>
                <p:oleObj name="Worksheet" r:id="rId3" imgW="11290300" imgH="13589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A7438B-70A1-BF41-8FBD-94BD55278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410" y="2760329"/>
                        <a:ext cx="11111180" cy="133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1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6BB09F-5A29-EE42-B7F1-7B066E3B7228}"/>
              </a:ext>
            </a:extLst>
          </p:cNvPr>
          <p:cNvSpPr txBox="1">
            <a:spLocks/>
          </p:cNvSpPr>
          <p:nvPr/>
        </p:nvSpPr>
        <p:spPr bwMode="gray">
          <a:xfrm>
            <a:off x="478632" y="481426"/>
            <a:ext cx="11224708" cy="67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C074563-E871-4154-B826-4E98BD790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74792"/>
              </p:ext>
            </p:extLst>
          </p:nvPr>
        </p:nvGraphicFramePr>
        <p:xfrm>
          <a:off x="1068388" y="1143000"/>
          <a:ext cx="10055224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BE77437F-ECD3-F94F-AC0F-2FAB08ADC9E0}"/>
              </a:ext>
            </a:extLst>
          </p:cNvPr>
          <p:cNvSpPr txBox="1">
            <a:spLocks/>
          </p:cNvSpPr>
          <p:nvPr/>
        </p:nvSpPr>
        <p:spPr bwMode="gray">
          <a:xfrm>
            <a:off x="478632" y="467398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We see a positive correlation between the # of convenience stores located within the region of the home and House Price. As there are more stores, the House Price is higher.</a:t>
            </a:r>
          </a:p>
        </p:txBody>
      </p:sp>
    </p:spTree>
    <p:extLst>
      <p:ext uri="{BB962C8B-B14F-4D97-AF65-F5344CB8AC3E}">
        <p14:creationId xmlns:p14="http://schemas.microsoft.com/office/powerpoint/2010/main" val="407345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6BB09F-5A29-EE42-B7F1-7B066E3B7228}"/>
              </a:ext>
            </a:extLst>
          </p:cNvPr>
          <p:cNvSpPr txBox="1">
            <a:spLocks/>
          </p:cNvSpPr>
          <p:nvPr/>
        </p:nvSpPr>
        <p:spPr bwMode="gray">
          <a:xfrm>
            <a:off x="478632" y="481426"/>
            <a:ext cx="11224708" cy="67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77437F-ECD3-F94F-AC0F-2FAB08ADC9E0}"/>
              </a:ext>
            </a:extLst>
          </p:cNvPr>
          <p:cNvSpPr txBox="1">
            <a:spLocks/>
          </p:cNvSpPr>
          <p:nvPr/>
        </p:nvSpPr>
        <p:spPr bwMode="gray">
          <a:xfrm>
            <a:off x="478632" y="467398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In regards to House Price and House Age, we see a negative correlation. The older the home, the lower the House Price.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006163D-CCE3-4536-B7A6-08EF9CE91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23950"/>
              </p:ext>
            </p:extLst>
          </p:nvPr>
        </p:nvGraphicFramePr>
        <p:xfrm>
          <a:off x="488660" y="1266824"/>
          <a:ext cx="11214680" cy="51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86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6BB09F-5A29-EE42-B7F1-7B066E3B7228}"/>
              </a:ext>
            </a:extLst>
          </p:cNvPr>
          <p:cNvSpPr txBox="1">
            <a:spLocks/>
          </p:cNvSpPr>
          <p:nvPr/>
        </p:nvSpPr>
        <p:spPr bwMode="gray">
          <a:xfrm>
            <a:off x="478632" y="481426"/>
            <a:ext cx="11224708" cy="67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77437F-ECD3-F94F-AC0F-2FAB08ADC9E0}"/>
              </a:ext>
            </a:extLst>
          </p:cNvPr>
          <p:cNvSpPr txBox="1">
            <a:spLocks/>
          </p:cNvSpPr>
          <p:nvPr/>
        </p:nvSpPr>
        <p:spPr bwMode="gray">
          <a:xfrm>
            <a:off x="476250" y="543856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The greatest significance of a relationship is what we see between the House Price and the MRT distance. The further the distance the house is located from local transit, the lower the House Price. </a:t>
            </a:r>
            <a:endParaRPr lang="en-US" sz="1800" b="1" baseline="30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81686C7-E4A6-4701-B2D1-666B337D5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08893"/>
              </p:ext>
            </p:extLst>
          </p:nvPr>
        </p:nvGraphicFramePr>
        <p:xfrm>
          <a:off x="488660" y="1364297"/>
          <a:ext cx="11214680" cy="498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3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6BB09F-5A29-EE42-B7F1-7B066E3B7228}"/>
              </a:ext>
            </a:extLst>
          </p:cNvPr>
          <p:cNvSpPr txBox="1">
            <a:spLocks/>
          </p:cNvSpPr>
          <p:nvPr/>
        </p:nvSpPr>
        <p:spPr bwMode="gray">
          <a:xfrm>
            <a:off x="478632" y="481426"/>
            <a:ext cx="11224708" cy="67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77437F-ECD3-F94F-AC0F-2FAB08ADC9E0}"/>
              </a:ext>
            </a:extLst>
          </p:cNvPr>
          <p:cNvSpPr txBox="1">
            <a:spLocks/>
          </p:cNvSpPr>
          <p:nvPr/>
        </p:nvSpPr>
        <p:spPr bwMode="gray">
          <a:xfrm>
            <a:off x="476250" y="543856"/>
            <a:ext cx="10538903" cy="742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baseline="30000" dirty="0">
                <a:solidFill>
                  <a:schemeClr val="bg2">
                    <a:lumMod val="50000"/>
                  </a:schemeClr>
                </a:solidFill>
              </a:rPr>
              <a:t>Geo Map displaying the spread of homes and their house prices. 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7945FC-35EB-2F42-8BC6-FAFA0F1E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15" y="1103221"/>
            <a:ext cx="7830760" cy="51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8A4A-722E-4884-88EA-84A6AE49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Regression Equation – Detailing the actual and predictive value of House Price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2DEEA5C-2AF7-481C-A1CE-9FF876F9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2286772"/>
            <a:ext cx="7475818" cy="45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464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Worksheet</vt:lpstr>
      <vt:lpstr>Taiwan Housing Analysis</vt:lpstr>
      <vt:lpstr>Determining What Affects Housing Price</vt:lpstr>
      <vt:lpstr> * The data set has offered us several variables to consider when attempting to determine what affects the housing price.  *Distance to the nearest MRT Station (Local Transport) offers the widest spread of data between all the variables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Equation – Detailing the actual and predictive value of House Price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Housing Analysis</dc:title>
  <dc:creator>Derick Lai</dc:creator>
  <cp:lastModifiedBy>Derick Lai</cp:lastModifiedBy>
  <cp:revision>2</cp:revision>
  <dcterms:created xsi:type="dcterms:W3CDTF">2020-06-04T12:15:07Z</dcterms:created>
  <dcterms:modified xsi:type="dcterms:W3CDTF">2020-06-04T12:19:12Z</dcterms:modified>
</cp:coreProperties>
</file>