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94632"/>
  </p:normalViewPr>
  <p:slideViewPr>
    <p:cSldViewPr snapToGrid="0" snapToObjects="1" showGuides="1">
      <p:cViewPr varScale="1">
        <p:scale>
          <a:sx n="70" d="100"/>
          <a:sy n="70" d="100"/>
        </p:scale>
        <p:origin x="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63" d="100"/>
          <a:sy n="163" d="100"/>
        </p:scale>
        <p:origin x="44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FAB1A-079C-564C-A3B2-E630BC843578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00685-03CC-EF47-A6B6-8CB07CAC10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661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21A65-5E85-7243-A45D-5622BE4ACE07}" type="datetimeFigureOut">
              <a:rPr lang="it-IT" smtClean="0"/>
              <a:t>26/03/2018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7884D-8063-894A-9B96-2E8B250142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934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031224" y="675542"/>
            <a:ext cx="9595954" cy="1324205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600" b="1" i="0" baseline="0">
                <a:solidFill>
                  <a:srgbClr val="0070BA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it-IT" dirty="0" smtClean="0"/>
              <a:t>Click to </a:t>
            </a:r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045184" y="1999748"/>
            <a:ext cx="9595954" cy="1655762"/>
          </a:xfrm>
        </p:spPr>
        <p:txBody>
          <a:bodyPr anchor="t">
            <a:noAutofit/>
          </a:bodyPr>
          <a:lstStyle>
            <a:lvl1pPr marL="0" indent="0" algn="l">
              <a:buNone/>
              <a:defRPr sz="2400" b="0" i="0">
                <a:solidFill>
                  <a:srgbClr val="0070BA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 smtClean="0"/>
              <a:t>Click to </a:t>
            </a:r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2066124" y="5820454"/>
            <a:ext cx="2743200" cy="365125"/>
          </a:xfrm>
        </p:spPr>
        <p:txBody>
          <a:bodyPr/>
          <a:lstStyle>
            <a:lvl1pPr algn="l">
              <a:defRPr sz="1400" b="1" i="0">
                <a:solidFill>
                  <a:srgbClr val="0070BA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it-IT" smtClean="0"/>
              <a:t>Year Month</a:t>
            </a:r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163" y="539496"/>
            <a:ext cx="1082040" cy="577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37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 userDrawn="1">
          <p15:clr>
            <a:srgbClr val="FBAE40"/>
          </p15:clr>
        </p15:guide>
        <p15:guide id="2" orient="horz" pos="334" userDrawn="1">
          <p15:clr>
            <a:srgbClr val="FBAE40"/>
          </p15:clr>
        </p15:guide>
        <p15:guide id="3" orient="horz" pos="3978" userDrawn="1">
          <p15:clr>
            <a:srgbClr val="FBAE40"/>
          </p15:clr>
        </p15:guide>
        <p15:guide id="4" pos="1359" userDrawn="1">
          <p15:clr>
            <a:srgbClr val="FBAE40"/>
          </p15:clr>
        </p15:guide>
        <p15:guide id="5" orient="horz" pos="514" userDrawn="1">
          <p15:clr>
            <a:srgbClr val="FBAE40"/>
          </p15:clr>
        </p15:guide>
        <p15:guide id="6" pos="7333" userDrawn="1">
          <p15:clr>
            <a:srgbClr val="FBAE40"/>
          </p15:clr>
        </p15:guide>
        <p15:guide id="7" orient="horz" pos="379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HOTO 1 -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8"/>
          <p:cNvSpPr>
            <a:spLocks noGrp="1"/>
          </p:cNvSpPr>
          <p:nvPr>
            <p:ph type="pic" sz="quarter" idx="11" hasCustomPrompt="1"/>
          </p:nvPr>
        </p:nvSpPr>
        <p:spPr>
          <a:xfrm>
            <a:off x="-4098" y="-4098"/>
            <a:ext cx="12201410" cy="6861809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857250 w 12192000"/>
              <a:gd name="connsiteY5" fmla="*/ 857250 h 6858000"/>
              <a:gd name="connsiteX6" fmla="*/ 857250 w 12192000"/>
              <a:gd name="connsiteY6" fmla="*/ 6000750 h 6858000"/>
              <a:gd name="connsiteX7" fmla="*/ 11334750 w 12192000"/>
              <a:gd name="connsiteY7" fmla="*/ 6000750 h 6858000"/>
              <a:gd name="connsiteX8" fmla="*/ 11334750 w 12192000"/>
              <a:gd name="connsiteY8" fmla="*/ 857250 h 6858000"/>
              <a:gd name="connsiteX9" fmla="*/ 857250 w 12192000"/>
              <a:gd name="connsiteY9" fmla="*/ 857250 h 6858000"/>
              <a:gd name="connsiteX0" fmla="*/ 1496291 w 12192000"/>
              <a:gd name="connsiteY0" fmla="*/ 1321723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1496291 w 12192000"/>
              <a:gd name="connsiteY4" fmla="*/ 1321723 h 6858000"/>
              <a:gd name="connsiteX5" fmla="*/ 857250 w 12192000"/>
              <a:gd name="connsiteY5" fmla="*/ 857250 h 6858000"/>
              <a:gd name="connsiteX6" fmla="*/ 857250 w 12192000"/>
              <a:gd name="connsiteY6" fmla="*/ 6000750 h 6858000"/>
              <a:gd name="connsiteX7" fmla="*/ 11334750 w 12192000"/>
              <a:gd name="connsiteY7" fmla="*/ 6000750 h 6858000"/>
              <a:gd name="connsiteX8" fmla="*/ 11334750 w 12192000"/>
              <a:gd name="connsiteY8" fmla="*/ 857250 h 6858000"/>
              <a:gd name="connsiteX9" fmla="*/ 857250 w 12192000"/>
              <a:gd name="connsiteY9" fmla="*/ 857250 h 6858000"/>
              <a:gd name="connsiteX0" fmla="*/ 1496291 w 12192000"/>
              <a:gd name="connsiteY0" fmla="*/ 464473 h 6000750"/>
              <a:gd name="connsiteX1" fmla="*/ 10986655 w 12192000"/>
              <a:gd name="connsiteY1" fmla="*/ 422910 h 6000750"/>
              <a:gd name="connsiteX2" fmla="*/ 12192000 w 12192000"/>
              <a:gd name="connsiteY2" fmla="*/ 6000750 h 6000750"/>
              <a:gd name="connsiteX3" fmla="*/ 0 w 12192000"/>
              <a:gd name="connsiteY3" fmla="*/ 6000750 h 6000750"/>
              <a:gd name="connsiteX4" fmla="*/ 1496291 w 12192000"/>
              <a:gd name="connsiteY4" fmla="*/ 464473 h 6000750"/>
              <a:gd name="connsiteX5" fmla="*/ 857250 w 12192000"/>
              <a:gd name="connsiteY5" fmla="*/ 0 h 6000750"/>
              <a:gd name="connsiteX6" fmla="*/ 857250 w 12192000"/>
              <a:gd name="connsiteY6" fmla="*/ 5143500 h 6000750"/>
              <a:gd name="connsiteX7" fmla="*/ 11334750 w 12192000"/>
              <a:gd name="connsiteY7" fmla="*/ 5143500 h 6000750"/>
              <a:gd name="connsiteX8" fmla="*/ 11334750 w 12192000"/>
              <a:gd name="connsiteY8" fmla="*/ 0 h 6000750"/>
              <a:gd name="connsiteX9" fmla="*/ 857250 w 12192000"/>
              <a:gd name="connsiteY9" fmla="*/ 0 h 6000750"/>
              <a:gd name="connsiteX0" fmla="*/ 1496291 w 11334750"/>
              <a:gd name="connsiteY0" fmla="*/ 464473 h 6000750"/>
              <a:gd name="connsiteX1" fmla="*/ 10986655 w 11334750"/>
              <a:gd name="connsiteY1" fmla="*/ 422910 h 6000750"/>
              <a:gd name="connsiteX2" fmla="*/ 10837025 w 11334750"/>
              <a:gd name="connsiteY2" fmla="*/ 4820343 h 6000750"/>
              <a:gd name="connsiteX3" fmla="*/ 0 w 11334750"/>
              <a:gd name="connsiteY3" fmla="*/ 6000750 h 6000750"/>
              <a:gd name="connsiteX4" fmla="*/ 1496291 w 11334750"/>
              <a:gd name="connsiteY4" fmla="*/ 464473 h 6000750"/>
              <a:gd name="connsiteX5" fmla="*/ 857250 w 11334750"/>
              <a:gd name="connsiteY5" fmla="*/ 0 h 6000750"/>
              <a:gd name="connsiteX6" fmla="*/ 857250 w 11334750"/>
              <a:gd name="connsiteY6" fmla="*/ 5143500 h 6000750"/>
              <a:gd name="connsiteX7" fmla="*/ 11334750 w 11334750"/>
              <a:gd name="connsiteY7" fmla="*/ 5143500 h 6000750"/>
              <a:gd name="connsiteX8" fmla="*/ 11334750 w 11334750"/>
              <a:gd name="connsiteY8" fmla="*/ 0 h 6000750"/>
              <a:gd name="connsiteX9" fmla="*/ 857250 w 11334750"/>
              <a:gd name="connsiteY9" fmla="*/ 0 h 6000750"/>
              <a:gd name="connsiteX0" fmla="*/ 639041 w 10477500"/>
              <a:gd name="connsiteY0" fmla="*/ 464473 h 5143500"/>
              <a:gd name="connsiteX1" fmla="*/ 10129405 w 10477500"/>
              <a:gd name="connsiteY1" fmla="*/ 422910 h 5143500"/>
              <a:gd name="connsiteX2" fmla="*/ 9979775 w 10477500"/>
              <a:gd name="connsiteY2" fmla="*/ 4820343 h 5143500"/>
              <a:gd name="connsiteX3" fmla="*/ 763732 w 10477500"/>
              <a:gd name="connsiteY3" fmla="*/ 4745528 h 5143500"/>
              <a:gd name="connsiteX4" fmla="*/ 639041 w 10477500"/>
              <a:gd name="connsiteY4" fmla="*/ 464473 h 5143500"/>
              <a:gd name="connsiteX5" fmla="*/ 0 w 10477500"/>
              <a:gd name="connsiteY5" fmla="*/ 0 h 5143500"/>
              <a:gd name="connsiteX6" fmla="*/ 0 w 10477500"/>
              <a:gd name="connsiteY6" fmla="*/ 5143500 h 5143500"/>
              <a:gd name="connsiteX7" fmla="*/ 10477500 w 10477500"/>
              <a:gd name="connsiteY7" fmla="*/ 5143500 h 5143500"/>
              <a:gd name="connsiteX8" fmla="*/ 10477500 w 10477500"/>
              <a:gd name="connsiteY8" fmla="*/ 0 h 5143500"/>
              <a:gd name="connsiteX9" fmla="*/ 0 w 10477500"/>
              <a:gd name="connsiteY9" fmla="*/ 0 h 5143500"/>
              <a:gd name="connsiteX0" fmla="*/ 1503565 w 11342024"/>
              <a:gd name="connsiteY0" fmla="*/ 1328996 h 6008023"/>
              <a:gd name="connsiteX1" fmla="*/ 10993929 w 11342024"/>
              <a:gd name="connsiteY1" fmla="*/ 1287433 h 6008023"/>
              <a:gd name="connsiteX2" fmla="*/ 10844299 w 11342024"/>
              <a:gd name="connsiteY2" fmla="*/ 5684866 h 6008023"/>
              <a:gd name="connsiteX3" fmla="*/ 1628256 w 11342024"/>
              <a:gd name="connsiteY3" fmla="*/ 5610051 h 6008023"/>
              <a:gd name="connsiteX4" fmla="*/ 1503565 w 11342024"/>
              <a:gd name="connsiteY4" fmla="*/ 1328996 h 6008023"/>
              <a:gd name="connsiteX5" fmla="*/ 0 w 11342024"/>
              <a:gd name="connsiteY5" fmla="*/ 0 h 6008023"/>
              <a:gd name="connsiteX6" fmla="*/ 864524 w 11342024"/>
              <a:gd name="connsiteY6" fmla="*/ 6008023 h 6008023"/>
              <a:gd name="connsiteX7" fmla="*/ 11342024 w 11342024"/>
              <a:gd name="connsiteY7" fmla="*/ 6008023 h 6008023"/>
              <a:gd name="connsiteX8" fmla="*/ 11342024 w 11342024"/>
              <a:gd name="connsiteY8" fmla="*/ 864523 h 6008023"/>
              <a:gd name="connsiteX9" fmla="*/ 0 w 11342024"/>
              <a:gd name="connsiteY9" fmla="*/ 0 h 6008023"/>
              <a:gd name="connsiteX0" fmla="*/ 1503565 w 12198235"/>
              <a:gd name="connsiteY0" fmla="*/ 1328996 h 6008023"/>
              <a:gd name="connsiteX1" fmla="*/ 10993929 w 12198235"/>
              <a:gd name="connsiteY1" fmla="*/ 1287433 h 6008023"/>
              <a:gd name="connsiteX2" fmla="*/ 10844299 w 12198235"/>
              <a:gd name="connsiteY2" fmla="*/ 5684866 h 6008023"/>
              <a:gd name="connsiteX3" fmla="*/ 1628256 w 12198235"/>
              <a:gd name="connsiteY3" fmla="*/ 5610051 h 6008023"/>
              <a:gd name="connsiteX4" fmla="*/ 1503565 w 12198235"/>
              <a:gd name="connsiteY4" fmla="*/ 1328996 h 6008023"/>
              <a:gd name="connsiteX5" fmla="*/ 0 w 12198235"/>
              <a:gd name="connsiteY5" fmla="*/ 0 h 6008023"/>
              <a:gd name="connsiteX6" fmla="*/ 864524 w 12198235"/>
              <a:gd name="connsiteY6" fmla="*/ 6008023 h 6008023"/>
              <a:gd name="connsiteX7" fmla="*/ 11342024 w 12198235"/>
              <a:gd name="connsiteY7" fmla="*/ 6008023 h 6008023"/>
              <a:gd name="connsiteX8" fmla="*/ 12198235 w 12198235"/>
              <a:gd name="connsiteY8" fmla="*/ 0 h 6008023"/>
              <a:gd name="connsiteX9" fmla="*/ 0 w 12198235"/>
              <a:gd name="connsiteY9" fmla="*/ 0 h 6008023"/>
              <a:gd name="connsiteX0" fmla="*/ 1503565 w 12198235"/>
              <a:gd name="connsiteY0" fmla="*/ 1328996 h 6864234"/>
              <a:gd name="connsiteX1" fmla="*/ 10993929 w 12198235"/>
              <a:gd name="connsiteY1" fmla="*/ 1287433 h 6864234"/>
              <a:gd name="connsiteX2" fmla="*/ 10844299 w 12198235"/>
              <a:gd name="connsiteY2" fmla="*/ 5684866 h 6864234"/>
              <a:gd name="connsiteX3" fmla="*/ 1628256 w 12198235"/>
              <a:gd name="connsiteY3" fmla="*/ 5610051 h 6864234"/>
              <a:gd name="connsiteX4" fmla="*/ 1503565 w 12198235"/>
              <a:gd name="connsiteY4" fmla="*/ 1328996 h 6864234"/>
              <a:gd name="connsiteX5" fmla="*/ 0 w 12198235"/>
              <a:gd name="connsiteY5" fmla="*/ 0 h 6864234"/>
              <a:gd name="connsiteX6" fmla="*/ 864524 w 12198235"/>
              <a:gd name="connsiteY6" fmla="*/ 6008023 h 6864234"/>
              <a:gd name="connsiteX7" fmla="*/ 12198235 w 12198235"/>
              <a:gd name="connsiteY7" fmla="*/ 6864234 h 6864234"/>
              <a:gd name="connsiteX8" fmla="*/ 12198235 w 12198235"/>
              <a:gd name="connsiteY8" fmla="*/ 0 h 6864234"/>
              <a:gd name="connsiteX9" fmla="*/ 0 w 12198235"/>
              <a:gd name="connsiteY9" fmla="*/ 0 h 6864234"/>
              <a:gd name="connsiteX0" fmla="*/ 1503565 w 12198235"/>
              <a:gd name="connsiteY0" fmla="*/ 1328996 h 6880859"/>
              <a:gd name="connsiteX1" fmla="*/ 10993929 w 12198235"/>
              <a:gd name="connsiteY1" fmla="*/ 1287433 h 6880859"/>
              <a:gd name="connsiteX2" fmla="*/ 10844299 w 12198235"/>
              <a:gd name="connsiteY2" fmla="*/ 5684866 h 6880859"/>
              <a:gd name="connsiteX3" fmla="*/ 1628256 w 12198235"/>
              <a:gd name="connsiteY3" fmla="*/ 5610051 h 6880859"/>
              <a:gd name="connsiteX4" fmla="*/ 1503565 w 12198235"/>
              <a:gd name="connsiteY4" fmla="*/ 1328996 h 6880859"/>
              <a:gd name="connsiteX5" fmla="*/ 0 w 12198235"/>
              <a:gd name="connsiteY5" fmla="*/ 0 h 6880859"/>
              <a:gd name="connsiteX6" fmla="*/ 8313 w 12198235"/>
              <a:gd name="connsiteY6" fmla="*/ 6880859 h 6880859"/>
              <a:gd name="connsiteX7" fmla="*/ 12198235 w 12198235"/>
              <a:gd name="connsiteY7" fmla="*/ 6864234 h 6880859"/>
              <a:gd name="connsiteX8" fmla="*/ 12198235 w 12198235"/>
              <a:gd name="connsiteY8" fmla="*/ 0 h 6880859"/>
              <a:gd name="connsiteX9" fmla="*/ 0 w 12198235"/>
              <a:gd name="connsiteY9" fmla="*/ 0 h 6880859"/>
              <a:gd name="connsiteX0" fmla="*/ 572540 w 12198235"/>
              <a:gd name="connsiteY0" fmla="*/ 564225 h 6880859"/>
              <a:gd name="connsiteX1" fmla="*/ 10993929 w 12198235"/>
              <a:gd name="connsiteY1" fmla="*/ 1287433 h 6880859"/>
              <a:gd name="connsiteX2" fmla="*/ 10844299 w 12198235"/>
              <a:gd name="connsiteY2" fmla="*/ 5684866 h 6880859"/>
              <a:gd name="connsiteX3" fmla="*/ 1628256 w 12198235"/>
              <a:gd name="connsiteY3" fmla="*/ 5610051 h 6880859"/>
              <a:gd name="connsiteX4" fmla="*/ 572540 w 12198235"/>
              <a:gd name="connsiteY4" fmla="*/ 564225 h 6880859"/>
              <a:gd name="connsiteX5" fmla="*/ 0 w 12198235"/>
              <a:gd name="connsiteY5" fmla="*/ 0 h 6880859"/>
              <a:gd name="connsiteX6" fmla="*/ 8313 w 12198235"/>
              <a:gd name="connsiteY6" fmla="*/ 6880859 h 6880859"/>
              <a:gd name="connsiteX7" fmla="*/ 12198235 w 12198235"/>
              <a:gd name="connsiteY7" fmla="*/ 6864234 h 6880859"/>
              <a:gd name="connsiteX8" fmla="*/ 12198235 w 12198235"/>
              <a:gd name="connsiteY8" fmla="*/ 0 h 6880859"/>
              <a:gd name="connsiteX9" fmla="*/ 0 w 12198235"/>
              <a:gd name="connsiteY9" fmla="*/ 0 h 6880859"/>
              <a:gd name="connsiteX0" fmla="*/ 572540 w 12198235"/>
              <a:gd name="connsiteY0" fmla="*/ 564225 h 6880859"/>
              <a:gd name="connsiteX1" fmla="*/ 1617173 w 12198235"/>
              <a:gd name="connsiteY1" fmla="*/ 555913 h 6880859"/>
              <a:gd name="connsiteX2" fmla="*/ 10844299 w 12198235"/>
              <a:gd name="connsiteY2" fmla="*/ 5684866 h 6880859"/>
              <a:gd name="connsiteX3" fmla="*/ 1628256 w 12198235"/>
              <a:gd name="connsiteY3" fmla="*/ 5610051 h 6880859"/>
              <a:gd name="connsiteX4" fmla="*/ 572540 w 12198235"/>
              <a:gd name="connsiteY4" fmla="*/ 564225 h 6880859"/>
              <a:gd name="connsiteX5" fmla="*/ 0 w 12198235"/>
              <a:gd name="connsiteY5" fmla="*/ 0 h 6880859"/>
              <a:gd name="connsiteX6" fmla="*/ 8313 w 12198235"/>
              <a:gd name="connsiteY6" fmla="*/ 6880859 h 6880859"/>
              <a:gd name="connsiteX7" fmla="*/ 12198235 w 12198235"/>
              <a:gd name="connsiteY7" fmla="*/ 6864234 h 6880859"/>
              <a:gd name="connsiteX8" fmla="*/ 12198235 w 12198235"/>
              <a:gd name="connsiteY8" fmla="*/ 0 h 6880859"/>
              <a:gd name="connsiteX9" fmla="*/ 0 w 12198235"/>
              <a:gd name="connsiteY9" fmla="*/ 0 h 6880859"/>
              <a:gd name="connsiteX0" fmla="*/ 572540 w 12198235"/>
              <a:gd name="connsiteY0" fmla="*/ 564225 h 6880859"/>
              <a:gd name="connsiteX1" fmla="*/ 1617173 w 12198235"/>
              <a:gd name="connsiteY1" fmla="*/ 555913 h 6880859"/>
              <a:gd name="connsiteX2" fmla="*/ 10844299 w 12198235"/>
              <a:gd name="connsiteY2" fmla="*/ 5684866 h 6880859"/>
              <a:gd name="connsiteX3" fmla="*/ 555915 w 12198235"/>
              <a:gd name="connsiteY3" fmla="*/ 6308320 h 6880859"/>
              <a:gd name="connsiteX4" fmla="*/ 572540 w 12198235"/>
              <a:gd name="connsiteY4" fmla="*/ 564225 h 6880859"/>
              <a:gd name="connsiteX5" fmla="*/ 0 w 12198235"/>
              <a:gd name="connsiteY5" fmla="*/ 0 h 6880859"/>
              <a:gd name="connsiteX6" fmla="*/ 8313 w 12198235"/>
              <a:gd name="connsiteY6" fmla="*/ 6880859 h 6880859"/>
              <a:gd name="connsiteX7" fmla="*/ 12198235 w 12198235"/>
              <a:gd name="connsiteY7" fmla="*/ 6864234 h 6880859"/>
              <a:gd name="connsiteX8" fmla="*/ 12198235 w 12198235"/>
              <a:gd name="connsiteY8" fmla="*/ 0 h 6880859"/>
              <a:gd name="connsiteX9" fmla="*/ 0 w 12198235"/>
              <a:gd name="connsiteY9" fmla="*/ 0 h 6880859"/>
              <a:gd name="connsiteX0" fmla="*/ 572540 w 12198235"/>
              <a:gd name="connsiteY0" fmla="*/ 564225 h 6880859"/>
              <a:gd name="connsiteX1" fmla="*/ 1617173 w 12198235"/>
              <a:gd name="connsiteY1" fmla="*/ 555913 h 6880859"/>
              <a:gd name="connsiteX2" fmla="*/ 1625485 w 12198235"/>
              <a:gd name="connsiteY2" fmla="*/ 6333259 h 6880859"/>
              <a:gd name="connsiteX3" fmla="*/ 555915 w 12198235"/>
              <a:gd name="connsiteY3" fmla="*/ 6308320 h 6880859"/>
              <a:gd name="connsiteX4" fmla="*/ 572540 w 12198235"/>
              <a:gd name="connsiteY4" fmla="*/ 564225 h 6880859"/>
              <a:gd name="connsiteX5" fmla="*/ 0 w 12198235"/>
              <a:gd name="connsiteY5" fmla="*/ 0 h 6880859"/>
              <a:gd name="connsiteX6" fmla="*/ 8313 w 12198235"/>
              <a:gd name="connsiteY6" fmla="*/ 6880859 h 6880859"/>
              <a:gd name="connsiteX7" fmla="*/ 12198235 w 12198235"/>
              <a:gd name="connsiteY7" fmla="*/ 6864234 h 6880859"/>
              <a:gd name="connsiteX8" fmla="*/ 12198235 w 12198235"/>
              <a:gd name="connsiteY8" fmla="*/ 0 h 6880859"/>
              <a:gd name="connsiteX9" fmla="*/ 0 w 12198235"/>
              <a:gd name="connsiteY9" fmla="*/ 0 h 6880859"/>
              <a:gd name="connsiteX0" fmla="*/ 564227 w 12189922"/>
              <a:gd name="connsiteY0" fmla="*/ 564225 h 6880859"/>
              <a:gd name="connsiteX1" fmla="*/ 1608860 w 12189922"/>
              <a:gd name="connsiteY1" fmla="*/ 555913 h 6880859"/>
              <a:gd name="connsiteX2" fmla="*/ 1617172 w 12189922"/>
              <a:gd name="connsiteY2" fmla="*/ 6333259 h 6880859"/>
              <a:gd name="connsiteX3" fmla="*/ 547602 w 12189922"/>
              <a:gd name="connsiteY3" fmla="*/ 6308320 h 6880859"/>
              <a:gd name="connsiteX4" fmla="*/ 564227 w 12189922"/>
              <a:gd name="connsiteY4" fmla="*/ 564225 h 6880859"/>
              <a:gd name="connsiteX5" fmla="*/ 29787 w 12189922"/>
              <a:gd name="connsiteY5" fmla="*/ 47625 h 6880859"/>
              <a:gd name="connsiteX6" fmla="*/ 0 w 12189922"/>
              <a:gd name="connsiteY6" fmla="*/ 6880859 h 6880859"/>
              <a:gd name="connsiteX7" fmla="*/ 12189922 w 12189922"/>
              <a:gd name="connsiteY7" fmla="*/ 6864234 h 6880859"/>
              <a:gd name="connsiteX8" fmla="*/ 12189922 w 12189922"/>
              <a:gd name="connsiteY8" fmla="*/ 0 h 6880859"/>
              <a:gd name="connsiteX9" fmla="*/ 29787 w 12189922"/>
              <a:gd name="connsiteY9" fmla="*/ 47625 h 6880859"/>
              <a:gd name="connsiteX0" fmla="*/ 569365 w 12195060"/>
              <a:gd name="connsiteY0" fmla="*/ 564225 h 6880859"/>
              <a:gd name="connsiteX1" fmla="*/ 1613998 w 12195060"/>
              <a:gd name="connsiteY1" fmla="*/ 555913 h 6880859"/>
              <a:gd name="connsiteX2" fmla="*/ 1622310 w 12195060"/>
              <a:gd name="connsiteY2" fmla="*/ 6333259 h 6880859"/>
              <a:gd name="connsiteX3" fmla="*/ 552740 w 12195060"/>
              <a:gd name="connsiteY3" fmla="*/ 6308320 h 6880859"/>
              <a:gd name="connsiteX4" fmla="*/ 569365 w 12195060"/>
              <a:gd name="connsiteY4" fmla="*/ 564225 h 6880859"/>
              <a:gd name="connsiteX5" fmla="*/ 0 w 12195060"/>
              <a:gd name="connsiteY5" fmla="*/ 3175 h 6880859"/>
              <a:gd name="connsiteX6" fmla="*/ 5138 w 12195060"/>
              <a:gd name="connsiteY6" fmla="*/ 6880859 h 6880859"/>
              <a:gd name="connsiteX7" fmla="*/ 12195060 w 12195060"/>
              <a:gd name="connsiteY7" fmla="*/ 6864234 h 6880859"/>
              <a:gd name="connsiteX8" fmla="*/ 12195060 w 12195060"/>
              <a:gd name="connsiteY8" fmla="*/ 0 h 6880859"/>
              <a:gd name="connsiteX9" fmla="*/ 0 w 12195060"/>
              <a:gd name="connsiteY9" fmla="*/ 3175 h 6880859"/>
              <a:gd name="connsiteX0" fmla="*/ 569365 w 12201410"/>
              <a:gd name="connsiteY0" fmla="*/ 561050 h 6877684"/>
              <a:gd name="connsiteX1" fmla="*/ 1613998 w 12201410"/>
              <a:gd name="connsiteY1" fmla="*/ 552738 h 6877684"/>
              <a:gd name="connsiteX2" fmla="*/ 1622310 w 12201410"/>
              <a:gd name="connsiteY2" fmla="*/ 6330084 h 6877684"/>
              <a:gd name="connsiteX3" fmla="*/ 552740 w 12201410"/>
              <a:gd name="connsiteY3" fmla="*/ 6305145 h 6877684"/>
              <a:gd name="connsiteX4" fmla="*/ 569365 w 12201410"/>
              <a:gd name="connsiteY4" fmla="*/ 561050 h 6877684"/>
              <a:gd name="connsiteX5" fmla="*/ 0 w 12201410"/>
              <a:gd name="connsiteY5" fmla="*/ 0 h 6877684"/>
              <a:gd name="connsiteX6" fmla="*/ 5138 w 12201410"/>
              <a:gd name="connsiteY6" fmla="*/ 6877684 h 6877684"/>
              <a:gd name="connsiteX7" fmla="*/ 12195060 w 12201410"/>
              <a:gd name="connsiteY7" fmla="*/ 6861059 h 6877684"/>
              <a:gd name="connsiteX8" fmla="*/ 12201410 w 12201410"/>
              <a:gd name="connsiteY8" fmla="*/ 0 h 6877684"/>
              <a:gd name="connsiteX9" fmla="*/ 0 w 12201410"/>
              <a:gd name="connsiteY9" fmla="*/ 0 h 6877684"/>
              <a:gd name="connsiteX0" fmla="*/ 569365 w 12201410"/>
              <a:gd name="connsiteY0" fmla="*/ 561050 h 6861809"/>
              <a:gd name="connsiteX1" fmla="*/ 1613998 w 12201410"/>
              <a:gd name="connsiteY1" fmla="*/ 552738 h 6861809"/>
              <a:gd name="connsiteX2" fmla="*/ 1622310 w 12201410"/>
              <a:gd name="connsiteY2" fmla="*/ 6330084 h 6861809"/>
              <a:gd name="connsiteX3" fmla="*/ 552740 w 12201410"/>
              <a:gd name="connsiteY3" fmla="*/ 6305145 h 6861809"/>
              <a:gd name="connsiteX4" fmla="*/ 569365 w 12201410"/>
              <a:gd name="connsiteY4" fmla="*/ 561050 h 6861809"/>
              <a:gd name="connsiteX5" fmla="*/ 0 w 12201410"/>
              <a:gd name="connsiteY5" fmla="*/ 0 h 6861809"/>
              <a:gd name="connsiteX6" fmla="*/ 1963 w 12201410"/>
              <a:gd name="connsiteY6" fmla="*/ 6861809 h 6861809"/>
              <a:gd name="connsiteX7" fmla="*/ 12195060 w 12201410"/>
              <a:gd name="connsiteY7" fmla="*/ 6861059 h 6861809"/>
              <a:gd name="connsiteX8" fmla="*/ 12201410 w 12201410"/>
              <a:gd name="connsiteY8" fmla="*/ 0 h 6861809"/>
              <a:gd name="connsiteX9" fmla="*/ 0 w 12201410"/>
              <a:gd name="connsiteY9" fmla="*/ 0 h 6861809"/>
              <a:gd name="connsiteX0" fmla="*/ 569365 w 12201410"/>
              <a:gd name="connsiteY0" fmla="*/ 561050 h 6861809"/>
              <a:gd name="connsiteX1" fmla="*/ 1613998 w 12201410"/>
              <a:gd name="connsiteY1" fmla="*/ 552738 h 6861809"/>
              <a:gd name="connsiteX2" fmla="*/ 1622310 w 12201410"/>
              <a:gd name="connsiteY2" fmla="*/ 6330084 h 6861809"/>
              <a:gd name="connsiteX3" fmla="*/ 546390 w 12201410"/>
              <a:gd name="connsiteY3" fmla="*/ 6317845 h 6861809"/>
              <a:gd name="connsiteX4" fmla="*/ 569365 w 12201410"/>
              <a:gd name="connsiteY4" fmla="*/ 561050 h 6861809"/>
              <a:gd name="connsiteX5" fmla="*/ 0 w 12201410"/>
              <a:gd name="connsiteY5" fmla="*/ 0 h 6861809"/>
              <a:gd name="connsiteX6" fmla="*/ 1963 w 12201410"/>
              <a:gd name="connsiteY6" fmla="*/ 6861809 h 6861809"/>
              <a:gd name="connsiteX7" fmla="*/ 12195060 w 12201410"/>
              <a:gd name="connsiteY7" fmla="*/ 6861059 h 6861809"/>
              <a:gd name="connsiteX8" fmla="*/ 12201410 w 12201410"/>
              <a:gd name="connsiteY8" fmla="*/ 0 h 6861809"/>
              <a:gd name="connsiteX9" fmla="*/ 0 w 12201410"/>
              <a:gd name="connsiteY9" fmla="*/ 0 h 6861809"/>
              <a:gd name="connsiteX0" fmla="*/ 569365 w 12201410"/>
              <a:gd name="connsiteY0" fmla="*/ 561050 h 6861809"/>
              <a:gd name="connsiteX1" fmla="*/ 1613998 w 12201410"/>
              <a:gd name="connsiteY1" fmla="*/ 552738 h 6861809"/>
              <a:gd name="connsiteX2" fmla="*/ 1622310 w 12201410"/>
              <a:gd name="connsiteY2" fmla="*/ 6317384 h 6861809"/>
              <a:gd name="connsiteX3" fmla="*/ 546390 w 12201410"/>
              <a:gd name="connsiteY3" fmla="*/ 6317845 h 6861809"/>
              <a:gd name="connsiteX4" fmla="*/ 569365 w 12201410"/>
              <a:gd name="connsiteY4" fmla="*/ 561050 h 6861809"/>
              <a:gd name="connsiteX5" fmla="*/ 0 w 12201410"/>
              <a:gd name="connsiteY5" fmla="*/ 0 h 6861809"/>
              <a:gd name="connsiteX6" fmla="*/ 1963 w 12201410"/>
              <a:gd name="connsiteY6" fmla="*/ 6861809 h 6861809"/>
              <a:gd name="connsiteX7" fmla="*/ 12195060 w 12201410"/>
              <a:gd name="connsiteY7" fmla="*/ 6861059 h 6861809"/>
              <a:gd name="connsiteX8" fmla="*/ 12201410 w 12201410"/>
              <a:gd name="connsiteY8" fmla="*/ 0 h 6861809"/>
              <a:gd name="connsiteX9" fmla="*/ 0 w 12201410"/>
              <a:gd name="connsiteY9" fmla="*/ 0 h 6861809"/>
              <a:gd name="connsiteX0" fmla="*/ 550315 w 12201410"/>
              <a:gd name="connsiteY0" fmla="*/ 545175 h 6861809"/>
              <a:gd name="connsiteX1" fmla="*/ 1613998 w 12201410"/>
              <a:gd name="connsiteY1" fmla="*/ 552738 h 6861809"/>
              <a:gd name="connsiteX2" fmla="*/ 1622310 w 12201410"/>
              <a:gd name="connsiteY2" fmla="*/ 6317384 h 6861809"/>
              <a:gd name="connsiteX3" fmla="*/ 546390 w 12201410"/>
              <a:gd name="connsiteY3" fmla="*/ 6317845 h 6861809"/>
              <a:gd name="connsiteX4" fmla="*/ 550315 w 12201410"/>
              <a:gd name="connsiteY4" fmla="*/ 545175 h 6861809"/>
              <a:gd name="connsiteX5" fmla="*/ 0 w 12201410"/>
              <a:gd name="connsiteY5" fmla="*/ 0 h 6861809"/>
              <a:gd name="connsiteX6" fmla="*/ 1963 w 12201410"/>
              <a:gd name="connsiteY6" fmla="*/ 6861809 h 6861809"/>
              <a:gd name="connsiteX7" fmla="*/ 12195060 w 12201410"/>
              <a:gd name="connsiteY7" fmla="*/ 6861059 h 6861809"/>
              <a:gd name="connsiteX8" fmla="*/ 12201410 w 12201410"/>
              <a:gd name="connsiteY8" fmla="*/ 0 h 6861809"/>
              <a:gd name="connsiteX9" fmla="*/ 0 w 12201410"/>
              <a:gd name="connsiteY9" fmla="*/ 0 h 6861809"/>
              <a:gd name="connsiteX0" fmla="*/ 550315 w 12201410"/>
              <a:gd name="connsiteY0" fmla="*/ 545175 h 6861809"/>
              <a:gd name="connsiteX1" fmla="*/ 1594948 w 12201410"/>
              <a:gd name="connsiteY1" fmla="*/ 584488 h 6861809"/>
              <a:gd name="connsiteX2" fmla="*/ 1622310 w 12201410"/>
              <a:gd name="connsiteY2" fmla="*/ 6317384 h 6861809"/>
              <a:gd name="connsiteX3" fmla="*/ 546390 w 12201410"/>
              <a:gd name="connsiteY3" fmla="*/ 6317845 h 6861809"/>
              <a:gd name="connsiteX4" fmla="*/ 550315 w 12201410"/>
              <a:gd name="connsiteY4" fmla="*/ 545175 h 6861809"/>
              <a:gd name="connsiteX5" fmla="*/ 0 w 12201410"/>
              <a:gd name="connsiteY5" fmla="*/ 0 h 6861809"/>
              <a:gd name="connsiteX6" fmla="*/ 1963 w 12201410"/>
              <a:gd name="connsiteY6" fmla="*/ 6861809 h 6861809"/>
              <a:gd name="connsiteX7" fmla="*/ 12195060 w 12201410"/>
              <a:gd name="connsiteY7" fmla="*/ 6861059 h 6861809"/>
              <a:gd name="connsiteX8" fmla="*/ 12201410 w 12201410"/>
              <a:gd name="connsiteY8" fmla="*/ 0 h 6861809"/>
              <a:gd name="connsiteX9" fmla="*/ 0 w 12201410"/>
              <a:gd name="connsiteY9" fmla="*/ 0 h 6861809"/>
              <a:gd name="connsiteX0" fmla="*/ 550315 w 12201410"/>
              <a:gd name="connsiteY0" fmla="*/ 545175 h 6861809"/>
              <a:gd name="connsiteX1" fmla="*/ 1620348 w 12201410"/>
              <a:gd name="connsiteY1" fmla="*/ 546388 h 6861809"/>
              <a:gd name="connsiteX2" fmla="*/ 1622310 w 12201410"/>
              <a:gd name="connsiteY2" fmla="*/ 6317384 h 6861809"/>
              <a:gd name="connsiteX3" fmla="*/ 546390 w 12201410"/>
              <a:gd name="connsiteY3" fmla="*/ 6317845 h 6861809"/>
              <a:gd name="connsiteX4" fmla="*/ 550315 w 12201410"/>
              <a:gd name="connsiteY4" fmla="*/ 545175 h 6861809"/>
              <a:gd name="connsiteX5" fmla="*/ 0 w 12201410"/>
              <a:gd name="connsiteY5" fmla="*/ 0 h 6861809"/>
              <a:gd name="connsiteX6" fmla="*/ 1963 w 12201410"/>
              <a:gd name="connsiteY6" fmla="*/ 6861809 h 6861809"/>
              <a:gd name="connsiteX7" fmla="*/ 12195060 w 12201410"/>
              <a:gd name="connsiteY7" fmla="*/ 6861059 h 6861809"/>
              <a:gd name="connsiteX8" fmla="*/ 12201410 w 12201410"/>
              <a:gd name="connsiteY8" fmla="*/ 0 h 6861809"/>
              <a:gd name="connsiteX9" fmla="*/ 0 w 12201410"/>
              <a:gd name="connsiteY9" fmla="*/ 0 h 6861809"/>
              <a:gd name="connsiteX0" fmla="*/ 550315 w 12201410"/>
              <a:gd name="connsiteY0" fmla="*/ 548350 h 6861809"/>
              <a:gd name="connsiteX1" fmla="*/ 1620348 w 12201410"/>
              <a:gd name="connsiteY1" fmla="*/ 546388 h 6861809"/>
              <a:gd name="connsiteX2" fmla="*/ 1622310 w 12201410"/>
              <a:gd name="connsiteY2" fmla="*/ 6317384 h 6861809"/>
              <a:gd name="connsiteX3" fmla="*/ 546390 w 12201410"/>
              <a:gd name="connsiteY3" fmla="*/ 6317845 h 6861809"/>
              <a:gd name="connsiteX4" fmla="*/ 550315 w 12201410"/>
              <a:gd name="connsiteY4" fmla="*/ 548350 h 6861809"/>
              <a:gd name="connsiteX5" fmla="*/ 0 w 12201410"/>
              <a:gd name="connsiteY5" fmla="*/ 0 h 6861809"/>
              <a:gd name="connsiteX6" fmla="*/ 1963 w 12201410"/>
              <a:gd name="connsiteY6" fmla="*/ 6861809 h 6861809"/>
              <a:gd name="connsiteX7" fmla="*/ 12195060 w 12201410"/>
              <a:gd name="connsiteY7" fmla="*/ 6861059 h 6861809"/>
              <a:gd name="connsiteX8" fmla="*/ 12201410 w 12201410"/>
              <a:gd name="connsiteY8" fmla="*/ 0 h 6861809"/>
              <a:gd name="connsiteX9" fmla="*/ 0 w 12201410"/>
              <a:gd name="connsiteY9" fmla="*/ 0 h 68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410" h="6861809">
                <a:moveTo>
                  <a:pt x="550315" y="548350"/>
                </a:moveTo>
                <a:lnTo>
                  <a:pt x="1620348" y="546388"/>
                </a:lnTo>
                <a:cubicBezTo>
                  <a:pt x="1623119" y="2472170"/>
                  <a:pt x="1619539" y="4391602"/>
                  <a:pt x="1622310" y="6317384"/>
                </a:cubicBezTo>
                <a:lnTo>
                  <a:pt x="546390" y="6317845"/>
                </a:lnTo>
                <a:cubicBezTo>
                  <a:pt x="546390" y="4031845"/>
                  <a:pt x="550315" y="2834350"/>
                  <a:pt x="550315" y="548350"/>
                </a:cubicBezTo>
                <a:close/>
                <a:moveTo>
                  <a:pt x="0" y="0"/>
                </a:moveTo>
                <a:cubicBezTo>
                  <a:pt x="1713" y="2292561"/>
                  <a:pt x="250" y="4569248"/>
                  <a:pt x="1963" y="6861809"/>
                </a:cubicBezTo>
                <a:lnTo>
                  <a:pt x="12195060" y="6861059"/>
                </a:lnTo>
                <a:cubicBezTo>
                  <a:pt x="12197177" y="4574039"/>
                  <a:pt x="12199293" y="2287020"/>
                  <a:pt x="12201410" y="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anchor="t">
            <a:normAutofit/>
          </a:bodyPr>
          <a:lstStyle>
            <a:lvl1pPr marL="0" indent="0" algn="r">
              <a:buNone/>
              <a:defRPr sz="1600" b="1" i="0" baseline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 smtClean="0"/>
              <a:t>Click to </a:t>
            </a:r>
            <a:r>
              <a:rPr lang="it-IT" dirty="0" err="1" smtClean="0"/>
              <a:t>insert</a:t>
            </a:r>
            <a:r>
              <a:rPr lang="it-IT" dirty="0" smtClean="0"/>
              <a:t> image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031224" y="675542"/>
            <a:ext cx="9595954" cy="1324205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600" b="1" i="0" baseline="0">
                <a:solidFill>
                  <a:srgbClr val="0070BA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it-IT" dirty="0" smtClean="0"/>
              <a:t>Click to </a:t>
            </a:r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045184" y="1999748"/>
            <a:ext cx="9595954" cy="1031046"/>
          </a:xfrm>
        </p:spPr>
        <p:txBody>
          <a:bodyPr anchor="t">
            <a:noAutofit/>
          </a:bodyPr>
          <a:lstStyle>
            <a:lvl1pPr marL="0" indent="0" algn="l">
              <a:buNone/>
              <a:defRPr sz="2400" b="0" i="0">
                <a:solidFill>
                  <a:srgbClr val="0070BA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 smtClean="0"/>
              <a:t>Click to </a:t>
            </a:r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2066124" y="5820454"/>
            <a:ext cx="2743200" cy="365125"/>
          </a:xfrm>
        </p:spPr>
        <p:txBody>
          <a:bodyPr/>
          <a:lstStyle>
            <a:lvl1pPr algn="l">
              <a:defRPr sz="1400" b="1" i="0">
                <a:solidFill>
                  <a:srgbClr val="0070BA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it-IT" smtClean="0"/>
              <a:t>Year Month</a:t>
            </a:r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163" y="539496"/>
            <a:ext cx="1082040" cy="577900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337">
          <p15:clr>
            <a:srgbClr val="FBAE40"/>
          </p15:clr>
        </p15:guide>
        <p15:guide id="3" orient="horz" pos="3978">
          <p15:clr>
            <a:srgbClr val="FBAE40"/>
          </p15:clr>
        </p15:guide>
        <p15:guide id="4" pos="1359">
          <p15:clr>
            <a:srgbClr val="FBAE40"/>
          </p15:clr>
        </p15:guide>
        <p15:guide id="5" orient="horz" pos="514">
          <p15:clr>
            <a:srgbClr val="FBAE40"/>
          </p15:clr>
        </p15:guide>
        <p15:guide id="6" pos="7333">
          <p15:clr>
            <a:srgbClr val="FBAE40"/>
          </p15:clr>
        </p15:guide>
        <p15:guide id="7" orient="horz" pos="379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HOTO 2 - 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8"/>
          <p:cNvSpPr>
            <a:spLocks noGrp="1"/>
          </p:cNvSpPr>
          <p:nvPr>
            <p:ph type="pic" sz="quarter" idx="11" hasCustomPrompt="1"/>
          </p:nvPr>
        </p:nvSpPr>
        <p:spPr>
          <a:xfrm>
            <a:off x="-4098" y="-4098"/>
            <a:ext cx="12201410" cy="6861809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857250 w 12192000"/>
              <a:gd name="connsiteY5" fmla="*/ 857250 h 6858000"/>
              <a:gd name="connsiteX6" fmla="*/ 857250 w 12192000"/>
              <a:gd name="connsiteY6" fmla="*/ 6000750 h 6858000"/>
              <a:gd name="connsiteX7" fmla="*/ 11334750 w 12192000"/>
              <a:gd name="connsiteY7" fmla="*/ 6000750 h 6858000"/>
              <a:gd name="connsiteX8" fmla="*/ 11334750 w 12192000"/>
              <a:gd name="connsiteY8" fmla="*/ 857250 h 6858000"/>
              <a:gd name="connsiteX9" fmla="*/ 857250 w 12192000"/>
              <a:gd name="connsiteY9" fmla="*/ 857250 h 6858000"/>
              <a:gd name="connsiteX0" fmla="*/ 1496291 w 12192000"/>
              <a:gd name="connsiteY0" fmla="*/ 1321723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1496291 w 12192000"/>
              <a:gd name="connsiteY4" fmla="*/ 1321723 h 6858000"/>
              <a:gd name="connsiteX5" fmla="*/ 857250 w 12192000"/>
              <a:gd name="connsiteY5" fmla="*/ 857250 h 6858000"/>
              <a:gd name="connsiteX6" fmla="*/ 857250 w 12192000"/>
              <a:gd name="connsiteY6" fmla="*/ 6000750 h 6858000"/>
              <a:gd name="connsiteX7" fmla="*/ 11334750 w 12192000"/>
              <a:gd name="connsiteY7" fmla="*/ 6000750 h 6858000"/>
              <a:gd name="connsiteX8" fmla="*/ 11334750 w 12192000"/>
              <a:gd name="connsiteY8" fmla="*/ 857250 h 6858000"/>
              <a:gd name="connsiteX9" fmla="*/ 857250 w 12192000"/>
              <a:gd name="connsiteY9" fmla="*/ 857250 h 6858000"/>
              <a:gd name="connsiteX0" fmla="*/ 1496291 w 12192000"/>
              <a:gd name="connsiteY0" fmla="*/ 464473 h 6000750"/>
              <a:gd name="connsiteX1" fmla="*/ 10986655 w 12192000"/>
              <a:gd name="connsiteY1" fmla="*/ 422910 h 6000750"/>
              <a:gd name="connsiteX2" fmla="*/ 12192000 w 12192000"/>
              <a:gd name="connsiteY2" fmla="*/ 6000750 h 6000750"/>
              <a:gd name="connsiteX3" fmla="*/ 0 w 12192000"/>
              <a:gd name="connsiteY3" fmla="*/ 6000750 h 6000750"/>
              <a:gd name="connsiteX4" fmla="*/ 1496291 w 12192000"/>
              <a:gd name="connsiteY4" fmla="*/ 464473 h 6000750"/>
              <a:gd name="connsiteX5" fmla="*/ 857250 w 12192000"/>
              <a:gd name="connsiteY5" fmla="*/ 0 h 6000750"/>
              <a:gd name="connsiteX6" fmla="*/ 857250 w 12192000"/>
              <a:gd name="connsiteY6" fmla="*/ 5143500 h 6000750"/>
              <a:gd name="connsiteX7" fmla="*/ 11334750 w 12192000"/>
              <a:gd name="connsiteY7" fmla="*/ 5143500 h 6000750"/>
              <a:gd name="connsiteX8" fmla="*/ 11334750 w 12192000"/>
              <a:gd name="connsiteY8" fmla="*/ 0 h 6000750"/>
              <a:gd name="connsiteX9" fmla="*/ 857250 w 12192000"/>
              <a:gd name="connsiteY9" fmla="*/ 0 h 6000750"/>
              <a:gd name="connsiteX0" fmla="*/ 1496291 w 11334750"/>
              <a:gd name="connsiteY0" fmla="*/ 464473 h 6000750"/>
              <a:gd name="connsiteX1" fmla="*/ 10986655 w 11334750"/>
              <a:gd name="connsiteY1" fmla="*/ 422910 h 6000750"/>
              <a:gd name="connsiteX2" fmla="*/ 10837025 w 11334750"/>
              <a:gd name="connsiteY2" fmla="*/ 4820343 h 6000750"/>
              <a:gd name="connsiteX3" fmla="*/ 0 w 11334750"/>
              <a:gd name="connsiteY3" fmla="*/ 6000750 h 6000750"/>
              <a:gd name="connsiteX4" fmla="*/ 1496291 w 11334750"/>
              <a:gd name="connsiteY4" fmla="*/ 464473 h 6000750"/>
              <a:gd name="connsiteX5" fmla="*/ 857250 w 11334750"/>
              <a:gd name="connsiteY5" fmla="*/ 0 h 6000750"/>
              <a:gd name="connsiteX6" fmla="*/ 857250 w 11334750"/>
              <a:gd name="connsiteY6" fmla="*/ 5143500 h 6000750"/>
              <a:gd name="connsiteX7" fmla="*/ 11334750 w 11334750"/>
              <a:gd name="connsiteY7" fmla="*/ 5143500 h 6000750"/>
              <a:gd name="connsiteX8" fmla="*/ 11334750 w 11334750"/>
              <a:gd name="connsiteY8" fmla="*/ 0 h 6000750"/>
              <a:gd name="connsiteX9" fmla="*/ 857250 w 11334750"/>
              <a:gd name="connsiteY9" fmla="*/ 0 h 6000750"/>
              <a:gd name="connsiteX0" fmla="*/ 639041 w 10477500"/>
              <a:gd name="connsiteY0" fmla="*/ 464473 h 5143500"/>
              <a:gd name="connsiteX1" fmla="*/ 10129405 w 10477500"/>
              <a:gd name="connsiteY1" fmla="*/ 422910 h 5143500"/>
              <a:gd name="connsiteX2" fmla="*/ 9979775 w 10477500"/>
              <a:gd name="connsiteY2" fmla="*/ 4820343 h 5143500"/>
              <a:gd name="connsiteX3" fmla="*/ 763732 w 10477500"/>
              <a:gd name="connsiteY3" fmla="*/ 4745528 h 5143500"/>
              <a:gd name="connsiteX4" fmla="*/ 639041 w 10477500"/>
              <a:gd name="connsiteY4" fmla="*/ 464473 h 5143500"/>
              <a:gd name="connsiteX5" fmla="*/ 0 w 10477500"/>
              <a:gd name="connsiteY5" fmla="*/ 0 h 5143500"/>
              <a:gd name="connsiteX6" fmla="*/ 0 w 10477500"/>
              <a:gd name="connsiteY6" fmla="*/ 5143500 h 5143500"/>
              <a:gd name="connsiteX7" fmla="*/ 10477500 w 10477500"/>
              <a:gd name="connsiteY7" fmla="*/ 5143500 h 5143500"/>
              <a:gd name="connsiteX8" fmla="*/ 10477500 w 10477500"/>
              <a:gd name="connsiteY8" fmla="*/ 0 h 5143500"/>
              <a:gd name="connsiteX9" fmla="*/ 0 w 10477500"/>
              <a:gd name="connsiteY9" fmla="*/ 0 h 5143500"/>
              <a:gd name="connsiteX0" fmla="*/ 1503565 w 11342024"/>
              <a:gd name="connsiteY0" fmla="*/ 1328996 h 6008023"/>
              <a:gd name="connsiteX1" fmla="*/ 10993929 w 11342024"/>
              <a:gd name="connsiteY1" fmla="*/ 1287433 h 6008023"/>
              <a:gd name="connsiteX2" fmla="*/ 10844299 w 11342024"/>
              <a:gd name="connsiteY2" fmla="*/ 5684866 h 6008023"/>
              <a:gd name="connsiteX3" fmla="*/ 1628256 w 11342024"/>
              <a:gd name="connsiteY3" fmla="*/ 5610051 h 6008023"/>
              <a:gd name="connsiteX4" fmla="*/ 1503565 w 11342024"/>
              <a:gd name="connsiteY4" fmla="*/ 1328996 h 6008023"/>
              <a:gd name="connsiteX5" fmla="*/ 0 w 11342024"/>
              <a:gd name="connsiteY5" fmla="*/ 0 h 6008023"/>
              <a:gd name="connsiteX6" fmla="*/ 864524 w 11342024"/>
              <a:gd name="connsiteY6" fmla="*/ 6008023 h 6008023"/>
              <a:gd name="connsiteX7" fmla="*/ 11342024 w 11342024"/>
              <a:gd name="connsiteY7" fmla="*/ 6008023 h 6008023"/>
              <a:gd name="connsiteX8" fmla="*/ 11342024 w 11342024"/>
              <a:gd name="connsiteY8" fmla="*/ 864523 h 6008023"/>
              <a:gd name="connsiteX9" fmla="*/ 0 w 11342024"/>
              <a:gd name="connsiteY9" fmla="*/ 0 h 6008023"/>
              <a:gd name="connsiteX0" fmla="*/ 1503565 w 12198235"/>
              <a:gd name="connsiteY0" fmla="*/ 1328996 h 6008023"/>
              <a:gd name="connsiteX1" fmla="*/ 10993929 w 12198235"/>
              <a:gd name="connsiteY1" fmla="*/ 1287433 h 6008023"/>
              <a:gd name="connsiteX2" fmla="*/ 10844299 w 12198235"/>
              <a:gd name="connsiteY2" fmla="*/ 5684866 h 6008023"/>
              <a:gd name="connsiteX3" fmla="*/ 1628256 w 12198235"/>
              <a:gd name="connsiteY3" fmla="*/ 5610051 h 6008023"/>
              <a:gd name="connsiteX4" fmla="*/ 1503565 w 12198235"/>
              <a:gd name="connsiteY4" fmla="*/ 1328996 h 6008023"/>
              <a:gd name="connsiteX5" fmla="*/ 0 w 12198235"/>
              <a:gd name="connsiteY5" fmla="*/ 0 h 6008023"/>
              <a:gd name="connsiteX6" fmla="*/ 864524 w 12198235"/>
              <a:gd name="connsiteY6" fmla="*/ 6008023 h 6008023"/>
              <a:gd name="connsiteX7" fmla="*/ 11342024 w 12198235"/>
              <a:gd name="connsiteY7" fmla="*/ 6008023 h 6008023"/>
              <a:gd name="connsiteX8" fmla="*/ 12198235 w 12198235"/>
              <a:gd name="connsiteY8" fmla="*/ 0 h 6008023"/>
              <a:gd name="connsiteX9" fmla="*/ 0 w 12198235"/>
              <a:gd name="connsiteY9" fmla="*/ 0 h 6008023"/>
              <a:gd name="connsiteX0" fmla="*/ 1503565 w 12198235"/>
              <a:gd name="connsiteY0" fmla="*/ 1328996 h 6864234"/>
              <a:gd name="connsiteX1" fmla="*/ 10993929 w 12198235"/>
              <a:gd name="connsiteY1" fmla="*/ 1287433 h 6864234"/>
              <a:gd name="connsiteX2" fmla="*/ 10844299 w 12198235"/>
              <a:gd name="connsiteY2" fmla="*/ 5684866 h 6864234"/>
              <a:gd name="connsiteX3" fmla="*/ 1628256 w 12198235"/>
              <a:gd name="connsiteY3" fmla="*/ 5610051 h 6864234"/>
              <a:gd name="connsiteX4" fmla="*/ 1503565 w 12198235"/>
              <a:gd name="connsiteY4" fmla="*/ 1328996 h 6864234"/>
              <a:gd name="connsiteX5" fmla="*/ 0 w 12198235"/>
              <a:gd name="connsiteY5" fmla="*/ 0 h 6864234"/>
              <a:gd name="connsiteX6" fmla="*/ 864524 w 12198235"/>
              <a:gd name="connsiteY6" fmla="*/ 6008023 h 6864234"/>
              <a:gd name="connsiteX7" fmla="*/ 12198235 w 12198235"/>
              <a:gd name="connsiteY7" fmla="*/ 6864234 h 6864234"/>
              <a:gd name="connsiteX8" fmla="*/ 12198235 w 12198235"/>
              <a:gd name="connsiteY8" fmla="*/ 0 h 6864234"/>
              <a:gd name="connsiteX9" fmla="*/ 0 w 12198235"/>
              <a:gd name="connsiteY9" fmla="*/ 0 h 6864234"/>
              <a:gd name="connsiteX0" fmla="*/ 1503565 w 12198235"/>
              <a:gd name="connsiteY0" fmla="*/ 1328996 h 6880859"/>
              <a:gd name="connsiteX1" fmla="*/ 10993929 w 12198235"/>
              <a:gd name="connsiteY1" fmla="*/ 1287433 h 6880859"/>
              <a:gd name="connsiteX2" fmla="*/ 10844299 w 12198235"/>
              <a:gd name="connsiteY2" fmla="*/ 5684866 h 6880859"/>
              <a:gd name="connsiteX3" fmla="*/ 1628256 w 12198235"/>
              <a:gd name="connsiteY3" fmla="*/ 5610051 h 6880859"/>
              <a:gd name="connsiteX4" fmla="*/ 1503565 w 12198235"/>
              <a:gd name="connsiteY4" fmla="*/ 1328996 h 6880859"/>
              <a:gd name="connsiteX5" fmla="*/ 0 w 12198235"/>
              <a:gd name="connsiteY5" fmla="*/ 0 h 6880859"/>
              <a:gd name="connsiteX6" fmla="*/ 8313 w 12198235"/>
              <a:gd name="connsiteY6" fmla="*/ 6880859 h 6880859"/>
              <a:gd name="connsiteX7" fmla="*/ 12198235 w 12198235"/>
              <a:gd name="connsiteY7" fmla="*/ 6864234 h 6880859"/>
              <a:gd name="connsiteX8" fmla="*/ 12198235 w 12198235"/>
              <a:gd name="connsiteY8" fmla="*/ 0 h 6880859"/>
              <a:gd name="connsiteX9" fmla="*/ 0 w 12198235"/>
              <a:gd name="connsiteY9" fmla="*/ 0 h 6880859"/>
              <a:gd name="connsiteX0" fmla="*/ 572540 w 12198235"/>
              <a:gd name="connsiteY0" fmla="*/ 564225 h 6880859"/>
              <a:gd name="connsiteX1" fmla="*/ 10993929 w 12198235"/>
              <a:gd name="connsiteY1" fmla="*/ 1287433 h 6880859"/>
              <a:gd name="connsiteX2" fmla="*/ 10844299 w 12198235"/>
              <a:gd name="connsiteY2" fmla="*/ 5684866 h 6880859"/>
              <a:gd name="connsiteX3" fmla="*/ 1628256 w 12198235"/>
              <a:gd name="connsiteY3" fmla="*/ 5610051 h 6880859"/>
              <a:gd name="connsiteX4" fmla="*/ 572540 w 12198235"/>
              <a:gd name="connsiteY4" fmla="*/ 564225 h 6880859"/>
              <a:gd name="connsiteX5" fmla="*/ 0 w 12198235"/>
              <a:gd name="connsiteY5" fmla="*/ 0 h 6880859"/>
              <a:gd name="connsiteX6" fmla="*/ 8313 w 12198235"/>
              <a:gd name="connsiteY6" fmla="*/ 6880859 h 6880859"/>
              <a:gd name="connsiteX7" fmla="*/ 12198235 w 12198235"/>
              <a:gd name="connsiteY7" fmla="*/ 6864234 h 6880859"/>
              <a:gd name="connsiteX8" fmla="*/ 12198235 w 12198235"/>
              <a:gd name="connsiteY8" fmla="*/ 0 h 6880859"/>
              <a:gd name="connsiteX9" fmla="*/ 0 w 12198235"/>
              <a:gd name="connsiteY9" fmla="*/ 0 h 6880859"/>
              <a:gd name="connsiteX0" fmla="*/ 572540 w 12198235"/>
              <a:gd name="connsiteY0" fmla="*/ 564225 h 6880859"/>
              <a:gd name="connsiteX1" fmla="*/ 1617173 w 12198235"/>
              <a:gd name="connsiteY1" fmla="*/ 555913 h 6880859"/>
              <a:gd name="connsiteX2" fmla="*/ 10844299 w 12198235"/>
              <a:gd name="connsiteY2" fmla="*/ 5684866 h 6880859"/>
              <a:gd name="connsiteX3" fmla="*/ 1628256 w 12198235"/>
              <a:gd name="connsiteY3" fmla="*/ 5610051 h 6880859"/>
              <a:gd name="connsiteX4" fmla="*/ 572540 w 12198235"/>
              <a:gd name="connsiteY4" fmla="*/ 564225 h 6880859"/>
              <a:gd name="connsiteX5" fmla="*/ 0 w 12198235"/>
              <a:gd name="connsiteY5" fmla="*/ 0 h 6880859"/>
              <a:gd name="connsiteX6" fmla="*/ 8313 w 12198235"/>
              <a:gd name="connsiteY6" fmla="*/ 6880859 h 6880859"/>
              <a:gd name="connsiteX7" fmla="*/ 12198235 w 12198235"/>
              <a:gd name="connsiteY7" fmla="*/ 6864234 h 6880859"/>
              <a:gd name="connsiteX8" fmla="*/ 12198235 w 12198235"/>
              <a:gd name="connsiteY8" fmla="*/ 0 h 6880859"/>
              <a:gd name="connsiteX9" fmla="*/ 0 w 12198235"/>
              <a:gd name="connsiteY9" fmla="*/ 0 h 6880859"/>
              <a:gd name="connsiteX0" fmla="*/ 572540 w 12198235"/>
              <a:gd name="connsiteY0" fmla="*/ 564225 h 6880859"/>
              <a:gd name="connsiteX1" fmla="*/ 1617173 w 12198235"/>
              <a:gd name="connsiteY1" fmla="*/ 555913 h 6880859"/>
              <a:gd name="connsiteX2" fmla="*/ 10844299 w 12198235"/>
              <a:gd name="connsiteY2" fmla="*/ 5684866 h 6880859"/>
              <a:gd name="connsiteX3" fmla="*/ 555915 w 12198235"/>
              <a:gd name="connsiteY3" fmla="*/ 6308320 h 6880859"/>
              <a:gd name="connsiteX4" fmla="*/ 572540 w 12198235"/>
              <a:gd name="connsiteY4" fmla="*/ 564225 h 6880859"/>
              <a:gd name="connsiteX5" fmla="*/ 0 w 12198235"/>
              <a:gd name="connsiteY5" fmla="*/ 0 h 6880859"/>
              <a:gd name="connsiteX6" fmla="*/ 8313 w 12198235"/>
              <a:gd name="connsiteY6" fmla="*/ 6880859 h 6880859"/>
              <a:gd name="connsiteX7" fmla="*/ 12198235 w 12198235"/>
              <a:gd name="connsiteY7" fmla="*/ 6864234 h 6880859"/>
              <a:gd name="connsiteX8" fmla="*/ 12198235 w 12198235"/>
              <a:gd name="connsiteY8" fmla="*/ 0 h 6880859"/>
              <a:gd name="connsiteX9" fmla="*/ 0 w 12198235"/>
              <a:gd name="connsiteY9" fmla="*/ 0 h 6880859"/>
              <a:gd name="connsiteX0" fmla="*/ 572540 w 12198235"/>
              <a:gd name="connsiteY0" fmla="*/ 564225 h 6880859"/>
              <a:gd name="connsiteX1" fmla="*/ 1617173 w 12198235"/>
              <a:gd name="connsiteY1" fmla="*/ 555913 h 6880859"/>
              <a:gd name="connsiteX2" fmla="*/ 1625485 w 12198235"/>
              <a:gd name="connsiteY2" fmla="*/ 6333259 h 6880859"/>
              <a:gd name="connsiteX3" fmla="*/ 555915 w 12198235"/>
              <a:gd name="connsiteY3" fmla="*/ 6308320 h 6880859"/>
              <a:gd name="connsiteX4" fmla="*/ 572540 w 12198235"/>
              <a:gd name="connsiteY4" fmla="*/ 564225 h 6880859"/>
              <a:gd name="connsiteX5" fmla="*/ 0 w 12198235"/>
              <a:gd name="connsiteY5" fmla="*/ 0 h 6880859"/>
              <a:gd name="connsiteX6" fmla="*/ 8313 w 12198235"/>
              <a:gd name="connsiteY6" fmla="*/ 6880859 h 6880859"/>
              <a:gd name="connsiteX7" fmla="*/ 12198235 w 12198235"/>
              <a:gd name="connsiteY7" fmla="*/ 6864234 h 6880859"/>
              <a:gd name="connsiteX8" fmla="*/ 12198235 w 12198235"/>
              <a:gd name="connsiteY8" fmla="*/ 0 h 6880859"/>
              <a:gd name="connsiteX9" fmla="*/ 0 w 12198235"/>
              <a:gd name="connsiteY9" fmla="*/ 0 h 6880859"/>
              <a:gd name="connsiteX0" fmla="*/ 564227 w 12189922"/>
              <a:gd name="connsiteY0" fmla="*/ 564225 h 6880859"/>
              <a:gd name="connsiteX1" fmla="*/ 1608860 w 12189922"/>
              <a:gd name="connsiteY1" fmla="*/ 555913 h 6880859"/>
              <a:gd name="connsiteX2" fmla="*/ 1617172 w 12189922"/>
              <a:gd name="connsiteY2" fmla="*/ 6333259 h 6880859"/>
              <a:gd name="connsiteX3" fmla="*/ 547602 w 12189922"/>
              <a:gd name="connsiteY3" fmla="*/ 6308320 h 6880859"/>
              <a:gd name="connsiteX4" fmla="*/ 564227 w 12189922"/>
              <a:gd name="connsiteY4" fmla="*/ 564225 h 6880859"/>
              <a:gd name="connsiteX5" fmla="*/ 29787 w 12189922"/>
              <a:gd name="connsiteY5" fmla="*/ 47625 h 6880859"/>
              <a:gd name="connsiteX6" fmla="*/ 0 w 12189922"/>
              <a:gd name="connsiteY6" fmla="*/ 6880859 h 6880859"/>
              <a:gd name="connsiteX7" fmla="*/ 12189922 w 12189922"/>
              <a:gd name="connsiteY7" fmla="*/ 6864234 h 6880859"/>
              <a:gd name="connsiteX8" fmla="*/ 12189922 w 12189922"/>
              <a:gd name="connsiteY8" fmla="*/ 0 h 6880859"/>
              <a:gd name="connsiteX9" fmla="*/ 29787 w 12189922"/>
              <a:gd name="connsiteY9" fmla="*/ 47625 h 6880859"/>
              <a:gd name="connsiteX0" fmla="*/ 569365 w 12195060"/>
              <a:gd name="connsiteY0" fmla="*/ 564225 h 6880859"/>
              <a:gd name="connsiteX1" fmla="*/ 1613998 w 12195060"/>
              <a:gd name="connsiteY1" fmla="*/ 555913 h 6880859"/>
              <a:gd name="connsiteX2" fmla="*/ 1622310 w 12195060"/>
              <a:gd name="connsiteY2" fmla="*/ 6333259 h 6880859"/>
              <a:gd name="connsiteX3" fmla="*/ 552740 w 12195060"/>
              <a:gd name="connsiteY3" fmla="*/ 6308320 h 6880859"/>
              <a:gd name="connsiteX4" fmla="*/ 569365 w 12195060"/>
              <a:gd name="connsiteY4" fmla="*/ 564225 h 6880859"/>
              <a:gd name="connsiteX5" fmla="*/ 0 w 12195060"/>
              <a:gd name="connsiteY5" fmla="*/ 3175 h 6880859"/>
              <a:gd name="connsiteX6" fmla="*/ 5138 w 12195060"/>
              <a:gd name="connsiteY6" fmla="*/ 6880859 h 6880859"/>
              <a:gd name="connsiteX7" fmla="*/ 12195060 w 12195060"/>
              <a:gd name="connsiteY7" fmla="*/ 6864234 h 6880859"/>
              <a:gd name="connsiteX8" fmla="*/ 12195060 w 12195060"/>
              <a:gd name="connsiteY8" fmla="*/ 0 h 6880859"/>
              <a:gd name="connsiteX9" fmla="*/ 0 w 12195060"/>
              <a:gd name="connsiteY9" fmla="*/ 3175 h 6880859"/>
              <a:gd name="connsiteX0" fmla="*/ 569365 w 12201410"/>
              <a:gd name="connsiteY0" fmla="*/ 561050 h 6877684"/>
              <a:gd name="connsiteX1" fmla="*/ 1613998 w 12201410"/>
              <a:gd name="connsiteY1" fmla="*/ 552738 h 6877684"/>
              <a:gd name="connsiteX2" fmla="*/ 1622310 w 12201410"/>
              <a:gd name="connsiteY2" fmla="*/ 6330084 h 6877684"/>
              <a:gd name="connsiteX3" fmla="*/ 552740 w 12201410"/>
              <a:gd name="connsiteY3" fmla="*/ 6305145 h 6877684"/>
              <a:gd name="connsiteX4" fmla="*/ 569365 w 12201410"/>
              <a:gd name="connsiteY4" fmla="*/ 561050 h 6877684"/>
              <a:gd name="connsiteX5" fmla="*/ 0 w 12201410"/>
              <a:gd name="connsiteY5" fmla="*/ 0 h 6877684"/>
              <a:gd name="connsiteX6" fmla="*/ 5138 w 12201410"/>
              <a:gd name="connsiteY6" fmla="*/ 6877684 h 6877684"/>
              <a:gd name="connsiteX7" fmla="*/ 12195060 w 12201410"/>
              <a:gd name="connsiteY7" fmla="*/ 6861059 h 6877684"/>
              <a:gd name="connsiteX8" fmla="*/ 12201410 w 12201410"/>
              <a:gd name="connsiteY8" fmla="*/ 0 h 6877684"/>
              <a:gd name="connsiteX9" fmla="*/ 0 w 12201410"/>
              <a:gd name="connsiteY9" fmla="*/ 0 h 6877684"/>
              <a:gd name="connsiteX0" fmla="*/ 569365 w 12201410"/>
              <a:gd name="connsiteY0" fmla="*/ 561050 h 6861809"/>
              <a:gd name="connsiteX1" fmla="*/ 1613998 w 12201410"/>
              <a:gd name="connsiteY1" fmla="*/ 552738 h 6861809"/>
              <a:gd name="connsiteX2" fmla="*/ 1622310 w 12201410"/>
              <a:gd name="connsiteY2" fmla="*/ 6330084 h 6861809"/>
              <a:gd name="connsiteX3" fmla="*/ 552740 w 12201410"/>
              <a:gd name="connsiteY3" fmla="*/ 6305145 h 6861809"/>
              <a:gd name="connsiteX4" fmla="*/ 569365 w 12201410"/>
              <a:gd name="connsiteY4" fmla="*/ 561050 h 6861809"/>
              <a:gd name="connsiteX5" fmla="*/ 0 w 12201410"/>
              <a:gd name="connsiteY5" fmla="*/ 0 h 6861809"/>
              <a:gd name="connsiteX6" fmla="*/ 1963 w 12201410"/>
              <a:gd name="connsiteY6" fmla="*/ 6861809 h 6861809"/>
              <a:gd name="connsiteX7" fmla="*/ 12195060 w 12201410"/>
              <a:gd name="connsiteY7" fmla="*/ 6861059 h 6861809"/>
              <a:gd name="connsiteX8" fmla="*/ 12201410 w 12201410"/>
              <a:gd name="connsiteY8" fmla="*/ 0 h 6861809"/>
              <a:gd name="connsiteX9" fmla="*/ 0 w 12201410"/>
              <a:gd name="connsiteY9" fmla="*/ 0 h 6861809"/>
              <a:gd name="connsiteX0" fmla="*/ 569365 w 12201410"/>
              <a:gd name="connsiteY0" fmla="*/ 561050 h 6861809"/>
              <a:gd name="connsiteX1" fmla="*/ 1613998 w 12201410"/>
              <a:gd name="connsiteY1" fmla="*/ 552738 h 6861809"/>
              <a:gd name="connsiteX2" fmla="*/ 1622310 w 12201410"/>
              <a:gd name="connsiteY2" fmla="*/ 6330084 h 6861809"/>
              <a:gd name="connsiteX3" fmla="*/ 546390 w 12201410"/>
              <a:gd name="connsiteY3" fmla="*/ 6317845 h 6861809"/>
              <a:gd name="connsiteX4" fmla="*/ 569365 w 12201410"/>
              <a:gd name="connsiteY4" fmla="*/ 561050 h 6861809"/>
              <a:gd name="connsiteX5" fmla="*/ 0 w 12201410"/>
              <a:gd name="connsiteY5" fmla="*/ 0 h 6861809"/>
              <a:gd name="connsiteX6" fmla="*/ 1963 w 12201410"/>
              <a:gd name="connsiteY6" fmla="*/ 6861809 h 6861809"/>
              <a:gd name="connsiteX7" fmla="*/ 12195060 w 12201410"/>
              <a:gd name="connsiteY7" fmla="*/ 6861059 h 6861809"/>
              <a:gd name="connsiteX8" fmla="*/ 12201410 w 12201410"/>
              <a:gd name="connsiteY8" fmla="*/ 0 h 6861809"/>
              <a:gd name="connsiteX9" fmla="*/ 0 w 12201410"/>
              <a:gd name="connsiteY9" fmla="*/ 0 h 6861809"/>
              <a:gd name="connsiteX0" fmla="*/ 569365 w 12201410"/>
              <a:gd name="connsiteY0" fmla="*/ 561050 h 6861809"/>
              <a:gd name="connsiteX1" fmla="*/ 1613998 w 12201410"/>
              <a:gd name="connsiteY1" fmla="*/ 552738 h 6861809"/>
              <a:gd name="connsiteX2" fmla="*/ 1622310 w 12201410"/>
              <a:gd name="connsiteY2" fmla="*/ 6317384 h 6861809"/>
              <a:gd name="connsiteX3" fmla="*/ 546390 w 12201410"/>
              <a:gd name="connsiteY3" fmla="*/ 6317845 h 6861809"/>
              <a:gd name="connsiteX4" fmla="*/ 569365 w 12201410"/>
              <a:gd name="connsiteY4" fmla="*/ 561050 h 6861809"/>
              <a:gd name="connsiteX5" fmla="*/ 0 w 12201410"/>
              <a:gd name="connsiteY5" fmla="*/ 0 h 6861809"/>
              <a:gd name="connsiteX6" fmla="*/ 1963 w 12201410"/>
              <a:gd name="connsiteY6" fmla="*/ 6861809 h 6861809"/>
              <a:gd name="connsiteX7" fmla="*/ 12195060 w 12201410"/>
              <a:gd name="connsiteY7" fmla="*/ 6861059 h 6861809"/>
              <a:gd name="connsiteX8" fmla="*/ 12201410 w 12201410"/>
              <a:gd name="connsiteY8" fmla="*/ 0 h 6861809"/>
              <a:gd name="connsiteX9" fmla="*/ 0 w 12201410"/>
              <a:gd name="connsiteY9" fmla="*/ 0 h 6861809"/>
              <a:gd name="connsiteX0" fmla="*/ 550315 w 12201410"/>
              <a:gd name="connsiteY0" fmla="*/ 545175 h 6861809"/>
              <a:gd name="connsiteX1" fmla="*/ 1613998 w 12201410"/>
              <a:gd name="connsiteY1" fmla="*/ 552738 h 6861809"/>
              <a:gd name="connsiteX2" fmla="*/ 1622310 w 12201410"/>
              <a:gd name="connsiteY2" fmla="*/ 6317384 h 6861809"/>
              <a:gd name="connsiteX3" fmla="*/ 546390 w 12201410"/>
              <a:gd name="connsiteY3" fmla="*/ 6317845 h 6861809"/>
              <a:gd name="connsiteX4" fmla="*/ 550315 w 12201410"/>
              <a:gd name="connsiteY4" fmla="*/ 545175 h 6861809"/>
              <a:gd name="connsiteX5" fmla="*/ 0 w 12201410"/>
              <a:gd name="connsiteY5" fmla="*/ 0 h 6861809"/>
              <a:gd name="connsiteX6" fmla="*/ 1963 w 12201410"/>
              <a:gd name="connsiteY6" fmla="*/ 6861809 h 6861809"/>
              <a:gd name="connsiteX7" fmla="*/ 12195060 w 12201410"/>
              <a:gd name="connsiteY7" fmla="*/ 6861059 h 6861809"/>
              <a:gd name="connsiteX8" fmla="*/ 12201410 w 12201410"/>
              <a:gd name="connsiteY8" fmla="*/ 0 h 6861809"/>
              <a:gd name="connsiteX9" fmla="*/ 0 w 12201410"/>
              <a:gd name="connsiteY9" fmla="*/ 0 h 6861809"/>
              <a:gd name="connsiteX0" fmla="*/ 550315 w 12201410"/>
              <a:gd name="connsiteY0" fmla="*/ 545175 h 6861809"/>
              <a:gd name="connsiteX1" fmla="*/ 1594948 w 12201410"/>
              <a:gd name="connsiteY1" fmla="*/ 584488 h 6861809"/>
              <a:gd name="connsiteX2" fmla="*/ 1622310 w 12201410"/>
              <a:gd name="connsiteY2" fmla="*/ 6317384 h 6861809"/>
              <a:gd name="connsiteX3" fmla="*/ 546390 w 12201410"/>
              <a:gd name="connsiteY3" fmla="*/ 6317845 h 6861809"/>
              <a:gd name="connsiteX4" fmla="*/ 550315 w 12201410"/>
              <a:gd name="connsiteY4" fmla="*/ 545175 h 6861809"/>
              <a:gd name="connsiteX5" fmla="*/ 0 w 12201410"/>
              <a:gd name="connsiteY5" fmla="*/ 0 h 6861809"/>
              <a:gd name="connsiteX6" fmla="*/ 1963 w 12201410"/>
              <a:gd name="connsiteY6" fmla="*/ 6861809 h 6861809"/>
              <a:gd name="connsiteX7" fmla="*/ 12195060 w 12201410"/>
              <a:gd name="connsiteY7" fmla="*/ 6861059 h 6861809"/>
              <a:gd name="connsiteX8" fmla="*/ 12201410 w 12201410"/>
              <a:gd name="connsiteY8" fmla="*/ 0 h 6861809"/>
              <a:gd name="connsiteX9" fmla="*/ 0 w 12201410"/>
              <a:gd name="connsiteY9" fmla="*/ 0 h 6861809"/>
              <a:gd name="connsiteX0" fmla="*/ 550315 w 12201410"/>
              <a:gd name="connsiteY0" fmla="*/ 545175 h 6861809"/>
              <a:gd name="connsiteX1" fmla="*/ 1620348 w 12201410"/>
              <a:gd name="connsiteY1" fmla="*/ 546388 h 6861809"/>
              <a:gd name="connsiteX2" fmla="*/ 1622310 w 12201410"/>
              <a:gd name="connsiteY2" fmla="*/ 6317384 h 6861809"/>
              <a:gd name="connsiteX3" fmla="*/ 546390 w 12201410"/>
              <a:gd name="connsiteY3" fmla="*/ 6317845 h 6861809"/>
              <a:gd name="connsiteX4" fmla="*/ 550315 w 12201410"/>
              <a:gd name="connsiteY4" fmla="*/ 545175 h 6861809"/>
              <a:gd name="connsiteX5" fmla="*/ 0 w 12201410"/>
              <a:gd name="connsiteY5" fmla="*/ 0 h 6861809"/>
              <a:gd name="connsiteX6" fmla="*/ 1963 w 12201410"/>
              <a:gd name="connsiteY6" fmla="*/ 6861809 h 6861809"/>
              <a:gd name="connsiteX7" fmla="*/ 12195060 w 12201410"/>
              <a:gd name="connsiteY7" fmla="*/ 6861059 h 6861809"/>
              <a:gd name="connsiteX8" fmla="*/ 12201410 w 12201410"/>
              <a:gd name="connsiteY8" fmla="*/ 0 h 6861809"/>
              <a:gd name="connsiteX9" fmla="*/ 0 w 12201410"/>
              <a:gd name="connsiteY9" fmla="*/ 0 h 6861809"/>
              <a:gd name="connsiteX0" fmla="*/ 550315 w 12201410"/>
              <a:gd name="connsiteY0" fmla="*/ 548350 h 6861809"/>
              <a:gd name="connsiteX1" fmla="*/ 1620348 w 12201410"/>
              <a:gd name="connsiteY1" fmla="*/ 546388 h 6861809"/>
              <a:gd name="connsiteX2" fmla="*/ 1622310 w 12201410"/>
              <a:gd name="connsiteY2" fmla="*/ 6317384 h 6861809"/>
              <a:gd name="connsiteX3" fmla="*/ 546390 w 12201410"/>
              <a:gd name="connsiteY3" fmla="*/ 6317845 h 6861809"/>
              <a:gd name="connsiteX4" fmla="*/ 550315 w 12201410"/>
              <a:gd name="connsiteY4" fmla="*/ 548350 h 6861809"/>
              <a:gd name="connsiteX5" fmla="*/ 0 w 12201410"/>
              <a:gd name="connsiteY5" fmla="*/ 0 h 6861809"/>
              <a:gd name="connsiteX6" fmla="*/ 1963 w 12201410"/>
              <a:gd name="connsiteY6" fmla="*/ 6861809 h 6861809"/>
              <a:gd name="connsiteX7" fmla="*/ 12195060 w 12201410"/>
              <a:gd name="connsiteY7" fmla="*/ 6861059 h 6861809"/>
              <a:gd name="connsiteX8" fmla="*/ 12201410 w 12201410"/>
              <a:gd name="connsiteY8" fmla="*/ 0 h 6861809"/>
              <a:gd name="connsiteX9" fmla="*/ 0 w 12201410"/>
              <a:gd name="connsiteY9" fmla="*/ 0 h 68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410" h="6861809">
                <a:moveTo>
                  <a:pt x="550315" y="548350"/>
                </a:moveTo>
                <a:lnTo>
                  <a:pt x="1620348" y="546388"/>
                </a:lnTo>
                <a:cubicBezTo>
                  <a:pt x="1623119" y="2472170"/>
                  <a:pt x="1619539" y="4391602"/>
                  <a:pt x="1622310" y="6317384"/>
                </a:cubicBezTo>
                <a:lnTo>
                  <a:pt x="546390" y="6317845"/>
                </a:lnTo>
                <a:cubicBezTo>
                  <a:pt x="546390" y="4031845"/>
                  <a:pt x="550315" y="2834350"/>
                  <a:pt x="550315" y="548350"/>
                </a:cubicBezTo>
                <a:close/>
                <a:moveTo>
                  <a:pt x="0" y="0"/>
                </a:moveTo>
                <a:cubicBezTo>
                  <a:pt x="1713" y="2292561"/>
                  <a:pt x="250" y="4569248"/>
                  <a:pt x="1963" y="6861809"/>
                </a:cubicBezTo>
                <a:lnTo>
                  <a:pt x="12195060" y="6861059"/>
                </a:lnTo>
                <a:cubicBezTo>
                  <a:pt x="12197177" y="4574039"/>
                  <a:pt x="12199293" y="2287020"/>
                  <a:pt x="1220141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t">
            <a:normAutofit/>
          </a:bodyPr>
          <a:lstStyle>
            <a:lvl1pPr marL="0" indent="0" algn="r">
              <a:buNone/>
              <a:defRPr sz="1600" b="1" i="0" baseline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 smtClean="0"/>
              <a:t>Click to </a:t>
            </a:r>
            <a:r>
              <a:rPr lang="it-IT" dirty="0" err="1" smtClean="0"/>
              <a:t>insert</a:t>
            </a:r>
            <a:r>
              <a:rPr lang="it-IT" dirty="0" smtClean="0"/>
              <a:t> image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031224" y="675543"/>
            <a:ext cx="9595954" cy="1188158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600" b="1" i="0" baseline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it-IT" dirty="0" smtClean="0"/>
              <a:t>Click to </a:t>
            </a:r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045184" y="1999748"/>
            <a:ext cx="9595954" cy="911618"/>
          </a:xfrm>
        </p:spPr>
        <p:txBody>
          <a:bodyPr anchor="t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 smtClean="0"/>
              <a:t>Click to </a:t>
            </a:r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2066124" y="5820454"/>
            <a:ext cx="2743200" cy="365125"/>
          </a:xfrm>
        </p:spPr>
        <p:txBody>
          <a:bodyPr/>
          <a:lstStyle>
            <a:lvl1pPr algn="l">
              <a:defRPr sz="1400" b="1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it-IT" smtClean="0"/>
              <a:t>Year Month</a:t>
            </a:r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163" y="539496"/>
            <a:ext cx="1082040" cy="577900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337">
          <p15:clr>
            <a:srgbClr val="FBAE40"/>
          </p15:clr>
        </p15:guide>
        <p15:guide id="3" orient="horz" pos="3978">
          <p15:clr>
            <a:srgbClr val="FBAE40"/>
          </p15:clr>
        </p15:guide>
        <p15:guide id="4" pos="1359">
          <p15:clr>
            <a:srgbClr val="FBAE40"/>
          </p15:clr>
        </p15:guide>
        <p15:guide id="5" orient="horz" pos="514">
          <p15:clr>
            <a:srgbClr val="FBAE40"/>
          </p15:clr>
        </p15:guide>
        <p15:guide id="6" pos="7333">
          <p15:clr>
            <a:srgbClr val="FBAE40"/>
          </p15:clr>
        </p15:guide>
        <p15:guide id="7" orient="horz" pos="379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4870061"/>
          </a:xfrm>
          <a:custGeom>
            <a:avLst/>
            <a:gdLst>
              <a:gd name="connsiteX0" fmla="*/ 0 w 12192000"/>
              <a:gd name="connsiteY0" fmla="*/ 0 h 4868863"/>
              <a:gd name="connsiteX1" fmla="*/ 12192000 w 12192000"/>
              <a:gd name="connsiteY1" fmla="*/ 0 h 4868863"/>
              <a:gd name="connsiteX2" fmla="*/ 12192000 w 12192000"/>
              <a:gd name="connsiteY2" fmla="*/ 4868863 h 4868863"/>
              <a:gd name="connsiteX3" fmla="*/ 0 w 12192000"/>
              <a:gd name="connsiteY3" fmla="*/ 4868863 h 4868863"/>
              <a:gd name="connsiteX4" fmla="*/ 0 w 12192000"/>
              <a:gd name="connsiteY4" fmla="*/ 0 h 4868863"/>
              <a:gd name="connsiteX0" fmla="*/ 0 w 12192000"/>
              <a:gd name="connsiteY0" fmla="*/ 0 h 4868863"/>
              <a:gd name="connsiteX1" fmla="*/ 12192000 w 12192000"/>
              <a:gd name="connsiteY1" fmla="*/ 0 h 4868863"/>
              <a:gd name="connsiteX2" fmla="*/ 12192000 w 12192000"/>
              <a:gd name="connsiteY2" fmla="*/ 4868863 h 4868863"/>
              <a:gd name="connsiteX3" fmla="*/ 511444 w 12192000"/>
              <a:gd name="connsiteY3" fmla="*/ 4866468 h 4868863"/>
              <a:gd name="connsiteX4" fmla="*/ 0 w 12192000"/>
              <a:gd name="connsiteY4" fmla="*/ 4868863 h 4868863"/>
              <a:gd name="connsiteX5" fmla="*/ 0 w 12192000"/>
              <a:gd name="connsiteY5" fmla="*/ 0 h 4868863"/>
              <a:gd name="connsiteX0" fmla="*/ 0 w 12192000"/>
              <a:gd name="connsiteY0" fmla="*/ 0 h 4868863"/>
              <a:gd name="connsiteX1" fmla="*/ 12192000 w 12192000"/>
              <a:gd name="connsiteY1" fmla="*/ 0 h 4868863"/>
              <a:gd name="connsiteX2" fmla="*/ 12192000 w 12192000"/>
              <a:gd name="connsiteY2" fmla="*/ 4868863 h 4868863"/>
              <a:gd name="connsiteX3" fmla="*/ 1611824 w 12192000"/>
              <a:gd name="connsiteY3" fmla="*/ 4866468 h 4868863"/>
              <a:gd name="connsiteX4" fmla="*/ 511444 w 12192000"/>
              <a:gd name="connsiteY4" fmla="*/ 4866468 h 4868863"/>
              <a:gd name="connsiteX5" fmla="*/ 0 w 12192000"/>
              <a:gd name="connsiteY5" fmla="*/ 4868863 h 4868863"/>
              <a:gd name="connsiteX6" fmla="*/ 0 w 12192000"/>
              <a:gd name="connsiteY6" fmla="*/ 0 h 4868863"/>
              <a:gd name="connsiteX0" fmla="*/ 0 w 12192000"/>
              <a:gd name="connsiteY0" fmla="*/ 0 h 4868863"/>
              <a:gd name="connsiteX1" fmla="*/ 12192000 w 12192000"/>
              <a:gd name="connsiteY1" fmla="*/ 0 h 4868863"/>
              <a:gd name="connsiteX2" fmla="*/ 12192000 w 12192000"/>
              <a:gd name="connsiteY2" fmla="*/ 4868863 h 4868863"/>
              <a:gd name="connsiteX3" fmla="*/ 1611824 w 12192000"/>
              <a:gd name="connsiteY3" fmla="*/ 4866468 h 4868863"/>
              <a:gd name="connsiteX4" fmla="*/ 540019 w 12192000"/>
              <a:gd name="connsiteY4" fmla="*/ 4866468 h 4868863"/>
              <a:gd name="connsiteX5" fmla="*/ 0 w 12192000"/>
              <a:gd name="connsiteY5" fmla="*/ 4868863 h 4868863"/>
              <a:gd name="connsiteX6" fmla="*/ 0 w 12192000"/>
              <a:gd name="connsiteY6" fmla="*/ 0 h 4868863"/>
              <a:gd name="connsiteX0" fmla="*/ 0 w 12192000"/>
              <a:gd name="connsiteY0" fmla="*/ 0 h 4870450"/>
              <a:gd name="connsiteX1" fmla="*/ 12192000 w 12192000"/>
              <a:gd name="connsiteY1" fmla="*/ 0 h 4870450"/>
              <a:gd name="connsiteX2" fmla="*/ 12192000 w 12192000"/>
              <a:gd name="connsiteY2" fmla="*/ 4868863 h 4870450"/>
              <a:gd name="connsiteX3" fmla="*/ 1611824 w 12192000"/>
              <a:gd name="connsiteY3" fmla="*/ 4866468 h 4870450"/>
              <a:gd name="connsiteX4" fmla="*/ 806450 w 12192000"/>
              <a:gd name="connsiteY4" fmla="*/ 4870450 h 4870450"/>
              <a:gd name="connsiteX5" fmla="*/ 540019 w 12192000"/>
              <a:gd name="connsiteY5" fmla="*/ 4866468 h 4870450"/>
              <a:gd name="connsiteX6" fmla="*/ 0 w 12192000"/>
              <a:gd name="connsiteY6" fmla="*/ 4868863 h 4870450"/>
              <a:gd name="connsiteX7" fmla="*/ 0 w 12192000"/>
              <a:gd name="connsiteY7" fmla="*/ 0 h 4870450"/>
              <a:gd name="connsiteX0" fmla="*/ 0 w 12192000"/>
              <a:gd name="connsiteY0" fmla="*/ 0 h 4872135"/>
              <a:gd name="connsiteX1" fmla="*/ 12192000 w 12192000"/>
              <a:gd name="connsiteY1" fmla="*/ 0 h 4872135"/>
              <a:gd name="connsiteX2" fmla="*/ 12192000 w 12192000"/>
              <a:gd name="connsiteY2" fmla="*/ 4868863 h 4872135"/>
              <a:gd name="connsiteX3" fmla="*/ 1611824 w 12192000"/>
              <a:gd name="connsiteY3" fmla="*/ 4866468 h 4872135"/>
              <a:gd name="connsiteX4" fmla="*/ 806450 w 12192000"/>
              <a:gd name="connsiteY4" fmla="*/ 4870450 h 4872135"/>
              <a:gd name="connsiteX5" fmla="*/ 540019 w 12192000"/>
              <a:gd name="connsiteY5" fmla="*/ 4866468 h 4872135"/>
              <a:gd name="connsiteX6" fmla="*/ 0 w 12192000"/>
              <a:gd name="connsiteY6" fmla="*/ 4868863 h 4872135"/>
              <a:gd name="connsiteX7" fmla="*/ 0 w 12192000"/>
              <a:gd name="connsiteY7" fmla="*/ 0 h 4872135"/>
              <a:gd name="connsiteX0" fmla="*/ 0 w 12192000"/>
              <a:gd name="connsiteY0" fmla="*/ 0 h 4872135"/>
              <a:gd name="connsiteX1" fmla="*/ 12192000 w 12192000"/>
              <a:gd name="connsiteY1" fmla="*/ 0 h 4872135"/>
              <a:gd name="connsiteX2" fmla="*/ 12192000 w 12192000"/>
              <a:gd name="connsiteY2" fmla="*/ 4868863 h 4872135"/>
              <a:gd name="connsiteX3" fmla="*/ 1611824 w 12192000"/>
              <a:gd name="connsiteY3" fmla="*/ 4866468 h 4872135"/>
              <a:gd name="connsiteX4" fmla="*/ 806450 w 12192000"/>
              <a:gd name="connsiteY4" fmla="*/ 4870450 h 4872135"/>
              <a:gd name="connsiteX5" fmla="*/ 540019 w 12192000"/>
              <a:gd name="connsiteY5" fmla="*/ 4866468 h 4872135"/>
              <a:gd name="connsiteX6" fmla="*/ 0 w 12192000"/>
              <a:gd name="connsiteY6" fmla="*/ 4868863 h 4872135"/>
              <a:gd name="connsiteX7" fmla="*/ 0 w 12192000"/>
              <a:gd name="connsiteY7" fmla="*/ 0 h 4872135"/>
              <a:gd name="connsiteX0" fmla="*/ 0 w 12192000"/>
              <a:gd name="connsiteY0" fmla="*/ 0 h 4868863"/>
              <a:gd name="connsiteX1" fmla="*/ 12192000 w 12192000"/>
              <a:gd name="connsiteY1" fmla="*/ 0 h 4868863"/>
              <a:gd name="connsiteX2" fmla="*/ 12192000 w 12192000"/>
              <a:gd name="connsiteY2" fmla="*/ 4868863 h 4868863"/>
              <a:gd name="connsiteX3" fmla="*/ 1611824 w 12192000"/>
              <a:gd name="connsiteY3" fmla="*/ 4866468 h 4868863"/>
              <a:gd name="connsiteX4" fmla="*/ 539750 w 12192000"/>
              <a:gd name="connsiteY4" fmla="*/ 2768600 h 4868863"/>
              <a:gd name="connsiteX5" fmla="*/ 540019 w 12192000"/>
              <a:gd name="connsiteY5" fmla="*/ 4866468 h 4868863"/>
              <a:gd name="connsiteX6" fmla="*/ 0 w 12192000"/>
              <a:gd name="connsiteY6" fmla="*/ 4868863 h 4868863"/>
              <a:gd name="connsiteX7" fmla="*/ 0 w 12192000"/>
              <a:gd name="connsiteY7" fmla="*/ 0 h 4868863"/>
              <a:gd name="connsiteX0" fmla="*/ 0 w 12192000"/>
              <a:gd name="connsiteY0" fmla="*/ 0 h 4868863"/>
              <a:gd name="connsiteX1" fmla="*/ 12192000 w 12192000"/>
              <a:gd name="connsiteY1" fmla="*/ 0 h 4868863"/>
              <a:gd name="connsiteX2" fmla="*/ 12192000 w 12192000"/>
              <a:gd name="connsiteY2" fmla="*/ 4868863 h 4868863"/>
              <a:gd name="connsiteX3" fmla="*/ 1611824 w 12192000"/>
              <a:gd name="connsiteY3" fmla="*/ 4866468 h 4868863"/>
              <a:gd name="connsiteX4" fmla="*/ 539750 w 12192000"/>
              <a:gd name="connsiteY4" fmla="*/ 2768600 h 4868863"/>
              <a:gd name="connsiteX5" fmla="*/ 540019 w 12192000"/>
              <a:gd name="connsiteY5" fmla="*/ 4866468 h 4868863"/>
              <a:gd name="connsiteX6" fmla="*/ 0 w 12192000"/>
              <a:gd name="connsiteY6" fmla="*/ 4868863 h 4868863"/>
              <a:gd name="connsiteX7" fmla="*/ 0 w 12192000"/>
              <a:gd name="connsiteY7" fmla="*/ 0 h 4868863"/>
              <a:gd name="connsiteX0" fmla="*/ 0 w 12192000"/>
              <a:gd name="connsiteY0" fmla="*/ 0 h 4868863"/>
              <a:gd name="connsiteX1" fmla="*/ 12192000 w 12192000"/>
              <a:gd name="connsiteY1" fmla="*/ 0 h 4868863"/>
              <a:gd name="connsiteX2" fmla="*/ 12192000 w 12192000"/>
              <a:gd name="connsiteY2" fmla="*/ 4868863 h 4868863"/>
              <a:gd name="connsiteX3" fmla="*/ 1611824 w 12192000"/>
              <a:gd name="connsiteY3" fmla="*/ 4866468 h 4868863"/>
              <a:gd name="connsiteX4" fmla="*/ 546100 w 12192000"/>
              <a:gd name="connsiteY4" fmla="*/ 762000 h 4868863"/>
              <a:gd name="connsiteX5" fmla="*/ 540019 w 12192000"/>
              <a:gd name="connsiteY5" fmla="*/ 4866468 h 4868863"/>
              <a:gd name="connsiteX6" fmla="*/ 0 w 12192000"/>
              <a:gd name="connsiteY6" fmla="*/ 4868863 h 4868863"/>
              <a:gd name="connsiteX7" fmla="*/ 0 w 12192000"/>
              <a:gd name="connsiteY7" fmla="*/ 0 h 4868863"/>
              <a:gd name="connsiteX0" fmla="*/ 0 w 12192000"/>
              <a:gd name="connsiteY0" fmla="*/ 0 h 4868863"/>
              <a:gd name="connsiteX1" fmla="*/ 12192000 w 12192000"/>
              <a:gd name="connsiteY1" fmla="*/ 0 h 4868863"/>
              <a:gd name="connsiteX2" fmla="*/ 12192000 w 12192000"/>
              <a:gd name="connsiteY2" fmla="*/ 4868863 h 4868863"/>
              <a:gd name="connsiteX3" fmla="*/ 1611824 w 12192000"/>
              <a:gd name="connsiteY3" fmla="*/ 4866468 h 4868863"/>
              <a:gd name="connsiteX4" fmla="*/ 542925 w 12192000"/>
              <a:gd name="connsiteY4" fmla="*/ 539750 h 4868863"/>
              <a:gd name="connsiteX5" fmla="*/ 540019 w 12192000"/>
              <a:gd name="connsiteY5" fmla="*/ 4866468 h 4868863"/>
              <a:gd name="connsiteX6" fmla="*/ 0 w 12192000"/>
              <a:gd name="connsiteY6" fmla="*/ 4868863 h 4868863"/>
              <a:gd name="connsiteX7" fmla="*/ 0 w 12192000"/>
              <a:gd name="connsiteY7" fmla="*/ 0 h 4868863"/>
              <a:gd name="connsiteX0" fmla="*/ 0 w 12192000"/>
              <a:gd name="connsiteY0" fmla="*/ 0 h 4869663"/>
              <a:gd name="connsiteX1" fmla="*/ 12192000 w 12192000"/>
              <a:gd name="connsiteY1" fmla="*/ 0 h 4869663"/>
              <a:gd name="connsiteX2" fmla="*/ 12192000 w 12192000"/>
              <a:gd name="connsiteY2" fmla="*/ 4868863 h 4869663"/>
              <a:gd name="connsiteX3" fmla="*/ 1611824 w 12192000"/>
              <a:gd name="connsiteY3" fmla="*/ 4866468 h 4869663"/>
              <a:gd name="connsiteX4" fmla="*/ 542925 w 12192000"/>
              <a:gd name="connsiteY4" fmla="*/ 539750 h 4869663"/>
              <a:gd name="connsiteX5" fmla="*/ 540019 w 12192000"/>
              <a:gd name="connsiteY5" fmla="*/ 4869643 h 4869663"/>
              <a:gd name="connsiteX6" fmla="*/ 0 w 12192000"/>
              <a:gd name="connsiteY6" fmla="*/ 4868863 h 4869663"/>
              <a:gd name="connsiteX7" fmla="*/ 0 w 12192000"/>
              <a:gd name="connsiteY7" fmla="*/ 0 h 4869663"/>
              <a:gd name="connsiteX0" fmla="*/ 0 w 12192000"/>
              <a:gd name="connsiteY0" fmla="*/ 0 h 4872213"/>
              <a:gd name="connsiteX1" fmla="*/ 12192000 w 12192000"/>
              <a:gd name="connsiteY1" fmla="*/ 0 h 4872213"/>
              <a:gd name="connsiteX2" fmla="*/ 12192000 w 12192000"/>
              <a:gd name="connsiteY2" fmla="*/ 4868863 h 4872213"/>
              <a:gd name="connsiteX3" fmla="*/ 1611824 w 12192000"/>
              <a:gd name="connsiteY3" fmla="*/ 4866468 h 4872213"/>
              <a:gd name="connsiteX4" fmla="*/ 542925 w 12192000"/>
              <a:gd name="connsiteY4" fmla="*/ 539750 h 4872213"/>
              <a:gd name="connsiteX5" fmla="*/ 540019 w 12192000"/>
              <a:gd name="connsiteY5" fmla="*/ 4869643 h 4872213"/>
              <a:gd name="connsiteX6" fmla="*/ 0 w 12192000"/>
              <a:gd name="connsiteY6" fmla="*/ 4868863 h 4872213"/>
              <a:gd name="connsiteX7" fmla="*/ 0 w 12192000"/>
              <a:gd name="connsiteY7" fmla="*/ 0 h 4872213"/>
              <a:gd name="connsiteX0" fmla="*/ 0 w 12192000"/>
              <a:gd name="connsiteY0" fmla="*/ 0 h 4870061"/>
              <a:gd name="connsiteX1" fmla="*/ 12192000 w 12192000"/>
              <a:gd name="connsiteY1" fmla="*/ 0 h 4870061"/>
              <a:gd name="connsiteX2" fmla="*/ 12192000 w 12192000"/>
              <a:gd name="connsiteY2" fmla="*/ 4868863 h 4870061"/>
              <a:gd name="connsiteX3" fmla="*/ 1611824 w 12192000"/>
              <a:gd name="connsiteY3" fmla="*/ 4866468 h 4870061"/>
              <a:gd name="connsiteX4" fmla="*/ 542925 w 12192000"/>
              <a:gd name="connsiteY4" fmla="*/ 539750 h 4870061"/>
              <a:gd name="connsiteX5" fmla="*/ 540019 w 12192000"/>
              <a:gd name="connsiteY5" fmla="*/ 4866468 h 4870061"/>
              <a:gd name="connsiteX6" fmla="*/ 0 w 12192000"/>
              <a:gd name="connsiteY6" fmla="*/ 4868863 h 4870061"/>
              <a:gd name="connsiteX7" fmla="*/ 0 w 12192000"/>
              <a:gd name="connsiteY7" fmla="*/ 0 h 4870061"/>
              <a:gd name="connsiteX0" fmla="*/ 0 w 12192000"/>
              <a:gd name="connsiteY0" fmla="*/ 0 h 4870061"/>
              <a:gd name="connsiteX1" fmla="*/ 12192000 w 12192000"/>
              <a:gd name="connsiteY1" fmla="*/ 0 h 4870061"/>
              <a:gd name="connsiteX2" fmla="*/ 12192000 w 12192000"/>
              <a:gd name="connsiteY2" fmla="*/ 4868863 h 4870061"/>
              <a:gd name="connsiteX3" fmla="*/ 1611824 w 12192000"/>
              <a:gd name="connsiteY3" fmla="*/ 4866468 h 4870061"/>
              <a:gd name="connsiteX4" fmla="*/ 542925 w 12192000"/>
              <a:gd name="connsiteY4" fmla="*/ 539750 h 4870061"/>
              <a:gd name="connsiteX5" fmla="*/ 540019 w 12192000"/>
              <a:gd name="connsiteY5" fmla="*/ 4866468 h 4870061"/>
              <a:gd name="connsiteX6" fmla="*/ 0 w 12192000"/>
              <a:gd name="connsiteY6" fmla="*/ 4868863 h 4870061"/>
              <a:gd name="connsiteX7" fmla="*/ 0 w 12192000"/>
              <a:gd name="connsiteY7" fmla="*/ 0 h 4870061"/>
              <a:gd name="connsiteX0" fmla="*/ 0 w 12192000"/>
              <a:gd name="connsiteY0" fmla="*/ 0 h 4870061"/>
              <a:gd name="connsiteX1" fmla="*/ 12192000 w 12192000"/>
              <a:gd name="connsiteY1" fmla="*/ 0 h 4870061"/>
              <a:gd name="connsiteX2" fmla="*/ 12192000 w 12192000"/>
              <a:gd name="connsiteY2" fmla="*/ 4868863 h 4870061"/>
              <a:gd name="connsiteX3" fmla="*/ 1611824 w 12192000"/>
              <a:gd name="connsiteY3" fmla="*/ 4866468 h 4870061"/>
              <a:gd name="connsiteX4" fmla="*/ 631825 w 12192000"/>
              <a:gd name="connsiteY4" fmla="*/ 917574 h 4870061"/>
              <a:gd name="connsiteX5" fmla="*/ 542925 w 12192000"/>
              <a:gd name="connsiteY5" fmla="*/ 539750 h 4870061"/>
              <a:gd name="connsiteX6" fmla="*/ 540019 w 12192000"/>
              <a:gd name="connsiteY6" fmla="*/ 4866468 h 4870061"/>
              <a:gd name="connsiteX7" fmla="*/ 0 w 12192000"/>
              <a:gd name="connsiteY7" fmla="*/ 4868863 h 4870061"/>
              <a:gd name="connsiteX8" fmla="*/ 0 w 12192000"/>
              <a:gd name="connsiteY8" fmla="*/ 0 h 4870061"/>
              <a:gd name="connsiteX0" fmla="*/ 0 w 12192000"/>
              <a:gd name="connsiteY0" fmla="*/ 0 h 4870061"/>
              <a:gd name="connsiteX1" fmla="*/ 12192000 w 12192000"/>
              <a:gd name="connsiteY1" fmla="*/ 0 h 4870061"/>
              <a:gd name="connsiteX2" fmla="*/ 12192000 w 12192000"/>
              <a:gd name="connsiteY2" fmla="*/ 4868863 h 4870061"/>
              <a:gd name="connsiteX3" fmla="*/ 1611824 w 12192000"/>
              <a:gd name="connsiteY3" fmla="*/ 4866468 h 4870061"/>
              <a:gd name="connsiteX4" fmla="*/ 631825 w 12192000"/>
              <a:gd name="connsiteY4" fmla="*/ 917574 h 4870061"/>
              <a:gd name="connsiteX5" fmla="*/ 542925 w 12192000"/>
              <a:gd name="connsiteY5" fmla="*/ 539750 h 4870061"/>
              <a:gd name="connsiteX6" fmla="*/ 540019 w 12192000"/>
              <a:gd name="connsiteY6" fmla="*/ 4866468 h 4870061"/>
              <a:gd name="connsiteX7" fmla="*/ 0 w 12192000"/>
              <a:gd name="connsiteY7" fmla="*/ 4868863 h 4870061"/>
              <a:gd name="connsiteX8" fmla="*/ 0 w 12192000"/>
              <a:gd name="connsiteY8" fmla="*/ 0 h 4870061"/>
              <a:gd name="connsiteX0" fmla="*/ 0 w 12192000"/>
              <a:gd name="connsiteY0" fmla="*/ 0 h 4870061"/>
              <a:gd name="connsiteX1" fmla="*/ 12192000 w 12192000"/>
              <a:gd name="connsiteY1" fmla="*/ 0 h 4870061"/>
              <a:gd name="connsiteX2" fmla="*/ 12192000 w 12192000"/>
              <a:gd name="connsiteY2" fmla="*/ 4868863 h 4870061"/>
              <a:gd name="connsiteX3" fmla="*/ 1611824 w 12192000"/>
              <a:gd name="connsiteY3" fmla="*/ 4866468 h 4870061"/>
              <a:gd name="connsiteX4" fmla="*/ 631825 w 12192000"/>
              <a:gd name="connsiteY4" fmla="*/ 917574 h 4870061"/>
              <a:gd name="connsiteX5" fmla="*/ 542925 w 12192000"/>
              <a:gd name="connsiteY5" fmla="*/ 539750 h 4870061"/>
              <a:gd name="connsiteX6" fmla="*/ 540019 w 12192000"/>
              <a:gd name="connsiteY6" fmla="*/ 4866468 h 4870061"/>
              <a:gd name="connsiteX7" fmla="*/ 0 w 12192000"/>
              <a:gd name="connsiteY7" fmla="*/ 4868863 h 4870061"/>
              <a:gd name="connsiteX8" fmla="*/ 0 w 12192000"/>
              <a:gd name="connsiteY8" fmla="*/ 0 h 4870061"/>
              <a:gd name="connsiteX0" fmla="*/ 0 w 12192000"/>
              <a:gd name="connsiteY0" fmla="*/ 0 h 4870061"/>
              <a:gd name="connsiteX1" fmla="*/ 12192000 w 12192000"/>
              <a:gd name="connsiteY1" fmla="*/ 0 h 4870061"/>
              <a:gd name="connsiteX2" fmla="*/ 12192000 w 12192000"/>
              <a:gd name="connsiteY2" fmla="*/ 4868863 h 4870061"/>
              <a:gd name="connsiteX3" fmla="*/ 1614999 w 12192000"/>
              <a:gd name="connsiteY3" fmla="*/ 4869643 h 4870061"/>
              <a:gd name="connsiteX4" fmla="*/ 631825 w 12192000"/>
              <a:gd name="connsiteY4" fmla="*/ 917574 h 4870061"/>
              <a:gd name="connsiteX5" fmla="*/ 542925 w 12192000"/>
              <a:gd name="connsiteY5" fmla="*/ 539750 h 4870061"/>
              <a:gd name="connsiteX6" fmla="*/ 540019 w 12192000"/>
              <a:gd name="connsiteY6" fmla="*/ 4866468 h 4870061"/>
              <a:gd name="connsiteX7" fmla="*/ 0 w 12192000"/>
              <a:gd name="connsiteY7" fmla="*/ 4868863 h 4870061"/>
              <a:gd name="connsiteX8" fmla="*/ 0 w 12192000"/>
              <a:gd name="connsiteY8" fmla="*/ 0 h 4870061"/>
              <a:gd name="connsiteX0" fmla="*/ 0 w 12192000"/>
              <a:gd name="connsiteY0" fmla="*/ 0 h 4870061"/>
              <a:gd name="connsiteX1" fmla="*/ 12192000 w 12192000"/>
              <a:gd name="connsiteY1" fmla="*/ 0 h 4870061"/>
              <a:gd name="connsiteX2" fmla="*/ 12192000 w 12192000"/>
              <a:gd name="connsiteY2" fmla="*/ 4868863 h 4870061"/>
              <a:gd name="connsiteX3" fmla="*/ 1614999 w 12192000"/>
              <a:gd name="connsiteY3" fmla="*/ 4869643 h 4870061"/>
              <a:gd name="connsiteX4" fmla="*/ 631825 w 12192000"/>
              <a:gd name="connsiteY4" fmla="*/ 917574 h 4870061"/>
              <a:gd name="connsiteX5" fmla="*/ 542925 w 12192000"/>
              <a:gd name="connsiteY5" fmla="*/ 539750 h 4870061"/>
              <a:gd name="connsiteX6" fmla="*/ 540019 w 12192000"/>
              <a:gd name="connsiteY6" fmla="*/ 4866468 h 4870061"/>
              <a:gd name="connsiteX7" fmla="*/ 0 w 12192000"/>
              <a:gd name="connsiteY7" fmla="*/ 4868863 h 4870061"/>
              <a:gd name="connsiteX8" fmla="*/ 0 w 12192000"/>
              <a:gd name="connsiteY8" fmla="*/ 0 h 4870061"/>
              <a:gd name="connsiteX0" fmla="*/ 0 w 12192000"/>
              <a:gd name="connsiteY0" fmla="*/ 0 h 4870061"/>
              <a:gd name="connsiteX1" fmla="*/ 12192000 w 12192000"/>
              <a:gd name="connsiteY1" fmla="*/ 0 h 4870061"/>
              <a:gd name="connsiteX2" fmla="*/ 12192000 w 12192000"/>
              <a:gd name="connsiteY2" fmla="*/ 4868863 h 4870061"/>
              <a:gd name="connsiteX3" fmla="*/ 1614999 w 12192000"/>
              <a:gd name="connsiteY3" fmla="*/ 4869643 h 4870061"/>
              <a:gd name="connsiteX4" fmla="*/ 631825 w 12192000"/>
              <a:gd name="connsiteY4" fmla="*/ 917574 h 4870061"/>
              <a:gd name="connsiteX5" fmla="*/ 542925 w 12192000"/>
              <a:gd name="connsiteY5" fmla="*/ 539750 h 4870061"/>
              <a:gd name="connsiteX6" fmla="*/ 540019 w 12192000"/>
              <a:gd name="connsiteY6" fmla="*/ 4866468 h 4870061"/>
              <a:gd name="connsiteX7" fmla="*/ 0 w 12192000"/>
              <a:gd name="connsiteY7" fmla="*/ 4868863 h 4870061"/>
              <a:gd name="connsiteX8" fmla="*/ 0 w 12192000"/>
              <a:gd name="connsiteY8" fmla="*/ 0 h 4870061"/>
              <a:gd name="connsiteX0" fmla="*/ 0 w 12192000"/>
              <a:gd name="connsiteY0" fmla="*/ 0 h 4870061"/>
              <a:gd name="connsiteX1" fmla="*/ 12192000 w 12192000"/>
              <a:gd name="connsiteY1" fmla="*/ 0 h 4870061"/>
              <a:gd name="connsiteX2" fmla="*/ 12192000 w 12192000"/>
              <a:gd name="connsiteY2" fmla="*/ 4868863 h 4870061"/>
              <a:gd name="connsiteX3" fmla="*/ 1614999 w 12192000"/>
              <a:gd name="connsiteY3" fmla="*/ 4869643 h 4870061"/>
              <a:gd name="connsiteX4" fmla="*/ 1616075 w 12192000"/>
              <a:gd name="connsiteY4" fmla="*/ 542924 h 4870061"/>
              <a:gd name="connsiteX5" fmla="*/ 542925 w 12192000"/>
              <a:gd name="connsiteY5" fmla="*/ 539750 h 4870061"/>
              <a:gd name="connsiteX6" fmla="*/ 540019 w 12192000"/>
              <a:gd name="connsiteY6" fmla="*/ 4866468 h 4870061"/>
              <a:gd name="connsiteX7" fmla="*/ 0 w 12192000"/>
              <a:gd name="connsiteY7" fmla="*/ 4868863 h 4870061"/>
              <a:gd name="connsiteX8" fmla="*/ 0 w 12192000"/>
              <a:gd name="connsiteY8" fmla="*/ 0 h 4870061"/>
              <a:gd name="connsiteX0" fmla="*/ 0 w 12192000"/>
              <a:gd name="connsiteY0" fmla="*/ 0 h 4870061"/>
              <a:gd name="connsiteX1" fmla="*/ 12192000 w 12192000"/>
              <a:gd name="connsiteY1" fmla="*/ 0 h 4870061"/>
              <a:gd name="connsiteX2" fmla="*/ 12192000 w 12192000"/>
              <a:gd name="connsiteY2" fmla="*/ 4868863 h 4870061"/>
              <a:gd name="connsiteX3" fmla="*/ 1614999 w 12192000"/>
              <a:gd name="connsiteY3" fmla="*/ 4869643 h 4870061"/>
              <a:gd name="connsiteX4" fmla="*/ 1616075 w 12192000"/>
              <a:gd name="connsiteY4" fmla="*/ 542924 h 4870061"/>
              <a:gd name="connsiteX5" fmla="*/ 542925 w 12192000"/>
              <a:gd name="connsiteY5" fmla="*/ 539750 h 4870061"/>
              <a:gd name="connsiteX6" fmla="*/ 540019 w 12192000"/>
              <a:gd name="connsiteY6" fmla="*/ 4866468 h 4870061"/>
              <a:gd name="connsiteX7" fmla="*/ 0 w 12192000"/>
              <a:gd name="connsiteY7" fmla="*/ 4868863 h 4870061"/>
              <a:gd name="connsiteX8" fmla="*/ 0 w 12192000"/>
              <a:gd name="connsiteY8" fmla="*/ 0 h 4870061"/>
              <a:gd name="connsiteX0" fmla="*/ 0 w 12192000"/>
              <a:gd name="connsiteY0" fmla="*/ 0 h 4870061"/>
              <a:gd name="connsiteX1" fmla="*/ 12192000 w 12192000"/>
              <a:gd name="connsiteY1" fmla="*/ 0 h 4870061"/>
              <a:gd name="connsiteX2" fmla="*/ 12192000 w 12192000"/>
              <a:gd name="connsiteY2" fmla="*/ 4868863 h 4870061"/>
              <a:gd name="connsiteX3" fmla="*/ 1614999 w 12192000"/>
              <a:gd name="connsiteY3" fmla="*/ 4869643 h 4870061"/>
              <a:gd name="connsiteX4" fmla="*/ 1616075 w 12192000"/>
              <a:gd name="connsiteY4" fmla="*/ 546099 h 4870061"/>
              <a:gd name="connsiteX5" fmla="*/ 542925 w 12192000"/>
              <a:gd name="connsiteY5" fmla="*/ 539750 h 4870061"/>
              <a:gd name="connsiteX6" fmla="*/ 540019 w 12192000"/>
              <a:gd name="connsiteY6" fmla="*/ 4866468 h 4870061"/>
              <a:gd name="connsiteX7" fmla="*/ 0 w 12192000"/>
              <a:gd name="connsiteY7" fmla="*/ 4868863 h 4870061"/>
              <a:gd name="connsiteX8" fmla="*/ 0 w 12192000"/>
              <a:gd name="connsiteY8" fmla="*/ 0 h 4870061"/>
              <a:gd name="connsiteX0" fmla="*/ 0 w 12192000"/>
              <a:gd name="connsiteY0" fmla="*/ 0 h 4870061"/>
              <a:gd name="connsiteX1" fmla="*/ 12192000 w 12192000"/>
              <a:gd name="connsiteY1" fmla="*/ 0 h 4870061"/>
              <a:gd name="connsiteX2" fmla="*/ 12192000 w 12192000"/>
              <a:gd name="connsiteY2" fmla="*/ 4868863 h 4870061"/>
              <a:gd name="connsiteX3" fmla="*/ 1614999 w 12192000"/>
              <a:gd name="connsiteY3" fmla="*/ 4869643 h 4870061"/>
              <a:gd name="connsiteX4" fmla="*/ 1616075 w 12192000"/>
              <a:gd name="connsiteY4" fmla="*/ 546099 h 4870061"/>
              <a:gd name="connsiteX5" fmla="*/ 542925 w 12192000"/>
              <a:gd name="connsiteY5" fmla="*/ 542925 h 4870061"/>
              <a:gd name="connsiteX6" fmla="*/ 540019 w 12192000"/>
              <a:gd name="connsiteY6" fmla="*/ 4866468 h 4870061"/>
              <a:gd name="connsiteX7" fmla="*/ 0 w 12192000"/>
              <a:gd name="connsiteY7" fmla="*/ 4868863 h 4870061"/>
              <a:gd name="connsiteX8" fmla="*/ 0 w 12192000"/>
              <a:gd name="connsiteY8" fmla="*/ 0 h 4870061"/>
              <a:gd name="connsiteX0" fmla="*/ 0 w 12192000"/>
              <a:gd name="connsiteY0" fmla="*/ 0 h 4870061"/>
              <a:gd name="connsiteX1" fmla="*/ 12192000 w 12192000"/>
              <a:gd name="connsiteY1" fmla="*/ 0 h 4870061"/>
              <a:gd name="connsiteX2" fmla="*/ 12192000 w 12192000"/>
              <a:gd name="connsiteY2" fmla="*/ 4868863 h 4870061"/>
              <a:gd name="connsiteX3" fmla="*/ 1614999 w 12192000"/>
              <a:gd name="connsiteY3" fmla="*/ 4869643 h 4870061"/>
              <a:gd name="connsiteX4" fmla="*/ 1616075 w 12192000"/>
              <a:gd name="connsiteY4" fmla="*/ 546099 h 4870061"/>
              <a:gd name="connsiteX5" fmla="*/ 542925 w 12192000"/>
              <a:gd name="connsiteY5" fmla="*/ 542925 h 4870061"/>
              <a:gd name="connsiteX6" fmla="*/ 540019 w 12192000"/>
              <a:gd name="connsiteY6" fmla="*/ 4866468 h 4870061"/>
              <a:gd name="connsiteX7" fmla="*/ 0 w 12192000"/>
              <a:gd name="connsiteY7" fmla="*/ 4868863 h 4870061"/>
              <a:gd name="connsiteX8" fmla="*/ 0 w 12192000"/>
              <a:gd name="connsiteY8" fmla="*/ 0 h 4870061"/>
              <a:gd name="connsiteX0" fmla="*/ 0 w 12192000"/>
              <a:gd name="connsiteY0" fmla="*/ 0 h 4870061"/>
              <a:gd name="connsiteX1" fmla="*/ 12192000 w 12192000"/>
              <a:gd name="connsiteY1" fmla="*/ 0 h 4870061"/>
              <a:gd name="connsiteX2" fmla="*/ 12192000 w 12192000"/>
              <a:gd name="connsiteY2" fmla="*/ 4868863 h 4870061"/>
              <a:gd name="connsiteX3" fmla="*/ 1614999 w 12192000"/>
              <a:gd name="connsiteY3" fmla="*/ 4869643 h 4870061"/>
              <a:gd name="connsiteX4" fmla="*/ 1676400 w 12192000"/>
              <a:gd name="connsiteY4" fmla="*/ 644524 h 4870061"/>
              <a:gd name="connsiteX5" fmla="*/ 542925 w 12192000"/>
              <a:gd name="connsiteY5" fmla="*/ 542925 h 4870061"/>
              <a:gd name="connsiteX6" fmla="*/ 540019 w 12192000"/>
              <a:gd name="connsiteY6" fmla="*/ 4866468 h 4870061"/>
              <a:gd name="connsiteX7" fmla="*/ 0 w 12192000"/>
              <a:gd name="connsiteY7" fmla="*/ 4868863 h 4870061"/>
              <a:gd name="connsiteX8" fmla="*/ 0 w 12192000"/>
              <a:gd name="connsiteY8" fmla="*/ 0 h 4870061"/>
              <a:gd name="connsiteX0" fmla="*/ 0 w 12192000"/>
              <a:gd name="connsiteY0" fmla="*/ 0 h 4870061"/>
              <a:gd name="connsiteX1" fmla="*/ 12192000 w 12192000"/>
              <a:gd name="connsiteY1" fmla="*/ 0 h 4870061"/>
              <a:gd name="connsiteX2" fmla="*/ 12192000 w 12192000"/>
              <a:gd name="connsiteY2" fmla="*/ 4868863 h 4870061"/>
              <a:gd name="connsiteX3" fmla="*/ 1614999 w 12192000"/>
              <a:gd name="connsiteY3" fmla="*/ 4869643 h 4870061"/>
              <a:gd name="connsiteX4" fmla="*/ 1676400 w 12192000"/>
              <a:gd name="connsiteY4" fmla="*/ 644524 h 4870061"/>
              <a:gd name="connsiteX5" fmla="*/ 542925 w 12192000"/>
              <a:gd name="connsiteY5" fmla="*/ 542925 h 4870061"/>
              <a:gd name="connsiteX6" fmla="*/ 540019 w 12192000"/>
              <a:gd name="connsiteY6" fmla="*/ 4866468 h 4870061"/>
              <a:gd name="connsiteX7" fmla="*/ 0 w 12192000"/>
              <a:gd name="connsiteY7" fmla="*/ 4868863 h 4870061"/>
              <a:gd name="connsiteX8" fmla="*/ 0 w 12192000"/>
              <a:gd name="connsiteY8" fmla="*/ 0 h 4870061"/>
              <a:gd name="connsiteX0" fmla="*/ 0 w 12192000"/>
              <a:gd name="connsiteY0" fmla="*/ 0 h 4870061"/>
              <a:gd name="connsiteX1" fmla="*/ 12192000 w 12192000"/>
              <a:gd name="connsiteY1" fmla="*/ 0 h 4870061"/>
              <a:gd name="connsiteX2" fmla="*/ 12192000 w 12192000"/>
              <a:gd name="connsiteY2" fmla="*/ 4868863 h 4870061"/>
              <a:gd name="connsiteX3" fmla="*/ 1614999 w 12192000"/>
              <a:gd name="connsiteY3" fmla="*/ 4869643 h 4870061"/>
              <a:gd name="connsiteX4" fmla="*/ 1619250 w 12192000"/>
              <a:gd name="connsiteY4" fmla="*/ 549274 h 4870061"/>
              <a:gd name="connsiteX5" fmla="*/ 542925 w 12192000"/>
              <a:gd name="connsiteY5" fmla="*/ 542925 h 4870061"/>
              <a:gd name="connsiteX6" fmla="*/ 540019 w 12192000"/>
              <a:gd name="connsiteY6" fmla="*/ 4866468 h 4870061"/>
              <a:gd name="connsiteX7" fmla="*/ 0 w 12192000"/>
              <a:gd name="connsiteY7" fmla="*/ 4868863 h 4870061"/>
              <a:gd name="connsiteX8" fmla="*/ 0 w 12192000"/>
              <a:gd name="connsiteY8" fmla="*/ 0 h 4870061"/>
              <a:gd name="connsiteX0" fmla="*/ 0 w 12192000"/>
              <a:gd name="connsiteY0" fmla="*/ 0 h 4870061"/>
              <a:gd name="connsiteX1" fmla="*/ 12192000 w 12192000"/>
              <a:gd name="connsiteY1" fmla="*/ 0 h 4870061"/>
              <a:gd name="connsiteX2" fmla="*/ 12192000 w 12192000"/>
              <a:gd name="connsiteY2" fmla="*/ 4868863 h 4870061"/>
              <a:gd name="connsiteX3" fmla="*/ 1614999 w 12192000"/>
              <a:gd name="connsiteY3" fmla="*/ 4869643 h 4870061"/>
              <a:gd name="connsiteX4" fmla="*/ 1619250 w 12192000"/>
              <a:gd name="connsiteY4" fmla="*/ 549274 h 4870061"/>
              <a:gd name="connsiteX5" fmla="*/ 542925 w 12192000"/>
              <a:gd name="connsiteY5" fmla="*/ 542925 h 4870061"/>
              <a:gd name="connsiteX6" fmla="*/ 540019 w 12192000"/>
              <a:gd name="connsiteY6" fmla="*/ 4866468 h 4870061"/>
              <a:gd name="connsiteX7" fmla="*/ 0 w 12192000"/>
              <a:gd name="connsiteY7" fmla="*/ 4868863 h 4870061"/>
              <a:gd name="connsiteX8" fmla="*/ 0 w 12192000"/>
              <a:gd name="connsiteY8" fmla="*/ 0 h 4870061"/>
              <a:gd name="connsiteX0" fmla="*/ 0 w 12192000"/>
              <a:gd name="connsiteY0" fmla="*/ 0 h 4870061"/>
              <a:gd name="connsiteX1" fmla="*/ 12192000 w 12192000"/>
              <a:gd name="connsiteY1" fmla="*/ 0 h 4870061"/>
              <a:gd name="connsiteX2" fmla="*/ 12192000 w 12192000"/>
              <a:gd name="connsiteY2" fmla="*/ 4868863 h 4870061"/>
              <a:gd name="connsiteX3" fmla="*/ 1614999 w 12192000"/>
              <a:gd name="connsiteY3" fmla="*/ 4869643 h 4870061"/>
              <a:gd name="connsiteX4" fmla="*/ 1616075 w 12192000"/>
              <a:gd name="connsiteY4" fmla="*/ 539749 h 4870061"/>
              <a:gd name="connsiteX5" fmla="*/ 542925 w 12192000"/>
              <a:gd name="connsiteY5" fmla="*/ 542925 h 4870061"/>
              <a:gd name="connsiteX6" fmla="*/ 540019 w 12192000"/>
              <a:gd name="connsiteY6" fmla="*/ 4866468 h 4870061"/>
              <a:gd name="connsiteX7" fmla="*/ 0 w 12192000"/>
              <a:gd name="connsiteY7" fmla="*/ 4868863 h 4870061"/>
              <a:gd name="connsiteX8" fmla="*/ 0 w 12192000"/>
              <a:gd name="connsiteY8" fmla="*/ 0 h 4870061"/>
              <a:gd name="connsiteX0" fmla="*/ 0 w 12192000"/>
              <a:gd name="connsiteY0" fmla="*/ 0 h 4870061"/>
              <a:gd name="connsiteX1" fmla="*/ 12192000 w 12192000"/>
              <a:gd name="connsiteY1" fmla="*/ 0 h 4870061"/>
              <a:gd name="connsiteX2" fmla="*/ 12192000 w 12192000"/>
              <a:gd name="connsiteY2" fmla="*/ 4868863 h 4870061"/>
              <a:gd name="connsiteX3" fmla="*/ 1614999 w 12192000"/>
              <a:gd name="connsiteY3" fmla="*/ 4869643 h 4870061"/>
              <a:gd name="connsiteX4" fmla="*/ 1612900 w 12192000"/>
              <a:gd name="connsiteY4" fmla="*/ 546099 h 4870061"/>
              <a:gd name="connsiteX5" fmla="*/ 542925 w 12192000"/>
              <a:gd name="connsiteY5" fmla="*/ 542925 h 4870061"/>
              <a:gd name="connsiteX6" fmla="*/ 540019 w 12192000"/>
              <a:gd name="connsiteY6" fmla="*/ 4866468 h 4870061"/>
              <a:gd name="connsiteX7" fmla="*/ 0 w 12192000"/>
              <a:gd name="connsiteY7" fmla="*/ 4868863 h 4870061"/>
              <a:gd name="connsiteX8" fmla="*/ 0 w 12192000"/>
              <a:gd name="connsiteY8" fmla="*/ 0 h 487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870061">
                <a:moveTo>
                  <a:pt x="0" y="0"/>
                </a:moveTo>
                <a:lnTo>
                  <a:pt x="12192000" y="0"/>
                </a:lnTo>
                <a:lnTo>
                  <a:pt x="12192000" y="4868863"/>
                </a:lnTo>
                <a:lnTo>
                  <a:pt x="1614999" y="4869643"/>
                </a:lnTo>
                <a:cubicBezTo>
                  <a:pt x="1612353" y="4871495"/>
                  <a:pt x="1612362" y="2707871"/>
                  <a:pt x="1612900" y="546099"/>
                </a:cubicBezTo>
                <a:cubicBezTo>
                  <a:pt x="1609375" y="548879"/>
                  <a:pt x="542351" y="545176"/>
                  <a:pt x="542925" y="542925"/>
                </a:cubicBezTo>
                <a:cubicBezTo>
                  <a:pt x="543015" y="547948"/>
                  <a:pt x="539929" y="4877320"/>
                  <a:pt x="540019" y="4866468"/>
                </a:cubicBezTo>
                <a:cubicBezTo>
                  <a:pt x="540988" y="4872558"/>
                  <a:pt x="180006" y="4869123"/>
                  <a:pt x="0" y="4868863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anchor="t">
            <a:normAutofit/>
          </a:bodyPr>
          <a:lstStyle>
            <a:lvl1pPr marL="0" indent="0" algn="r">
              <a:buNone/>
              <a:defRPr sz="1800" b="1" i="0" baseline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dirty="0" smtClean="0"/>
              <a:t>Click to </a:t>
            </a:r>
            <a:r>
              <a:rPr lang="it-IT" dirty="0" err="1" smtClean="0"/>
              <a:t>insert</a:t>
            </a:r>
            <a:r>
              <a:rPr lang="it-IT" dirty="0" smtClean="0"/>
              <a:t> image</a:t>
            </a:r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031223" y="5210891"/>
            <a:ext cx="9728577" cy="580068"/>
          </a:xfrm>
        </p:spPr>
        <p:txBody>
          <a:bodyPr tIns="46800" anchor="t">
            <a:noAutofit/>
          </a:bodyPr>
          <a:lstStyle>
            <a:lvl1pPr algn="l">
              <a:lnSpc>
                <a:spcPct val="100000"/>
              </a:lnSpc>
              <a:defRPr sz="3600" b="1" i="0">
                <a:solidFill>
                  <a:srgbClr val="0070BA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it-IT" dirty="0" smtClean="0"/>
              <a:t>Click to </a:t>
            </a:r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045183" y="5732005"/>
            <a:ext cx="6971417" cy="708552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 i="0">
                <a:solidFill>
                  <a:srgbClr val="0070BA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 smtClean="0"/>
              <a:t>Click to </a:t>
            </a:r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9016601" y="6097554"/>
            <a:ext cx="2743200" cy="365125"/>
          </a:xfrm>
        </p:spPr>
        <p:txBody>
          <a:bodyPr/>
          <a:lstStyle>
            <a:lvl1pPr algn="r">
              <a:defRPr sz="1400" b="1" i="0">
                <a:solidFill>
                  <a:srgbClr val="0070BA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it-IT" smtClean="0"/>
              <a:t>Year Month</a:t>
            </a:r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163" y="539496"/>
            <a:ext cx="1082040" cy="577900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2" orient="horz" pos="338" userDrawn="1">
          <p15:clr>
            <a:srgbClr val="FBAE40"/>
          </p15:clr>
        </p15:guide>
        <p15:guide id="4" pos="1359">
          <p15:clr>
            <a:srgbClr val="FBAE40"/>
          </p15:clr>
        </p15:guide>
        <p15:guide id="5" orient="horz" pos="514">
          <p15:clr>
            <a:srgbClr val="FBAE40"/>
          </p15:clr>
        </p15:guide>
        <p15:guide id="6" pos="7333">
          <p15:clr>
            <a:srgbClr val="FBAE40"/>
          </p15:clr>
        </p15:guide>
        <p15:guide id="7" orient="horz" pos="3799">
          <p15:clr>
            <a:srgbClr val="FBAE40"/>
          </p15:clr>
        </p15:guide>
        <p15:guide id="8" orient="horz" pos="3067">
          <p15:clr>
            <a:srgbClr val="FBAE40"/>
          </p15:clr>
        </p15:guide>
        <p15:guide id="9" orient="horz" pos="33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966018" y="1709738"/>
            <a:ext cx="10381431" cy="1235563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it-IT" dirty="0" smtClean="0"/>
              <a:t>Click to </a:t>
            </a:r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966018" y="2945302"/>
            <a:ext cx="10381432" cy="150018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70B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Click to </a:t>
            </a:r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322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973394" y="449825"/>
            <a:ext cx="10765414" cy="1172498"/>
          </a:xfrm>
        </p:spPr>
        <p:txBody>
          <a:bodyPr>
            <a:no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973393" y="1732935"/>
            <a:ext cx="10765415" cy="4100053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 baseline="0"/>
            </a:lvl1pPr>
            <a:lvl2pPr marL="742950" indent="-28575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 baseline="0"/>
            </a:lvl2pPr>
            <a:lvl3pPr marL="1200150" indent="-28575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 baseline="0"/>
            </a:lvl3pPr>
            <a:lvl4pPr marL="1657350" indent="-28575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4pPr>
            <a:lvl5pPr marL="2114550" indent="-28575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tex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EB2A-1F26-4143-92A6-3B752CD465DB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75" y="6123724"/>
            <a:ext cx="1834896" cy="46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8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973393" y="449825"/>
            <a:ext cx="10765415" cy="1145998"/>
          </a:xfrm>
        </p:spPr>
        <p:txBody>
          <a:bodyPr>
            <a:no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988141" y="1736238"/>
            <a:ext cx="5162509" cy="435133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1pPr>
            <a:lvl2pPr marL="6858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2pPr>
            <a:lvl3pPr marL="11430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3pPr>
            <a:lvl4pPr marL="16002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4pPr>
            <a:lvl5pPr marL="20574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tex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526161" y="1736238"/>
            <a:ext cx="5212648" cy="435133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1pPr>
            <a:lvl2pPr marL="6858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2pPr>
            <a:lvl3pPr marL="11430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3pPr>
            <a:lvl4pPr marL="16002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4pPr>
            <a:lvl5pPr marL="20574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tex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EB2A-1F26-4143-92A6-3B752CD465DB}" type="slidenum">
              <a:rPr lang="it-IT" smtClean="0"/>
              <a:t>‹#›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75" y="6123724"/>
            <a:ext cx="1834896" cy="46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6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973394" y="449825"/>
            <a:ext cx="10667744" cy="10176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 dello schema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73394" y="1732935"/>
            <a:ext cx="10667744" cy="4444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37761" y="62279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0" i="0">
                <a:solidFill>
                  <a:srgbClr val="0070BA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it-IT" smtClean="0"/>
              <a:t>Year Month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11542" y="6227991"/>
            <a:ext cx="1027267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0">
                <a:solidFill>
                  <a:srgbClr val="0070BA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2026EB2A-1F26-4143-92A6-3B752CD465D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06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1" r:id="rId4"/>
    <p:sldLayoutId id="2147483651" r:id="rId5"/>
    <p:sldLayoutId id="2147483650" r:id="rId6"/>
    <p:sldLayoutId id="2147483652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rgbClr val="0070BA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688" userDrawn="1">
          <p15:clr>
            <a:srgbClr val="F26B43"/>
          </p15:clr>
        </p15:guide>
        <p15:guide id="4" orient="horz" pos="334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031224" y="675542"/>
            <a:ext cx="9595954" cy="1324205"/>
          </a:xfrm>
        </p:spPr>
        <p:txBody>
          <a:bodyPr>
            <a:normAutofit/>
          </a:bodyPr>
          <a:lstStyle/>
          <a:p>
            <a:r>
              <a:rPr lang="it-IT" dirty="0" smtClean="0"/>
              <a:t>Presentation </a:t>
            </a:r>
            <a:r>
              <a:rPr lang="it-IT" dirty="0" err="1" smtClean="0"/>
              <a:t>title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ipsum</a:t>
            </a:r>
            <a:r>
              <a:rPr lang="it-IT" dirty="0" smtClean="0"/>
              <a:t> </a:t>
            </a:r>
            <a:r>
              <a:rPr lang="it-IT" dirty="0" err="1" smtClean="0"/>
              <a:t>dolor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Presentation </a:t>
            </a:r>
            <a:r>
              <a:rPr lang="it-IT" dirty="0" err="1" smtClean="0"/>
              <a:t>subtitle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ipsum</a:t>
            </a:r>
            <a:r>
              <a:rPr lang="it-IT" dirty="0" smtClean="0"/>
              <a:t> </a:t>
            </a:r>
            <a:r>
              <a:rPr lang="it-IT" dirty="0" err="1" smtClean="0"/>
              <a:t>dolor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Year</a:t>
            </a:r>
            <a:r>
              <a:rPr lang="it-IT" dirty="0" smtClean="0"/>
              <a:t> </a:t>
            </a:r>
            <a:r>
              <a:rPr lang="it-IT" dirty="0" err="1" smtClean="0"/>
              <a:t>Month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8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Presentation </a:t>
            </a:r>
            <a:r>
              <a:rPr lang="it-IT" dirty="0" err="1" smtClean="0"/>
              <a:t>title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ipsum</a:t>
            </a:r>
            <a:r>
              <a:rPr lang="it-IT" dirty="0" smtClean="0"/>
              <a:t> </a:t>
            </a:r>
            <a:r>
              <a:rPr lang="it-IT" dirty="0" err="1" smtClean="0"/>
              <a:t>dolor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Presentation </a:t>
            </a:r>
            <a:r>
              <a:rPr lang="it-IT" dirty="0" err="1" smtClean="0"/>
              <a:t>subtitle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ipsum</a:t>
            </a:r>
            <a:r>
              <a:rPr lang="it-IT" dirty="0" smtClean="0"/>
              <a:t> </a:t>
            </a:r>
            <a:r>
              <a:rPr lang="it-IT" dirty="0" err="1" smtClean="0"/>
              <a:t>dolor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Year Month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11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egnaposto immagine 13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Presentation </a:t>
            </a:r>
            <a:r>
              <a:rPr lang="it-IT" dirty="0" err="1" smtClean="0"/>
              <a:t>title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ipsum</a:t>
            </a:r>
            <a:r>
              <a:rPr lang="it-IT" dirty="0" smtClean="0"/>
              <a:t> </a:t>
            </a:r>
            <a:r>
              <a:rPr lang="it-IT" dirty="0" err="1" smtClean="0"/>
              <a:t>dolor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Presentation </a:t>
            </a:r>
            <a:r>
              <a:rPr lang="it-IT" dirty="0" err="1" smtClean="0"/>
              <a:t>subtitle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ipsum</a:t>
            </a:r>
            <a:r>
              <a:rPr lang="it-IT" dirty="0" smtClean="0"/>
              <a:t> </a:t>
            </a:r>
            <a:r>
              <a:rPr lang="it-IT" dirty="0" err="1" smtClean="0"/>
              <a:t>dolor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Year Month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8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Presentation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ipsum</a:t>
            </a:r>
            <a:r>
              <a:rPr lang="it-IT" dirty="0" smtClean="0"/>
              <a:t> </a:t>
            </a:r>
            <a:r>
              <a:rPr lang="it-IT" dirty="0" err="1" smtClean="0"/>
              <a:t>dolor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Presentation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ipsum</a:t>
            </a:r>
            <a:r>
              <a:rPr lang="it-IT" dirty="0" smtClean="0"/>
              <a:t> </a:t>
            </a:r>
            <a:r>
              <a:rPr lang="it-IT" dirty="0" err="1" smtClean="0"/>
              <a:t>dolor</a:t>
            </a:r>
            <a:endParaRPr lang="it-IT" dirty="0" smtClean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Year Month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Section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ipsum</a:t>
            </a:r>
            <a:r>
              <a:rPr lang="it-IT" dirty="0" smtClean="0"/>
              <a:t> </a:t>
            </a:r>
            <a:r>
              <a:rPr lang="it-IT" dirty="0" err="1" smtClean="0"/>
              <a:t>dolor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Slide </a:t>
            </a:r>
            <a:r>
              <a:rPr lang="it-IT" dirty="0" err="1" smtClean="0"/>
              <a:t>subtitle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ipsum</a:t>
            </a:r>
            <a:r>
              <a:rPr lang="it-IT" dirty="0" smtClean="0"/>
              <a:t> </a:t>
            </a:r>
            <a:r>
              <a:rPr lang="it-IT" dirty="0" err="1" smtClean="0"/>
              <a:t>dolor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4729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Slide </a:t>
            </a:r>
            <a:r>
              <a:rPr lang="it-IT" dirty="0" err="1" smtClean="0"/>
              <a:t>title</a:t>
            </a:r>
            <a:r>
              <a:rPr lang="it-IT" dirty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ipsum</a:t>
            </a:r>
            <a:r>
              <a:rPr lang="it-IT" dirty="0" smtClean="0"/>
              <a:t> </a:t>
            </a:r>
            <a:r>
              <a:rPr lang="it-IT" dirty="0" err="1" smtClean="0"/>
              <a:t>dolor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Suspendisse</a:t>
            </a:r>
            <a:r>
              <a:rPr lang="it-IT" dirty="0" smtClean="0"/>
              <a:t> a ligula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efficitur</a:t>
            </a:r>
            <a:r>
              <a:rPr lang="it-IT" dirty="0" smtClean="0"/>
              <a:t>. </a:t>
            </a:r>
            <a:r>
              <a:rPr lang="it-IT" dirty="0" err="1" smtClean="0"/>
              <a:t>Mauris</a:t>
            </a:r>
            <a:r>
              <a:rPr lang="it-IT" dirty="0" smtClean="0"/>
              <a:t> </a:t>
            </a:r>
            <a:r>
              <a:rPr lang="it-IT" dirty="0" err="1" smtClean="0"/>
              <a:t>tincidunt</a:t>
            </a:r>
            <a:r>
              <a:rPr lang="it-IT" dirty="0" smtClean="0"/>
              <a:t> </a:t>
            </a:r>
            <a:r>
              <a:rPr lang="it-IT" dirty="0" err="1" smtClean="0"/>
              <a:t>enim</a:t>
            </a:r>
            <a:r>
              <a:rPr lang="it-IT" dirty="0" smtClean="0"/>
              <a:t> non ante </a:t>
            </a:r>
            <a:r>
              <a:rPr lang="it-IT" dirty="0" err="1" smtClean="0"/>
              <a:t>sollicitudin</a:t>
            </a:r>
            <a:r>
              <a:rPr lang="it-IT" dirty="0" smtClean="0"/>
              <a:t>, id </a:t>
            </a:r>
            <a:r>
              <a:rPr lang="it-IT" dirty="0" err="1" smtClean="0"/>
              <a:t>hendrerit</a:t>
            </a:r>
            <a:r>
              <a:rPr lang="it-IT" dirty="0" smtClean="0"/>
              <a:t> </a:t>
            </a:r>
            <a:r>
              <a:rPr lang="it-IT" dirty="0" err="1" smtClean="0"/>
              <a:t>dolor</a:t>
            </a:r>
            <a:r>
              <a:rPr lang="it-IT" dirty="0" smtClean="0"/>
              <a:t> </a:t>
            </a:r>
            <a:r>
              <a:rPr lang="it-IT" dirty="0" err="1" smtClean="0"/>
              <a:t>pharetra</a:t>
            </a:r>
            <a:r>
              <a:rPr lang="it-IT" dirty="0" smtClean="0"/>
              <a:t>.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b="1" dirty="0" smtClean="0">
                <a:solidFill>
                  <a:srgbClr val="0070BA"/>
                </a:solidFill>
              </a:rPr>
              <a:t>NUNC SOLLICITUDIN EROS ET DUI ULTRICIES</a:t>
            </a:r>
          </a:p>
          <a:p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vestibulum</a:t>
            </a:r>
            <a:r>
              <a:rPr lang="it-IT" dirty="0" smtClean="0"/>
              <a:t> </a:t>
            </a:r>
            <a:r>
              <a:rPr lang="it-IT" dirty="0" err="1" smtClean="0"/>
              <a:t>euismod</a:t>
            </a:r>
            <a:r>
              <a:rPr lang="it-IT" dirty="0" smtClean="0"/>
              <a:t> </a:t>
            </a:r>
            <a:r>
              <a:rPr lang="it-IT" dirty="0" err="1" smtClean="0"/>
              <a:t>justo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</a:t>
            </a:r>
            <a:r>
              <a:rPr lang="it-IT" dirty="0" err="1" smtClean="0"/>
              <a:t>convallis</a:t>
            </a:r>
            <a:r>
              <a:rPr lang="it-IT" dirty="0" smtClean="0"/>
              <a:t>. </a:t>
            </a:r>
            <a:r>
              <a:rPr lang="it-IT" dirty="0" err="1" smtClean="0"/>
              <a:t>Phasellus</a:t>
            </a:r>
            <a:r>
              <a:rPr lang="it-IT" dirty="0" smtClean="0"/>
              <a:t> </a:t>
            </a:r>
            <a:r>
              <a:rPr lang="it-IT" dirty="0" err="1" smtClean="0"/>
              <a:t>maximus</a:t>
            </a:r>
            <a:r>
              <a:rPr lang="it-IT" dirty="0" smtClean="0"/>
              <a:t> </a:t>
            </a:r>
            <a:r>
              <a:rPr lang="it-IT" dirty="0" err="1" smtClean="0"/>
              <a:t>vestibulum</a:t>
            </a:r>
            <a:r>
              <a:rPr lang="it-IT" dirty="0" smtClean="0"/>
              <a:t> </a:t>
            </a:r>
            <a:r>
              <a:rPr lang="it-IT" dirty="0" err="1" smtClean="0"/>
              <a:t>velit</a:t>
            </a:r>
            <a:r>
              <a:rPr lang="it-IT" dirty="0" smtClean="0"/>
              <a:t>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fermentum</a:t>
            </a:r>
            <a:r>
              <a:rPr lang="it-IT" dirty="0" smtClean="0"/>
              <a:t>. Morbi in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ligula </a:t>
            </a:r>
            <a:r>
              <a:rPr lang="it-IT" dirty="0" err="1" smtClean="0"/>
              <a:t>maximus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. </a:t>
            </a:r>
          </a:p>
          <a:p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nisi</a:t>
            </a:r>
            <a:r>
              <a:rPr lang="it-IT" dirty="0" smtClean="0"/>
              <a:t>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metus</a:t>
            </a:r>
            <a:r>
              <a:rPr lang="it-IT" dirty="0" smtClean="0"/>
              <a:t>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. </a:t>
            </a:r>
            <a:r>
              <a:rPr lang="it-IT" dirty="0" err="1" smtClean="0"/>
              <a:t>Aenean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</a:t>
            </a:r>
            <a:r>
              <a:rPr lang="it-IT" dirty="0" err="1" smtClean="0"/>
              <a:t>lacus</a:t>
            </a:r>
            <a:r>
              <a:rPr lang="it-IT" dirty="0" smtClean="0"/>
              <a:t> </a:t>
            </a:r>
            <a:r>
              <a:rPr lang="it-IT" dirty="0" err="1" smtClean="0"/>
              <a:t>arcu</a:t>
            </a:r>
            <a:r>
              <a:rPr lang="it-IT" dirty="0" smtClean="0"/>
              <a:t>. </a:t>
            </a:r>
          </a:p>
          <a:p>
            <a:r>
              <a:rPr lang="it-IT" dirty="0" smtClean="0"/>
              <a:t>Cras </a:t>
            </a:r>
            <a:r>
              <a:rPr lang="it-IT" dirty="0" err="1" smtClean="0"/>
              <a:t>dignissim</a:t>
            </a:r>
            <a:r>
              <a:rPr lang="it-IT" dirty="0" smtClean="0"/>
              <a:t> est </a:t>
            </a:r>
            <a:r>
              <a:rPr lang="it-IT" dirty="0" err="1" smtClean="0"/>
              <a:t>mauris</a:t>
            </a:r>
            <a:r>
              <a:rPr lang="it-IT" dirty="0" smtClean="0"/>
              <a:t>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hendrerit</a:t>
            </a:r>
            <a:r>
              <a:rPr lang="it-IT" dirty="0" smtClean="0"/>
              <a:t> massa </a:t>
            </a:r>
            <a:r>
              <a:rPr lang="it-IT" dirty="0" err="1" smtClean="0"/>
              <a:t>hendrerit</a:t>
            </a:r>
            <a:r>
              <a:rPr lang="it-IT" dirty="0" smtClean="0"/>
              <a:t> </a:t>
            </a:r>
            <a:r>
              <a:rPr lang="it-IT" dirty="0" err="1" smtClean="0"/>
              <a:t>vel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7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Slide </a:t>
            </a:r>
            <a:r>
              <a:rPr lang="it-IT" dirty="0" err="1" smtClean="0"/>
              <a:t>title</a:t>
            </a:r>
            <a:r>
              <a:rPr lang="it-IT" dirty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ipsum</a:t>
            </a:r>
            <a:r>
              <a:rPr lang="it-IT" dirty="0" smtClean="0"/>
              <a:t> </a:t>
            </a:r>
            <a:r>
              <a:rPr lang="it-IT" dirty="0" err="1" smtClean="0"/>
              <a:t>dolor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lacus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arcu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,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facilisis</a:t>
            </a:r>
            <a:r>
              <a:rPr lang="it-IT" dirty="0"/>
              <a:t>. Cras non </a:t>
            </a:r>
            <a:r>
              <a:rPr lang="it-IT" dirty="0" err="1"/>
              <a:t>aliquet</a:t>
            </a:r>
            <a:r>
              <a:rPr lang="it-IT" dirty="0"/>
              <a:t> libero,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interdum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.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aliquam</a:t>
            </a:r>
            <a:r>
              <a:rPr lang="it-IT" dirty="0"/>
              <a:t>, </a:t>
            </a:r>
            <a:r>
              <a:rPr lang="it-IT" dirty="0" err="1"/>
              <a:t>lacus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maximus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,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, </a:t>
            </a:r>
            <a:r>
              <a:rPr lang="it-IT" dirty="0" err="1"/>
              <a:t>nec</a:t>
            </a:r>
            <a:r>
              <a:rPr lang="it-IT" dirty="0"/>
              <a:t> </a:t>
            </a:r>
            <a:r>
              <a:rPr lang="it-IT" dirty="0" err="1"/>
              <a:t>facilisis</a:t>
            </a:r>
            <a:r>
              <a:rPr lang="it-IT" dirty="0"/>
              <a:t> ex est non </a:t>
            </a:r>
            <a:r>
              <a:rPr lang="it-IT" dirty="0" err="1"/>
              <a:t>neque</a:t>
            </a:r>
            <a:r>
              <a:rPr lang="it-IT" dirty="0"/>
              <a:t>. </a:t>
            </a:r>
            <a:r>
              <a:rPr lang="it-IT" dirty="0" err="1"/>
              <a:t>Fusce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libero </a:t>
            </a:r>
            <a:r>
              <a:rPr lang="it-IT" dirty="0" err="1"/>
              <a:t>eu</a:t>
            </a:r>
            <a:r>
              <a:rPr lang="it-IT" dirty="0"/>
              <a:t> pulvinar. In ornare </a:t>
            </a:r>
            <a:r>
              <a:rPr lang="it-IT" dirty="0" err="1"/>
              <a:t>mauris</a:t>
            </a:r>
            <a:r>
              <a:rPr lang="it-IT" dirty="0"/>
              <a:t> ut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. In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, </a:t>
            </a:r>
            <a:r>
              <a:rPr lang="it-IT" dirty="0" err="1"/>
              <a:t>justo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vestibulum</a:t>
            </a:r>
            <a:r>
              <a:rPr lang="it-IT" dirty="0"/>
              <a:t>,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orci,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nec</a:t>
            </a:r>
            <a:r>
              <a:rPr lang="it-IT" dirty="0" smtClean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 smtClean="0"/>
              <a:t>.</a:t>
            </a:r>
            <a:r>
              <a:rPr lang="it-IT" dirty="0"/>
              <a:t> 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smtClean="0">
                <a:solidFill>
                  <a:srgbClr val="0070BA"/>
                </a:solidFill>
              </a:rPr>
              <a:t>NUNC SOLLICITUDIN EROS ET DUI ULTRICIES</a:t>
            </a:r>
          </a:p>
          <a:p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vestibulum</a:t>
            </a:r>
            <a:r>
              <a:rPr lang="it-IT" dirty="0" smtClean="0"/>
              <a:t> </a:t>
            </a:r>
            <a:r>
              <a:rPr lang="it-IT" dirty="0" err="1" smtClean="0"/>
              <a:t>euismod</a:t>
            </a:r>
            <a:r>
              <a:rPr lang="it-IT" dirty="0" smtClean="0"/>
              <a:t> </a:t>
            </a:r>
            <a:r>
              <a:rPr lang="it-IT" dirty="0" err="1" smtClean="0"/>
              <a:t>justo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</a:t>
            </a:r>
            <a:r>
              <a:rPr lang="it-IT" dirty="0" err="1" smtClean="0"/>
              <a:t>convallis</a:t>
            </a:r>
            <a:r>
              <a:rPr lang="it-IT" dirty="0" smtClean="0"/>
              <a:t>. </a:t>
            </a:r>
            <a:r>
              <a:rPr lang="it-IT" dirty="0" err="1" smtClean="0"/>
              <a:t>Phasellus</a:t>
            </a:r>
            <a:r>
              <a:rPr lang="it-IT" dirty="0" smtClean="0"/>
              <a:t> </a:t>
            </a:r>
            <a:r>
              <a:rPr lang="it-IT" dirty="0" err="1" smtClean="0"/>
              <a:t>maximus</a:t>
            </a:r>
            <a:r>
              <a:rPr lang="it-IT" dirty="0" smtClean="0"/>
              <a:t> </a:t>
            </a:r>
            <a:r>
              <a:rPr lang="it-IT" dirty="0" err="1" smtClean="0"/>
              <a:t>vestibulum</a:t>
            </a:r>
            <a:r>
              <a:rPr lang="it-IT" dirty="0" smtClean="0"/>
              <a:t> </a:t>
            </a:r>
            <a:r>
              <a:rPr lang="it-IT" dirty="0" err="1" smtClean="0"/>
              <a:t>velit</a:t>
            </a:r>
            <a:r>
              <a:rPr lang="it-IT" dirty="0" smtClean="0"/>
              <a:t>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fermentum</a:t>
            </a:r>
            <a:r>
              <a:rPr lang="it-IT" dirty="0" smtClean="0"/>
              <a:t>. Morbi in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ligula </a:t>
            </a:r>
            <a:r>
              <a:rPr lang="it-IT" dirty="0" err="1" smtClean="0"/>
              <a:t>maximus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. </a:t>
            </a:r>
          </a:p>
          <a:p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nisi</a:t>
            </a:r>
            <a:r>
              <a:rPr lang="it-IT" dirty="0" smtClean="0"/>
              <a:t>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metus</a:t>
            </a:r>
            <a:r>
              <a:rPr lang="it-IT" dirty="0" smtClean="0"/>
              <a:t>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. </a:t>
            </a:r>
            <a:r>
              <a:rPr lang="it-IT" dirty="0" err="1" smtClean="0"/>
              <a:t>Aenean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</a:t>
            </a:r>
            <a:r>
              <a:rPr lang="it-IT" dirty="0" err="1" smtClean="0"/>
              <a:t>lacus</a:t>
            </a:r>
            <a:r>
              <a:rPr lang="it-IT" dirty="0" smtClean="0"/>
              <a:t> </a:t>
            </a:r>
            <a:r>
              <a:rPr lang="it-IT" dirty="0" err="1" smtClean="0"/>
              <a:t>arcu</a:t>
            </a:r>
            <a:r>
              <a:rPr lang="it-IT" dirty="0" smtClean="0"/>
              <a:t>. </a:t>
            </a:r>
          </a:p>
          <a:p>
            <a:r>
              <a:rPr lang="it-IT" dirty="0" smtClean="0"/>
              <a:t>Cras </a:t>
            </a:r>
            <a:r>
              <a:rPr lang="it-IT" dirty="0" err="1" smtClean="0"/>
              <a:t>dignissim</a:t>
            </a:r>
            <a:r>
              <a:rPr lang="it-IT" dirty="0" smtClean="0"/>
              <a:t> est </a:t>
            </a:r>
            <a:r>
              <a:rPr lang="it-IT" dirty="0" err="1" smtClean="0"/>
              <a:t>mauris</a:t>
            </a:r>
            <a:r>
              <a:rPr lang="it-IT" dirty="0" smtClean="0"/>
              <a:t>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hendrerit</a:t>
            </a:r>
            <a:r>
              <a:rPr lang="it-IT" dirty="0" smtClean="0"/>
              <a:t> massa </a:t>
            </a:r>
            <a:r>
              <a:rPr lang="it-IT" dirty="0" err="1" smtClean="0"/>
              <a:t>hendrerit</a:t>
            </a:r>
            <a:r>
              <a:rPr lang="it-IT" dirty="0" smtClean="0"/>
              <a:t> </a:t>
            </a:r>
            <a:r>
              <a:rPr lang="it-IT" dirty="0" err="1" smtClean="0"/>
              <a:t>vel</a:t>
            </a:r>
            <a:r>
              <a:rPr lang="it-IT" dirty="0" smtClean="0"/>
              <a:t>.</a:t>
            </a:r>
            <a:br>
              <a:rPr lang="it-IT" dirty="0" smtClean="0"/>
            </a:b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6414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Slide </a:t>
            </a:r>
            <a:r>
              <a:rPr lang="it-IT" dirty="0" err="1" smtClean="0"/>
              <a:t>title</a:t>
            </a:r>
            <a:r>
              <a:rPr lang="it-IT" dirty="0"/>
              <a:t> </a:t>
            </a:r>
            <a:r>
              <a:rPr lang="it-IT" dirty="0" err="1" smtClean="0"/>
              <a:t>lorem</a:t>
            </a:r>
            <a:r>
              <a:rPr lang="it-IT" dirty="0" smtClean="0"/>
              <a:t> </a:t>
            </a:r>
            <a:r>
              <a:rPr lang="it-IT" dirty="0" err="1" smtClean="0"/>
              <a:t>ipsum</a:t>
            </a:r>
            <a:r>
              <a:rPr lang="it-IT" dirty="0" smtClean="0"/>
              <a:t> </a:t>
            </a:r>
            <a:r>
              <a:rPr lang="it-IT" dirty="0" err="1" smtClean="0"/>
              <a:t>dolor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lacus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arcu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,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facilisis</a:t>
            </a:r>
            <a:r>
              <a:rPr lang="it-IT" dirty="0"/>
              <a:t>. </a:t>
            </a:r>
            <a:endParaRPr lang="it-IT" dirty="0" smtClean="0"/>
          </a:p>
          <a:p>
            <a:r>
              <a:rPr lang="it-IT" dirty="0" err="1" smtClean="0"/>
              <a:t>Donec</a:t>
            </a:r>
            <a:r>
              <a:rPr lang="it-IT" dirty="0" smtClean="0"/>
              <a:t> </a:t>
            </a:r>
            <a:r>
              <a:rPr lang="it-IT" dirty="0" err="1" smtClean="0"/>
              <a:t>vestibulum</a:t>
            </a:r>
            <a:r>
              <a:rPr lang="it-IT" dirty="0" smtClean="0"/>
              <a:t> </a:t>
            </a:r>
            <a:r>
              <a:rPr lang="it-IT" dirty="0" err="1" smtClean="0"/>
              <a:t>euismod</a:t>
            </a:r>
            <a:r>
              <a:rPr lang="it-IT" dirty="0" smtClean="0"/>
              <a:t> </a:t>
            </a:r>
            <a:r>
              <a:rPr lang="it-IT" dirty="0" err="1" smtClean="0"/>
              <a:t>justo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err="1" smtClean="0"/>
              <a:t>nec</a:t>
            </a:r>
            <a:r>
              <a:rPr lang="it-IT" dirty="0" smtClean="0"/>
              <a:t> </a:t>
            </a:r>
            <a:r>
              <a:rPr lang="it-IT" dirty="0" err="1" smtClean="0"/>
              <a:t>convallis</a:t>
            </a:r>
            <a:r>
              <a:rPr lang="it-IT" dirty="0" smtClean="0"/>
              <a:t>. </a:t>
            </a:r>
            <a:r>
              <a:rPr lang="it-IT" dirty="0" err="1" smtClean="0"/>
              <a:t>Phasellus</a:t>
            </a:r>
            <a:r>
              <a:rPr lang="it-IT" dirty="0" smtClean="0"/>
              <a:t> </a:t>
            </a:r>
            <a:r>
              <a:rPr lang="it-IT" dirty="0" err="1" smtClean="0"/>
              <a:t>maximus</a:t>
            </a:r>
            <a:r>
              <a:rPr lang="it-IT" dirty="0" smtClean="0"/>
              <a:t> </a:t>
            </a:r>
            <a:r>
              <a:rPr lang="it-IT" dirty="0" err="1" smtClean="0"/>
              <a:t>vestibulum</a:t>
            </a:r>
            <a:r>
              <a:rPr lang="it-IT" dirty="0" smtClean="0"/>
              <a:t> </a:t>
            </a:r>
            <a:r>
              <a:rPr lang="it-IT" dirty="0" err="1" smtClean="0"/>
              <a:t>velit</a:t>
            </a:r>
            <a:r>
              <a:rPr lang="it-IT" dirty="0" smtClean="0"/>
              <a:t>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fermentum</a:t>
            </a:r>
            <a:r>
              <a:rPr lang="it-IT" dirty="0" smtClean="0"/>
              <a:t>. Morbi in </a:t>
            </a:r>
            <a:r>
              <a:rPr lang="it-IT" dirty="0" err="1" smtClean="0"/>
              <a:t>purus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ligula </a:t>
            </a:r>
            <a:r>
              <a:rPr lang="it-IT" dirty="0" err="1" smtClean="0"/>
              <a:t>maximus</a:t>
            </a:r>
            <a:r>
              <a:rPr lang="it-IT" dirty="0" smtClean="0"/>
              <a:t> </a:t>
            </a:r>
            <a:r>
              <a:rPr lang="it-IT" dirty="0" err="1" smtClean="0"/>
              <a:t>porttitor</a:t>
            </a:r>
            <a:r>
              <a:rPr lang="it-IT" dirty="0" smtClean="0"/>
              <a:t>. </a:t>
            </a:r>
          </a:p>
          <a:p>
            <a:r>
              <a:rPr lang="it-IT" dirty="0" err="1" smtClean="0"/>
              <a:t>Quisque</a:t>
            </a:r>
            <a:r>
              <a:rPr lang="it-IT" dirty="0" smtClean="0"/>
              <a:t> </a:t>
            </a:r>
            <a:r>
              <a:rPr lang="it-IT" dirty="0" err="1" smtClean="0"/>
              <a:t>eget</a:t>
            </a:r>
            <a:r>
              <a:rPr lang="it-IT" dirty="0" smtClean="0"/>
              <a:t> </a:t>
            </a:r>
            <a:r>
              <a:rPr lang="it-IT" dirty="0" err="1" smtClean="0"/>
              <a:t>nisi</a:t>
            </a:r>
            <a:r>
              <a:rPr lang="it-IT" dirty="0" smtClean="0"/>
              <a:t> </a:t>
            </a:r>
            <a:r>
              <a:rPr lang="it-IT" dirty="0" err="1" smtClean="0"/>
              <a:t>vel</a:t>
            </a:r>
            <a:r>
              <a:rPr lang="it-IT" dirty="0" smtClean="0"/>
              <a:t> </a:t>
            </a:r>
            <a:r>
              <a:rPr lang="it-IT" dirty="0" err="1" smtClean="0"/>
              <a:t>metus</a:t>
            </a:r>
            <a:r>
              <a:rPr lang="it-IT" dirty="0" smtClean="0"/>
              <a:t> </a:t>
            </a:r>
            <a:r>
              <a:rPr lang="it-IT" dirty="0" err="1" smtClean="0"/>
              <a:t>imperdiet</a:t>
            </a:r>
            <a:r>
              <a:rPr lang="it-IT" dirty="0" smtClean="0"/>
              <a:t> </a:t>
            </a:r>
            <a:r>
              <a:rPr lang="it-IT" dirty="0" err="1" smtClean="0"/>
              <a:t>eleifend</a:t>
            </a:r>
            <a:r>
              <a:rPr lang="it-IT" dirty="0" smtClean="0"/>
              <a:t>. </a:t>
            </a:r>
            <a:r>
              <a:rPr lang="it-IT" dirty="0" err="1" smtClean="0"/>
              <a:t>Aenean</a:t>
            </a:r>
            <a:r>
              <a:rPr lang="it-IT" dirty="0" smtClean="0"/>
              <a:t> </a:t>
            </a:r>
            <a:r>
              <a:rPr lang="it-IT" dirty="0" err="1" smtClean="0"/>
              <a:t>nec</a:t>
            </a:r>
            <a:r>
              <a:rPr lang="it-IT" dirty="0" smtClean="0"/>
              <a:t> </a:t>
            </a:r>
            <a:r>
              <a:rPr lang="it-IT" dirty="0" err="1" smtClean="0"/>
              <a:t>lacus</a:t>
            </a:r>
            <a:r>
              <a:rPr lang="it-IT" dirty="0" smtClean="0"/>
              <a:t> </a:t>
            </a:r>
            <a:r>
              <a:rPr lang="it-IT" dirty="0" err="1" smtClean="0"/>
              <a:t>arcu</a:t>
            </a:r>
            <a:r>
              <a:rPr lang="it-IT" dirty="0" smtClean="0"/>
              <a:t>. </a:t>
            </a:r>
          </a:p>
          <a:p>
            <a:r>
              <a:rPr lang="it-IT" dirty="0" smtClean="0"/>
              <a:t>Cras </a:t>
            </a:r>
            <a:r>
              <a:rPr lang="it-IT" dirty="0" err="1" smtClean="0"/>
              <a:t>dignissim</a:t>
            </a:r>
            <a:r>
              <a:rPr lang="it-IT" dirty="0" smtClean="0"/>
              <a:t> est </a:t>
            </a:r>
            <a:r>
              <a:rPr lang="it-IT" dirty="0" err="1" smtClean="0"/>
              <a:t>mauris</a:t>
            </a:r>
            <a:r>
              <a:rPr lang="it-IT" dirty="0" smtClean="0"/>
              <a:t>, </a:t>
            </a:r>
            <a:r>
              <a:rPr lang="it-IT" dirty="0" err="1" smtClean="0"/>
              <a:t>sit</a:t>
            </a:r>
            <a:r>
              <a:rPr lang="it-IT" dirty="0" smtClean="0"/>
              <a:t> </a:t>
            </a:r>
            <a:r>
              <a:rPr lang="it-IT" dirty="0" err="1" smtClean="0"/>
              <a:t>amet</a:t>
            </a:r>
            <a:r>
              <a:rPr lang="it-IT" dirty="0" smtClean="0"/>
              <a:t> </a:t>
            </a:r>
            <a:r>
              <a:rPr lang="it-IT" dirty="0" err="1" smtClean="0"/>
              <a:t>hendrerit</a:t>
            </a:r>
            <a:r>
              <a:rPr lang="it-IT" dirty="0" smtClean="0"/>
              <a:t> massa </a:t>
            </a:r>
            <a:r>
              <a:rPr lang="it-IT" dirty="0" err="1" smtClean="0"/>
              <a:t>hendrerit</a:t>
            </a:r>
            <a:r>
              <a:rPr lang="it-IT" dirty="0" smtClean="0"/>
              <a:t> </a:t>
            </a:r>
            <a:r>
              <a:rPr lang="it-IT" dirty="0" err="1" smtClean="0"/>
              <a:t>vel</a:t>
            </a:r>
            <a:r>
              <a:rPr lang="it-IT" dirty="0" smtClean="0"/>
              <a:t>.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7788" y="1870687"/>
            <a:ext cx="5213350" cy="3463981"/>
          </a:xfrm>
        </p:spPr>
      </p:pic>
    </p:spTree>
    <p:extLst>
      <p:ext uri="{BB962C8B-B14F-4D97-AF65-F5344CB8AC3E}">
        <p14:creationId xmlns:p14="http://schemas.microsoft.com/office/powerpoint/2010/main" val="198823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978167" y="452271"/>
            <a:ext cx="10253051" cy="6087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rgbClr val="0070BA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it-IT" sz="3600" smtClean="0">
                <a:solidFill>
                  <a:srgbClr val="0A6EB4"/>
                </a:solidFill>
              </a:rPr>
              <a:t>Photo credits</a:t>
            </a:r>
            <a:endParaRPr lang="it-IT" sz="3600" dirty="0">
              <a:solidFill>
                <a:srgbClr val="0A6EB4"/>
              </a:solidFill>
            </a:endParaRP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11141765" y="6261651"/>
            <a:ext cx="765314" cy="25314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200" b="1" dirty="0" smtClean="0">
                <a:solidFill>
                  <a:srgbClr val="0A6EB4"/>
                </a:solidFill>
                <a:latin typeface="Open Sans" charset="0"/>
                <a:ea typeface="Open Sans" charset="0"/>
                <a:cs typeface="Open Sans" charset="0"/>
              </a:rPr>
              <a:t>Page</a:t>
            </a:r>
            <a:endParaRPr lang="it-IT" sz="1200" b="1" dirty="0">
              <a:solidFill>
                <a:srgbClr val="0A6EB4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" name="Sottotitolo 2"/>
          <p:cNvSpPr txBox="1">
            <a:spLocks/>
          </p:cNvSpPr>
          <p:nvPr/>
        </p:nvSpPr>
        <p:spPr>
          <a:xfrm>
            <a:off x="978167" y="1828800"/>
            <a:ext cx="10809642" cy="4048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Page 01  WFP/</a:t>
            </a:r>
            <a:r>
              <a:rPr lang="it-IT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</a:t>
            </a:r>
            <a:r>
              <a:rPr lang="it-IT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it-IT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Surname</a:t>
            </a:r>
            <a:endParaRPr lang="it-IT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l"/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Page </a:t>
            </a:r>
            <a:r>
              <a:rPr lang="it-IT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02  </a:t>
            </a:r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WFP/</a:t>
            </a:r>
            <a:r>
              <a:rPr lang="it-I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</a:t>
            </a:r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it-IT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Surname</a:t>
            </a:r>
            <a:endParaRPr lang="it-IT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l"/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Page </a:t>
            </a:r>
            <a:r>
              <a:rPr lang="it-IT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03  </a:t>
            </a:r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WFP/</a:t>
            </a:r>
            <a:r>
              <a:rPr lang="it-I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</a:t>
            </a:r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it-IT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Surname</a:t>
            </a:r>
            <a:endParaRPr lang="it-IT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l"/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Page </a:t>
            </a:r>
            <a:r>
              <a:rPr lang="it-IT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04  </a:t>
            </a:r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WFP/</a:t>
            </a:r>
            <a:r>
              <a:rPr lang="it-I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</a:t>
            </a:r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it-I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Surname</a:t>
            </a:r>
            <a:endParaRPr lang="it-IT" sz="1800" dirty="0">
              <a:solidFill>
                <a:schemeClr val="tx1">
                  <a:lumMod val="65000"/>
                  <a:lumOff val="3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l"/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Page </a:t>
            </a:r>
            <a:r>
              <a:rPr lang="it-IT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05  </a:t>
            </a:r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WFP/</a:t>
            </a:r>
            <a:r>
              <a:rPr lang="it-I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Name</a:t>
            </a:r>
            <a:r>
              <a:rPr lang="it-I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it-I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Surname</a:t>
            </a:r>
            <a:endParaRPr lang="it-IT" sz="1800" dirty="0">
              <a:solidFill>
                <a:schemeClr val="tx1">
                  <a:lumMod val="65000"/>
                  <a:lumOff val="3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l"/>
            <a:endParaRPr lang="it-IT" sz="1800" dirty="0">
              <a:solidFill>
                <a:schemeClr val="tx1">
                  <a:lumMod val="65000"/>
                  <a:lumOff val="3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4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279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Open Sans</vt:lpstr>
      <vt:lpstr>Tema di Office</vt:lpstr>
      <vt:lpstr>Presentation title lorem ipsum dolor</vt:lpstr>
      <vt:lpstr>Presentation title lorem ipsum dolor</vt:lpstr>
      <vt:lpstr>Presentation title lorem ipsum dolor</vt:lpstr>
      <vt:lpstr>Presentation title lorem ipsum dolor</vt:lpstr>
      <vt:lpstr>Section title lorem ipsum dolor</vt:lpstr>
      <vt:lpstr>Slide title lorem ipsum dolor</vt:lpstr>
      <vt:lpstr>Slide title lorem ipsum dolor</vt:lpstr>
      <vt:lpstr>Slide title lorem ipsum dolor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WOHLGEMUTH Max</cp:lastModifiedBy>
  <cp:revision>19</cp:revision>
  <dcterms:created xsi:type="dcterms:W3CDTF">2018-01-13T09:34:14Z</dcterms:created>
  <dcterms:modified xsi:type="dcterms:W3CDTF">2018-03-26T07:43:37Z</dcterms:modified>
</cp:coreProperties>
</file>