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8C9523-D4CB-4744-BF48-A377537AC224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2" pos="3024" userDrawn="1">
          <p15:clr>
            <a:srgbClr val="A4A3A4"/>
          </p15:clr>
        </p15:guide>
        <p15:guide id="3" orient="horz" pos="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9748"/>
    <a:srgbClr val="FDB515"/>
    <a:srgbClr val="002676"/>
    <a:srgbClr val="004AAE"/>
    <a:srgbClr val="002576"/>
    <a:srgbClr val="FD72C4"/>
    <a:srgbClr val="395D8C"/>
    <a:srgbClr val="FFFFFF"/>
    <a:srgbClr val="B8AACD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15" autoAdjust="0"/>
  </p:normalViewPr>
  <p:slideViewPr>
    <p:cSldViewPr snapToGrid="0" showGuides="1">
      <p:cViewPr varScale="1">
        <p:scale>
          <a:sx n="122" d="100"/>
          <a:sy n="122" d="100"/>
        </p:scale>
        <p:origin x="1618" y="86"/>
      </p:cViewPr>
      <p:guideLst>
        <p:guide pos="3024"/>
        <p:guide orient="horz" pos="8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9" d="100"/>
          <a:sy n="49" d="100"/>
        </p:scale>
        <p:origin x="2668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ED2333-A5FA-9CC7-ABC0-5194F5CF8D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CAFF2B-13A4-E771-8D0E-142F0F93DA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3E416-7A59-46BA-8931-2B9B54E3687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C970-1BB7-1D46-7F1A-7C336083F7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85F04-A738-2026-48C3-60FA754EB5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7E712-EBB2-496F-B2D3-0AB45FBD5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16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0BB19-6B27-46A8-B0B6-8B8462C7974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89F4B-7FE2-41C8-8B34-D950842C5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34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35200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048518"/>
            <a:ext cx="6858000" cy="95064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85769" y="6411520"/>
            <a:ext cx="2057400" cy="365125"/>
          </a:xfrm>
          <a:prstGeom prst="rect">
            <a:avLst/>
          </a:prstGeom>
        </p:spPr>
        <p:txBody>
          <a:bodyPr/>
          <a:lstStyle/>
          <a:p>
            <a:fld id="{9551A6F5-69A4-45A9-B827-470EB8BD7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5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0421" y="268359"/>
            <a:ext cx="6384777" cy="70997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469" y="1166950"/>
            <a:ext cx="8147881" cy="50905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7DE8D9-8970-3674-E10B-A239FC2C43DC}"/>
              </a:ext>
            </a:extLst>
          </p:cNvPr>
          <p:cNvSpPr/>
          <p:nvPr userDrawn="1"/>
        </p:nvSpPr>
        <p:spPr>
          <a:xfrm>
            <a:off x="6677" y="384896"/>
            <a:ext cx="162492" cy="389029"/>
          </a:xfrm>
          <a:prstGeom prst="rect">
            <a:avLst/>
          </a:prstGeom>
          <a:solidFill>
            <a:srgbClr val="002676"/>
          </a:solidFill>
          <a:ln>
            <a:solidFill>
              <a:srgbClr val="0025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EF1204B-C986-0974-1BCD-1A4D8B25C6A8}"/>
              </a:ext>
            </a:extLst>
          </p:cNvPr>
          <p:cNvSpPr txBox="1">
            <a:spLocks/>
          </p:cNvSpPr>
          <p:nvPr userDrawn="1"/>
        </p:nvSpPr>
        <p:spPr>
          <a:xfrm>
            <a:off x="311525" y="607781"/>
            <a:ext cx="6384777" cy="709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3D7BC93-FB56-32A5-C17F-52E5B391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85769" y="6411520"/>
            <a:ext cx="2057400" cy="365125"/>
          </a:xfrm>
          <a:prstGeom prst="rect">
            <a:avLst/>
          </a:prstGeom>
        </p:spPr>
        <p:txBody>
          <a:bodyPr/>
          <a:lstStyle/>
          <a:p>
            <a:fld id="{9551A6F5-69A4-45A9-B827-470EB8BD78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CE983A8-3B55-4E76-1D5A-DD4A06CA6FAC}"/>
              </a:ext>
            </a:extLst>
          </p:cNvPr>
          <p:cNvSpPr/>
          <p:nvPr userDrawn="1"/>
        </p:nvSpPr>
        <p:spPr>
          <a:xfrm>
            <a:off x="188685" y="381721"/>
            <a:ext cx="112367" cy="260899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188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7117"/>
            <a:ext cx="4040188" cy="639763"/>
          </a:xfrm>
        </p:spPr>
        <p:txBody>
          <a:bodyPr anchor="b">
            <a:normAutofit/>
          </a:bodyPr>
          <a:lstStyle>
            <a:lvl1pPr marL="0" indent="0">
              <a:buNone/>
              <a:defRPr sz="1500" b="0">
                <a:solidFill>
                  <a:srgbClr val="0070C0"/>
                </a:solidFill>
                <a:latin typeface="Bebas Neue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46876"/>
            <a:ext cx="4040188" cy="3951288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M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207117"/>
            <a:ext cx="4041775" cy="639763"/>
          </a:xfrm>
        </p:spPr>
        <p:txBody>
          <a:bodyPr anchor="b">
            <a:normAutofit/>
          </a:bodyPr>
          <a:lstStyle>
            <a:lvl1pPr marL="0" indent="0">
              <a:buNone/>
              <a:defRPr sz="1500" b="0">
                <a:solidFill>
                  <a:srgbClr val="0070C0"/>
                </a:solidFill>
                <a:latin typeface="Bebas Neue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846876"/>
            <a:ext cx="4041775" cy="3951288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M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8353CF7-1B47-F7BA-A090-568A71D04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81" y="206599"/>
            <a:ext cx="6384777" cy="709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409C38-7534-D9D2-595D-E3F5CBF92793}"/>
              </a:ext>
            </a:extLst>
          </p:cNvPr>
          <p:cNvSpPr/>
          <p:nvPr userDrawn="1"/>
        </p:nvSpPr>
        <p:spPr>
          <a:xfrm>
            <a:off x="0" y="378704"/>
            <a:ext cx="264920" cy="365760"/>
          </a:xfrm>
          <a:prstGeom prst="rect">
            <a:avLst/>
          </a:prstGeom>
          <a:solidFill>
            <a:srgbClr val="395D8C"/>
          </a:solidFill>
          <a:ln>
            <a:solidFill>
              <a:srgbClr val="395D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BF3CDD-9FBC-A1E0-02E9-5490D706AF4B}"/>
              </a:ext>
            </a:extLst>
          </p:cNvPr>
          <p:cNvSpPr/>
          <p:nvPr userDrawn="1"/>
        </p:nvSpPr>
        <p:spPr>
          <a:xfrm flipH="1">
            <a:off x="283687" y="843965"/>
            <a:ext cx="55677" cy="237604"/>
          </a:xfrm>
          <a:prstGeom prst="rect">
            <a:avLst/>
          </a:prstGeom>
          <a:solidFill>
            <a:srgbClr val="395D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E2213FE0-0744-BBE5-C7AA-A7D5EDF3352E}"/>
              </a:ext>
            </a:extLst>
          </p:cNvPr>
          <p:cNvSpPr txBox="1">
            <a:spLocks/>
          </p:cNvSpPr>
          <p:nvPr userDrawn="1"/>
        </p:nvSpPr>
        <p:spPr>
          <a:xfrm>
            <a:off x="311525" y="607781"/>
            <a:ext cx="6384777" cy="709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7840982-7D1D-AD80-724F-F02DC85C4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85769" y="6411520"/>
            <a:ext cx="2057400" cy="365125"/>
          </a:xfrm>
          <a:prstGeom prst="rect">
            <a:avLst/>
          </a:prstGeom>
        </p:spPr>
        <p:txBody>
          <a:bodyPr/>
          <a:lstStyle/>
          <a:p>
            <a:fld id="{9551A6F5-69A4-45A9-B827-470EB8BD7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5690D1F-183B-F180-1972-E9D41A37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85769" y="6411520"/>
            <a:ext cx="2057400" cy="365125"/>
          </a:xfrm>
          <a:prstGeom prst="rect">
            <a:avLst/>
          </a:prstGeom>
        </p:spPr>
        <p:txBody>
          <a:bodyPr/>
          <a:lstStyle/>
          <a:p>
            <a:fld id="{9551A6F5-69A4-45A9-B827-470EB8BD7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19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307992"/>
            <a:ext cx="2949178" cy="97583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07992"/>
            <a:ext cx="4629150" cy="47794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283824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3CD3B0-C4EF-95DC-CA8E-5464546C7A98}"/>
              </a:ext>
            </a:extLst>
          </p:cNvPr>
          <p:cNvSpPr/>
          <p:nvPr userDrawn="1"/>
        </p:nvSpPr>
        <p:spPr>
          <a:xfrm>
            <a:off x="0" y="378704"/>
            <a:ext cx="264920" cy="365760"/>
          </a:xfrm>
          <a:prstGeom prst="rect">
            <a:avLst/>
          </a:prstGeom>
          <a:solidFill>
            <a:srgbClr val="395D8C"/>
          </a:solidFill>
          <a:ln>
            <a:solidFill>
              <a:srgbClr val="395D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403746-1D96-2BF2-7276-DDA6F7BCC814}"/>
              </a:ext>
            </a:extLst>
          </p:cNvPr>
          <p:cNvSpPr/>
          <p:nvPr userDrawn="1"/>
        </p:nvSpPr>
        <p:spPr>
          <a:xfrm flipH="1">
            <a:off x="283687" y="843965"/>
            <a:ext cx="55677" cy="237604"/>
          </a:xfrm>
          <a:prstGeom prst="rect">
            <a:avLst/>
          </a:prstGeom>
          <a:solidFill>
            <a:srgbClr val="395D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D619603-AAD5-1048-1E4B-C63F877A8762}"/>
              </a:ext>
            </a:extLst>
          </p:cNvPr>
          <p:cNvSpPr txBox="1">
            <a:spLocks/>
          </p:cNvSpPr>
          <p:nvPr userDrawn="1"/>
        </p:nvSpPr>
        <p:spPr>
          <a:xfrm>
            <a:off x="311525" y="607781"/>
            <a:ext cx="6384777" cy="709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BF843E-12E0-2165-EBBE-C07CD697E16C}"/>
              </a:ext>
            </a:extLst>
          </p:cNvPr>
          <p:cNvSpPr txBox="1">
            <a:spLocks/>
          </p:cNvSpPr>
          <p:nvPr userDrawn="1"/>
        </p:nvSpPr>
        <p:spPr>
          <a:xfrm>
            <a:off x="287081" y="206599"/>
            <a:ext cx="6384777" cy="709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1CEAE-E89F-4A7C-2AC8-2A1333D0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85769" y="6411520"/>
            <a:ext cx="2057400" cy="365125"/>
          </a:xfrm>
          <a:prstGeom prst="rect">
            <a:avLst/>
          </a:prstGeom>
        </p:spPr>
        <p:txBody>
          <a:bodyPr/>
          <a:lstStyle/>
          <a:p>
            <a:fld id="{9551A6F5-69A4-45A9-B827-470EB8BD7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3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457200"/>
            <a:ext cx="3691147" cy="600635"/>
          </a:xfrm>
          <a:solidFill>
            <a:srgbClr val="395D8C"/>
          </a:solidFill>
        </p:spPr>
        <p:txBody>
          <a:bodyPr anchor="ctr">
            <a:no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55458" y="457200"/>
            <a:ext cx="4418817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0" y="1219200"/>
            <a:ext cx="3691147" cy="4649788"/>
          </a:xfrm>
          <a:ln w="28575">
            <a:solidFill>
              <a:srgbClr val="395D8C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2036A-5EEE-57DD-BD63-607D2098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85769" y="6411520"/>
            <a:ext cx="2057400" cy="365125"/>
          </a:xfrm>
          <a:prstGeom prst="rect">
            <a:avLst/>
          </a:prstGeom>
        </p:spPr>
        <p:txBody>
          <a:bodyPr/>
          <a:lstStyle/>
          <a:p>
            <a:fld id="{9551A6F5-69A4-45A9-B827-470EB8BD7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34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7469" y="1184366"/>
            <a:ext cx="8147881" cy="50731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A2CC4A-8705-1F54-0939-04AA3BAB3A18}"/>
              </a:ext>
            </a:extLst>
          </p:cNvPr>
          <p:cNvSpPr/>
          <p:nvPr userDrawn="1"/>
        </p:nvSpPr>
        <p:spPr>
          <a:xfrm>
            <a:off x="0" y="378704"/>
            <a:ext cx="264920" cy="365760"/>
          </a:xfrm>
          <a:prstGeom prst="rect">
            <a:avLst/>
          </a:prstGeom>
          <a:solidFill>
            <a:srgbClr val="395D8C"/>
          </a:solidFill>
          <a:ln>
            <a:solidFill>
              <a:srgbClr val="395D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1938009-A2CF-8920-28D9-551F42B2B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81" y="206599"/>
            <a:ext cx="6384777" cy="709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A493E5-C53C-D918-A568-0B838DA8EA35}"/>
              </a:ext>
            </a:extLst>
          </p:cNvPr>
          <p:cNvSpPr/>
          <p:nvPr userDrawn="1"/>
        </p:nvSpPr>
        <p:spPr>
          <a:xfrm flipH="1">
            <a:off x="283687" y="843965"/>
            <a:ext cx="55677" cy="237604"/>
          </a:xfrm>
          <a:prstGeom prst="rect">
            <a:avLst/>
          </a:prstGeom>
          <a:solidFill>
            <a:srgbClr val="395D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EC0E77FE-8C60-13D6-3A9F-F3EC605F2107}"/>
              </a:ext>
            </a:extLst>
          </p:cNvPr>
          <p:cNvSpPr txBox="1">
            <a:spLocks/>
          </p:cNvSpPr>
          <p:nvPr userDrawn="1"/>
        </p:nvSpPr>
        <p:spPr>
          <a:xfrm>
            <a:off x="311525" y="607781"/>
            <a:ext cx="6384777" cy="709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ABB8B54-2E78-A18F-E971-D29D4367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85769" y="6411520"/>
            <a:ext cx="2057400" cy="365125"/>
          </a:xfrm>
          <a:prstGeom prst="rect">
            <a:avLst/>
          </a:prstGeom>
        </p:spPr>
        <p:txBody>
          <a:bodyPr/>
          <a:lstStyle/>
          <a:p>
            <a:fld id="{9551A6F5-69A4-45A9-B827-470EB8BD7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41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306285"/>
            <a:ext cx="1971675" cy="48706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364" y="1306285"/>
            <a:ext cx="6090011" cy="48706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27C9C7-5C19-D6D4-6995-0B0164424138}"/>
              </a:ext>
            </a:extLst>
          </p:cNvPr>
          <p:cNvSpPr/>
          <p:nvPr userDrawn="1"/>
        </p:nvSpPr>
        <p:spPr>
          <a:xfrm>
            <a:off x="0" y="378704"/>
            <a:ext cx="264920" cy="365760"/>
          </a:xfrm>
          <a:prstGeom prst="rect">
            <a:avLst/>
          </a:prstGeom>
          <a:solidFill>
            <a:srgbClr val="395D8C"/>
          </a:solidFill>
          <a:ln>
            <a:solidFill>
              <a:srgbClr val="395D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042F4B51-4CD0-83BB-ADCD-014B85E80EF2}"/>
              </a:ext>
            </a:extLst>
          </p:cNvPr>
          <p:cNvSpPr txBox="1">
            <a:spLocks/>
          </p:cNvSpPr>
          <p:nvPr userDrawn="1"/>
        </p:nvSpPr>
        <p:spPr>
          <a:xfrm>
            <a:off x="287081" y="206599"/>
            <a:ext cx="6384777" cy="709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E2E232-1BFF-7807-D653-B51390B25B2A}"/>
              </a:ext>
            </a:extLst>
          </p:cNvPr>
          <p:cNvSpPr/>
          <p:nvPr userDrawn="1"/>
        </p:nvSpPr>
        <p:spPr>
          <a:xfrm flipH="1">
            <a:off x="283687" y="843965"/>
            <a:ext cx="55677" cy="237604"/>
          </a:xfrm>
          <a:prstGeom prst="rect">
            <a:avLst/>
          </a:prstGeom>
          <a:solidFill>
            <a:srgbClr val="395D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F7386B61-33B7-05E1-08F9-33BCE4CB6634}"/>
              </a:ext>
            </a:extLst>
          </p:cNvPr>
          <p:cNvSpPr txBox="1">
            <a:spLocks/>
          </p:cNvSpPr>
          <p:nvPr userDrawn="1"/>
        </p:nvSpPr>
        <p:spPr>
          <a:xfrm>
            <a:off x="311525" y="607781"/>
            <a:ext cx="6384777" cy="709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E22BBF8-EB95-6E1F-05AF-D623F5B4E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85769" y="6411520"/>
            <a:ext cx="2057400" cy="365125"/>
          </a:xfrm>
          <a:prstGeom prst="rect">
            <a:avLst/>
          </a:prstGeom>
        </p:spPr>
        <p:txBody>
          <a:bodyPr/>
          <a:lstStyle/>
          <a:p>
            <a:fld id="{9551A6F5-69A4-45A9-B827-470EB8BD7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105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16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3281" y="206599"/>
            <a:ext cx="6384777" cy="709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7469" y="1009604"/>
            <a:ext cx="8147881" cy="5247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6876" y="643657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1A6F5-69A4-45A9-B827-470EB8BD782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3BAFD5-BEF4-E11F-F52A-6AB4243A9DF7}"/>
              </a:ext>
            </a:extLst>
          </p:cNvPr>
          <p:cNvCxnSpPr>
            <a:cxnSpLocks/>
          </p:cNvCxnSpPr>
          <p:nvPr userDrawn="1"/>
        </p:nvCxnSpPr>
        <p:spPr>
          <a:xfrm>
            <a:off x="1978660" y="6535869"/>
            <a:ext cx="6664299" cy="0"/>
          </a:xfrm>
          <a:prstGeom prst="line">
            <a:avLst/>
          </a:prstGeom>
          <a:ln w="28575" cap="sq">
            <a:solidFill>
              <a:srgbClr val="002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卡通画&#10;&#10;描述已自动生成">
            <a:extLst>
              <a:ext uri="{FF2B5EF4-FFF2-40B4-BE49-F238E27FC236}">
                <a16:creationId xmlns:a16="http://schemas.microsoft.com/office/drawing/2014/main" id="{4490A392-A641-D951-19D9-F3F9BF36E91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12" y="6384966"/>
            <a:ext cx="1741118" cy="380653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E8B042D-CF2A-0C48-E576-6A865037E7D6}"/>
              </a:ext>
            </a:extLst>
          </p:cNvPr>
          <p:cNvCxnSpPr>
            <a:cxnSpLocks/>
          </p:cNvCxnSpPr>
          <p:nvPr userDrawn="1"/>
        </p:nvCxnSpPr>
        <p:spPr>
          <a:xfrm>
            <a:off x="1960880" y="6644186"/>
            <a:ext cx="6600660" cy="0"/>
          </a:xfrm>
          <a:prstGeom prst="line">
            <a:avLst/>
          </a:prstGeom>
          <a:ln w="28575">
            <a:solidFill>
              <a:srgbClr val="FDB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96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5" r:id="rId4"/>
    <p:sldLayoutId id="2147483680" r:id="rId5"/>
    <p:sldLayoutId id="2147483681" r:id="rId6"/>
    <p:sldLayoutId id="2147483682" r:id="rId7"/>
    <p:sldLayoutId id="2147483683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6315D-608D-E467-6873-66022C804D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C908F-9BE1-C8F1-A949-8FD48B0E15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0B3B5-9CF4-D686-AE6E-6706504E3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A6F5-69A4-45A9-B827-470EB8BD78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3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8E70D-1D83-FD2F-4036-0A85CE24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Current Measurements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0B5FB-A62D-5BDB-89DE-555F5A714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BC721F-91D0-9BD6-16B9-56D97437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A6F5-69A4-45A9-B827-470EB8BD78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5470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2676"/>
      </a:accent1>
      <a:accent2>
        <a:srgbClr val="FDB515"/>
      </a:accent2>
      <a:accent3>
        <a:srgbClr val="FFCFE5"/>
      </a:accent3>
      <a:accent4>
        <a:srgbClr val="C09748"/>
      </a:accent4>
      <a:accent5>
        <a:srgbClr val="004AAE"/>
      </a:accent5>
      <a:accent6>
        <a:srgbClr val="B3E59A"/>
      </a:accent6>
      <a:hlink>
        <a:srgbClr val="0563C1"/>
      </a:hlink>
      <a:folHlink>
        <a:srgbClr val="954F72"/>
      </a:folHlink>
    </a:clrScheme>
    <a:fontScheme name="Arial Nova - Dengxian">
      <a:majorFont>
        <a:latin typeface="Arial Nova"/>
        <a:ea typeface="DengXian"/>
        <a:cs typeface=""/>
      </a:majorFont>
      <a:minorFont>
        <a:latin typeface="Arial Nova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17006</TotalTime>
  <Words>4</Words>
  <Application>Microsoft Office PowerPoint</Application>
  <PresentationFormat>全屏显示(4:3)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Arial Nova</vt:lpstr>
      <vt:lpstr>Bebas Neue</vt:lpstr>
      <vt:lpstr>Calibri</vt:lpstr>
      <vt:lpstr>1_Office Theme</vt:lpstr>
      <vt:lpstr>PowerPoint 演示文稿</vt:lpstr>
      <vt:lpstr>Current Measurements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 Jiayun</dc:creator>
  <cp:lastModifiedBy>William Mao</cp:lastModifiedBy>
  <cp:revision>245</cp:revision>
  <dcterms:created xsi:type="dcterms:W3CDTF">2022-02-23T06:13:17Z</dcterms:created>
  <dcterms:modified xsi:type="dcterms:W3CDTF">2024-09-12T15:27:18Z</dcterms:modified>
</cp:coreProperties>
</file>