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84"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TUBES/index.php/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662545"/>
            <a:ext cx="8915399" cy="2262781"/>
          </a:xfrm>
        </p:spPr>
        <p:txBody>
          <a:bodyPr/>
          <a:lstStyle/>
          <a:p>
            <a:r>
              <a:rPr lang="en-US" dirty="0"/>
              <a:t>SILAPER</a:t>
            </a:r>
            <a:r>
              <a:rPr lang="en-US" sz="2000" dirty="0"/>
              <a:t>(</a:t>
            </a:r>
            <a:r>
              <a:rPr lang="en-US" sz="2000" dirty="0" err="1"/>
              <a:t>Sistem</a:t>
            </a:r>
            <a:r>
              <a:rPr lang="en-US" sz="2000" dirty="0"/>
              <a:t> </a:t>
            </a:r>
            <a:r>
              <a:rPr lang="en-US" sz="2000" dirty="0" err="1"/>
              <a:t>Laporan</a:t>
            </a:r>
            <a:r>
              <a:rPr lang="en-US" sz="2000" dirty="0"/>
              <a:t> </a:t>
            </a:r>
            <a:r>
              <a:rPr lang="en-US" sz="2000" dirty="0" err="1"/>
              <a:t>Pengaduan</a:t>
            </a:r>
            <a:r>
              <a:rPr lang="en-US" sz="2000" dirty="0"/>
              <a:t> Masyarakat)</a:t>
            </a:r>
            <a:br>
              <a:rPr lang="en-US" sz="2000" dirty="0"/>
            </a:br>
            <a:r>
              <a:rPr lang="en-US" sz="1600" dirty="0" err="1"/>
              <a:t>Gov</a:t>
            </a:r>
            <a:r>
              <a:rPr lang="en-US" sz="1600" dirty="0"/>
              <a:t> Dev</a:t>
            </a:r>
            <a:endParaRPr lang="id-ID" sz="1600" dirty="0"/>
          </a:p>
        </p:txBody>
      </p:sp>
      <p:sp>
        <p:nvSpPr>
          <p:cNvPr id="3" name="Subtitle 2"/>
          <p:cNvSpPr>
            <a:spLocks noGrp="1"/>
          </p:cNvSpPr>
          <p:nvPr>
            <p:ph type="subTitle" idx="1"/>
          </p:nvPr>
        </p:nvSpPr>
        <p:spPr>
          <a:xfrm>
            <a:off x="2589213" y="4177145"/>
            <a:ext cx="8915399" cy="1726518"/>
          </a:xfrm>
        </p:spPr>
        <p:txBody>
          <a:bodyPr>
            <a:normAutofit/>
          </a:bodyPr>
          <a:lstStyle/>
          <a:p>
            <a:r>
              <a:rPr lang="en-US" dirty="0"/>
              <a:t>Yusuf </a:t>
            </a:r>
            <a:r>
              <a:rPr lang="en-US" dirty="0" err="1"/>
              <a:t>Agung</a:t>
            </a:r>
            <a:r>
              <a:rPr lang="en-US" dirty="0"/>
              <a:t> </a:t>
            </a:r>
            <a:r>
              <a:rPr lang="en-US" dirty="0" err="1"/>
              <a:t>Purnomo</a:t>
            </a:r>
            <a:r>
              <a:rPr lang="en-US" dirty="0"/>
              <a:t>  6706154106</a:t>
            </a:r>
          </a:p>
          <a:p>
            <a:r>
              <a:rPr lang="en-US" dirty="0"/>
              <a:t>Deri </a:t>
            </a:r>
            <a:r>
              <a:rPr lang="en-US" dirty="0" err="1"/>
              <a:t>Jumara</a:t>
            </a:r>
            <a:r>
              <a:rPr lang="en-US" dirty="0"/>
              <a:t> 6706150038</a:t>
            </a:r>
          </a:p>
          <a:p>
            <a:r>
              <a:rPr lang="en-US" dirty="0"/>
              <a:t>Ageng Prasetio 6706150006</a:t>
            </a:r>
          </a:p>
          <a:p>
            <a:r>
              <a:rPr lang="en-US" dirty="0"/>
              <a:t>Wilda </a:t>
            </a:r>
            <a:r>
              <a:rPr lang="en-US" dirty="0" err="1"/>
              <a:t>Mardhiani</a:t>
            </a:r>
            <a:r>
              <a:rPr lang="en-US" dirty="0"/>
              <a:t>  6706150130</a:t>
            </a:r>
            <a:endParaRPr lang="id-ID" dirty="0"/>
          </a:p>
        </p:txBody>
      </p:sp>
    </p:spTree>
    <p:extLst>
      <p:ext uri="{BB962C8B-B14F-4D97-AF65-F5344CB8AC3E}">
        <p14:creationId xmlns:p14="http://schemas.microsoft.com/office/powerpoint/2010/main" val="225794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Deskripsi</a:t>
            </a:r>
            <a:r>
              <a:rPr lang="en-US" dirty="0"/>
              <a:t> </a:t>
            </a:r>
            <a:r>
              <a:rPr lang="en-US" dirty="0" err="1"/>
              <a:t>Aplikasi</a:t>
            </a:r>
            <a:endParaRPr lang="id-ID" dirty="0"/>
          </a:p>
        </p:txBody>
      </p:sp>
      <p:sp>
        <p:nvSpPr>
          <p:cNvPr id="3" name="Content Placeholder 2"/>
          <p:cNvSpPr>
            <a:spLocks noGrp="1"/>
          </p:cNvSpPr>
          <p:nvPr>
            <p:ph idx="1"/>
          </p:nvPr>
        </p:nvSpPr>
        <p:spPr/>
        <p:txBody>
          <a:bodyPr/>
          <a:lstStyle/>
          <a:p>
            <a:r>
              <a:rPr lang="id-ID" b="1" dirty="0"/>
              <a:t>Silaper</a:t>
            </a:r>
            <a:r>
              <a:rPr lang="id-ID" dirty="0"/>
              <a:t> adalah sebuah aplikasi berbasis web dan Android yang digunakan untuk melayani keluhan masyarakat yang ada di wilayah Kabupaten Bandung.</a:t>
            </a:r>
          </a:p>
          <a:p>
            <a:r>
              <a:rPr lang="id-ID" dirty="0"/>
              <a:t>Alur kerja dari aplikasi ini adalah masyarakat memasukkan keluhan yang dialami untuk sebuah Dinas di pemkab Bandung yang terkait. Kemudian keluhan akan diterima oleh admin dan diikirim kepada dinas terkait untuk selanjutnya diteruskan kepada Dinas tersebut. </a:t>
            </a:r>
          </a:p>
        </p:txBody>
      </p:sp>
    </p:spTree>
    <p:extLst>
      <p:ext uri="{BB962C8B-B14F-4D97-AF65-F5344CB8AC3E}">
        <p14:creationId xmlns:p14="http://schemas.microsoft.com/office/powerpoint/2010/main" val="135946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644892"/>
            <a:ext cx="8911687" cy="1280890"/>
          </a:xfrm>
        </p:spPr>
        <p:txBody>
          <a:bodyPr/>
          <a:lstStyle/>
          <a:p>
            <a:r>
              <a:rPr lang="en-US" dirty="0"/>
              <a:t>Use Case </a:t>
            </a:r>
            <a:endParaRPr lang="id-ID" dirty="0"/>
          </a:p>
        </p:txBody>
      </p:sp>
      <p:pic>
        <p:nvPicPr>
          <p:cNvPr id="6" name="Content Placeholder 5"/>
          <p:cNvPicPr>
            <a:picLocks noGrp="1" noChangeAspect="1"/>
          </p:cNvPicPr>
          <p:nvPr>
            <p:ph idx="1"/>
          </p:nvPr>
        </p:nvPicPr>
        <p:blipFill>
          <a:blip r:embed="rId2"/>
          <a:stretch>
            <a:fillRect/>
          </a:stretch>
        </p:blipFill>
        <p:spPr>
          <a:xfrm>
            <a:off x="4508256" y="196947"/>
            <a:ext cx="7210131" cy="6435166"/>
          </a:xfrm>
          <a:prstGeom prst="rect">
            <a:avLst/>
          </a:prstGeom>
        </p:spPr>
      </p:pic>
    </p:spTree>
    <p:extLst>
      <p:ext uri="{BB962C8B-B14F-4D97-AF65-F5344CB8AC3E}">
        <p14:creationId xmlns:p14="http://schemas.microsoft.com/office/powerpoint/2010/main" val="98342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562" y="603328"/>
            <a:ext cx="8911687" cy="1280890"/>
          </a:xfrm>
        </p:spPr>
        <p:txBody>
          <a:bodyPr/>
          <a:lstStyle/>
          <a:p>
            <a:r>
              <a:rPr lang="en-US" dirty="0"/>
              <a:t>Model Data</a:t>
            </a:r>
            <a:endParaRPr lang="id-ID" dirty="0"/>
          </a:p>
        </p:txBody>
      </p:sp>
      <p:pic>
        <p:nvPicPr>
          <p:cNvPr id="4" name="Content Placeholder 3"/>
          <p:cNvPicPr>
            <a:picLocks noGrp="1" noChangeAspect="1"/>
          </p:cNvPicPr>
          <p:nvPr>
            <p:ph idx="1"/>
          </p:nvPr>
        </p:nvPicPr>
        <p:blipFill>
          <a:blip r:embed="rId2"/>
          <a:stretch>
            <a:fillRect/>
          </a:stretch>
        </p:blipFill>
        <p:spPr>
          <a:xfrm>
            <a:off x="2892133" y="1370383"/>
            <a:ext cx="7527487" cy="4997450"/>
          </a:xfrm>
          <a:prstGeom prst="rect">
            <a:avLst/>
          </a:prstGeom>
        </p:spPr>
      </p:pic>
    </p:spTree>
    <p:extLst>
      <p:ext uri="{BB962C8B-B14F-4D97-AF65-F5344CB8AC3E}">
        <p14:creationId xmlns:p14="http://schemas.microsoft.com/office/powerpoint/2010/main" val="21090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300" y="5628068"/>
            <a:ext cx="8911687" cy="820796"/>
          </a:xfrm>
        </p:spPr>
        <p:txBody>
          <a:bodyPr>
            <a:normAutofit/>
          </a:bodyPr>
          <a:lstStyle/>
          <a:p>
            <a:r>
              <a:rPr lang="id-ID" sz="2000" dirty="0">
                <a:hlinkClick r:id="rId2"/>
              </a:rPr>
              <a:t>http://localhost/TUBES/index.php/login</a:t>
            </a:r>
            <a:endParaRPr lang="id-ID" sz="2000" dirty="0"/>
          </a:p>
        </p:txBody>
      </p:sp>
      <p:pic>
        <p:nvPicPr>
          <p:cNvPr id="4" name="Content Placeholder 3"/>
          <p:cNvPicPr>
            <a:picLocks noGrp="1" noChangeAspect="1"/>
          </p:cNvPicPr>
          <p:nvPr>
            <p:ph idx="1"/>
          </p:nvPr>
        </p:nvPicPr>
        <p:blipFill>
          <a:blip r:embed="rId3"/>
          <a:stretch>
            <a:fillRect/>
          </a:stretch>
        </p:blipFill>
        <p:spPr>
          <a:xfrm>
            <a:off x="2255300" y="182880"/>
            <a:ext cx="8866715" cy="4985094"/>
          </a:xfrm>
          <a:prstGeom prst="rect">
            <a:avLst/>
          </a:prstGeom>
        </p:spPr>
      </p:pic>
    </p:spTree>
    <p:extLst>
      <p:ext uri="{BB962C8B-B14F-4D97-AF65-F5344CB8AC3E}">
        <p14:creationId xmlns:p14="http://schemas.microsoft.com/office/powerpoint/2010/main" val="35932324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211</TotalTime>
  <Words>96</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SILAPER(Sistem Laporan Pengaduan Masyarakat) Gov Dev</vt:lpstr>
      <vt:lpstr>Deskripsi Aplikasi</vt:lpstr>
      <vt:lpstr>Use Case </vt:lpstr>
      <vt:lpstr>Model Data</vt:lpstr>
      <vt:lpstr>http://localhost/TUBES/index.php/login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SILAPER(Sistem Aplikasi Pengaduan Masyarakat)</dc:title>
  <dc:creator>Ageng Prasetio</dc:creator>
  <cp:lastModifiedBy>Ageng Prasetio</cp:lastModifiedBy>
  <cp:revision>12</cp:revision>
  <dcterms:created xsi:type="dcterms:W3CDTF">2017-05-05T13:43:48Z</dcterms:created>
  <dcterms:modified xsi:type="dcterms:W3CDTF">2017-05-07T16:11:15Z</dcterms:modified>
</cp:coreProperties>
</file>