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03" d="100"/>
          <a:sy n="103" d="100"/>
        </p:scale>
        <p:origin x="-7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A91D-6750-883B-BEA5-4962AD6C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73E2-B416-565B-521F-276B387D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8402-566F-E0EE-6758-10FDB9FF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6713-D9C4-59CC-CF6E-A4CA2FE4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15D8-04ED-85CE-3DE2-C1AF59DA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B174-9257-37E2-0156-1702D33E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A994F-5897-3AEC-1455-AF11BED1E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EED6-68A1-F87E-4412-36AFB8C3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82B4-6FBC-5367-E6EB-8727B07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E308-B9E4-1516-FB38-6A331BC6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5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D496A-AEF6-3363-E97A-809525BD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40874-3824-717E-9BB0-6B7FD10D3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A855-DE1C-1518-F8CB-1615086D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E97E-EAAA-8010-7377-E6BCBBE4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520B-A255-CE25-A457-E023047B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8A03-DF8D-3E38-7C67-530DE360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B42F-1326-6478-6B0C-F5C58A7B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C81B-FC1F-5878-8D0C-6506AA6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63C5-35B8-3F95-3B34-DB292B10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2FA2-D007-59E3-95B0-47AB35B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35C9-1983-8CEA-0401-E800A0F3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54D74-A191-0933-91D2-7178FD28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E7D6-5388-24DB-8DA5-07C996F6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6732-4799-D68C-669C-7E79729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0F12-94B1-4184-84C8-21E929D4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5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A429-6C10-F8FE-3410-0C1FB086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F3C6-AA3D-0973-F9BC-967D732AD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C36A6-20D7-3477-A27E-FAA6AF801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6958-A975-A9ED-FE41-0966D282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935E3-ABA4-3D3C-544B-3136EC91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EA109-6167-E841-FED7-922DC409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4423-7412-F432-00FC-8A16A406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091B8-42B9-780C-22B3-0B34233B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86E83-0027-FE59-48E9-AEE42A75A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E7A9A-71C1-7A31-4160-BEFA13FCB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DBA9E-4BE5-8F19-7CF4-3E835963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09B61-E1EB-CC34-5CA4-D4921E8F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E7ED1-2E5D-6D5B-D738-01B2E3FB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E73D0-680C-0EFB-9176-5881EDEB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4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F68A-659F-3D1A-784E-084FE427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92BD4-E9AF-9E73-AE8A-386CF416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0B27B-DBB1-520B-F77F-4913197D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693-EF87-40B9-1F0A-FDBFCBA1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789E8-675C-B708-1808-06112317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75DB0-C7B5-1156-3295-73B7B0EC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8C571-2A4F-64C2-0ED0-8D6D6061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9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2F23-6AA1-734E-A47B-C231F9DC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B0B2-8E79-7412-CF08-7FD53EE3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32442-F75D-1F57-2F06-361F3028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A97B-70BC-8F60-CBA0-724E9C80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2F5DA-E883-4DBB-1CE4-13FB7147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8FF8-776D-F2E3-AD64-C4255D55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C771-DF14-2F1E-F9DF-ECFC4351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AE3E4-0C56-0CDB-96A1-538BC1EBB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B06C-450B-CA4F-7DA3-EDAC3C66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17087-6EA1-48A1-546A-9F7A5DF6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F553-CE0D-DF58-B1DE-0ACBB153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E0B6-3D26-9DE5-6239-8F1C726D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E9369-EA59-EE0F-A252-BDD35EB7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752A-E8ED-BAE2-7CF9-FAACC05E0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D3898-9790-B738-D0FD-FC8191449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804F-FFCF-C54D-9769-16CC254268D3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3BC0-CB74-D9DF-834D-D47C88D6F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A68C-C638-2EF8-62AA-45404BB75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3C46-2397-6F42-A579-731F615F7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Vector kitchen counter, cooking room interior with appliances | Room  interior, Kitchen counter, Room">
            <a:extLst>
              <a:ext uri="{FF2B5EF4-FFF2-40B4-BE49-F238E27FC236}">
                <a16:creationId xmlns:a16="http://schemas.microsoft.com/office/drawing/2014/main" id="{E6202DE6-E27C-0E12-A73A-0D0066E5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255" y="-149629"/>
            <a:ext cx="12502341" cy="71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ve - Free food and restaurant icons">
            <a:extLst>
              <a:ext uri="{FF2B5EF4-FFF2-40B4-BE49-F238E27FC236}">
                <a16:creationId xmlns:a16="http://schemas.microsoft.com/office/drawing/2014/main" id="{376D8AC5-16E6-5518-F3F4-97DA4CE54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2" b="31654"/>
          <a:stretch/>
        </p:blipFill>
        <p:spPr bwMode="auto">
          <a:xfrm>
            <a:off x="4944632" y="3212519"/>
            <a:ext cx="1151368" cy="43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75BB09D-8B00-B4F0-4925-68861A93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608">
            <a:off x="4268884" y="2454443"/>
            <a:ext cx="1793217" cy="107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artoon Spatula, Spatula, Clipart Spatula, Spatula Illustration PNG  Transparent Clipart Image and PSD File for Free Download">
            <a:extLst>
              <a:ext uri="{FF2B5EF4-FFF2-40B4-BE49-F238E27FC236}">
                <a16:creationId xmlns:a16="http://schemas.microsoft.com/office/drawing/2014/main" id="{109E4270-2754-0B1A-AFE4-503CB5C6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000">
            <a:off x="5233776" y="1915992"/>
            <a:ext cx="2149383" cy="214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wnload Plate, Teller, Dish. Royalty-Free Vector Graphic - Pixabay">
            <a:extLst>
              <a:ext uri="{FF2B5EF4-FFF2-40B4-BE49-F238E27FC236}">
                <a16:creationId xmlns:a16="http://schemas.microsoft.com/office/drawing/2014/main" id="{2971815D-1C64-377D-8261-34BD4D6C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35" y="4852619"/>
            <a:ext cx="1792940" cy="89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yellow object with a white background&#10;&#10;Description automatically generated">
            <a:extLst>
              <a:ext uri="{FF2B5EF4-FFF2-40B4-BE49-F238E27FC236}">
                <a16:creationId xmlns:a16="http://schemas.microsoft.com/office/drawing/2014/main" id="{6C0DE9F2-1185-6188-F2AB-A483D153FE4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444" t="37973" r="25416" b="37614"/>
          <a:stretch/>
        </p:blipFill>
        <p:spPr>
          <a:xfrm>
            <a:off x="3336323" y="5055594"/>
            <a:ext cx="898662" cy="297802"/>
          </a:xfrm>
          <a:prstGeom prst="rect">
            <a:avLst/>
          </a:prstGeom>
        </p:spPr>
      </p:pic>
      <p:pic>
        <p:nvPicPr>
          <p:cNvPr id="1038" name="Picture 14" descr="Burger, cartoon, dog, food, meat, retro, vintage icon - Download on  Iconfinder">
            <a:extLst>
              <a:ext uri="{FF2B5EF4-FFF2-40B4-BE49-F238E27FC236}">
                <a16:creationId xmlns:a16="http://schemas.microsoft.com/office/drawing/2014/main" id="{2A7FC61A-35CD-95D6-17D2-4B0FB94D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632" y="2648281"/>
            <a:ext cx="997200" cy="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yellow object with a white background&#10;&#10;Description automatically generated">
            <a:extLst>
              <a:ext uri="{FF2B5EF4-FFF2-40B4-BE49-F238E27FC236}">
                <a16:creationId xmlns:a16="http://schemas.microsoft.com/office/drawing/2014/main" id="{4FB15E27-BC1B-002F-CA47-00078B37A01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167" t="37973" r="25694" b="42931"/>
          <a:stretch/>
        </p:blipFill>
        <p:spPr>
          <a:xfrm rot="10800000">
            <a:off x="3336323" y="207594"/>
            <a:ext cx="898661" cy="215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3FA29-A284-1C59-F3E8-E015324500C0}"/>
              </a:ext>
            </a:extLst>
          </p:cNvPr>
          <p:cNvSpPr txBox="1"/>
          <p:nvPr/>
        </p:nvSpPr>
        <p:spPr>
          <a:xfrm>
            <a:off x="10824519" y="22927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dnantham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48 -0.0618 L 0.01536 -0.06852 C 0.01276 -0.0713 0.00364 -0.05995 2.08333E-6 -0.04792 L -0.01016 -0.01921 " pathEditMode="relative" rAng="12720000" ptsTypes="AAAA">
                                      <p:cBhvr>
                                        <p:cTn id="6" dur="2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00139 L 0.00092 -0.2145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21459 L 5E-6 -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-0.0051 L 0.0017 -0.0051 C 0.00053 -0.05 0.00209 -0.01389 -0.00013 -0.04167 C -0.00078 -0.04838 -0.00078 -0.05926 -0.00195 -0.06528 C -0.00234 -0.0676 -0.00286 -0.06968 -0.00325 -0.07176 C -0.00338 -0.07315 -0.00351 -0.07477 -0.00377 -0.07616 C -0.00572 -0.08519 -0.00442 -0.07616 -0.00559 -0.08357 C -0.00585 -0.08496 -0.00599 -0.08658 -0.00625 -0.08797 C -0.00638 -0.08889 -0.00664 -0.09005 -0.0069 -0.09121 C -0.00703 -0.0926 -0.00716 -0.09399 -0.00742 -0.09537 C -0.00781 -0.09769 -0.0082 -0.09977 -0.00859 -0.10186 C -0.00885 -0.10301 -0.00911 -0.10394 -0.00924 -0.1051 C -0.0095 -0.10649 -0.00963 -0.10787 -0.00989 -0.10949 C -0.01015 -0.11111 -0.01015 -0.11297 -0.01041 -0.11482 C -0.0108 -0.11667 -0.01132 -0.11829 -0.01171 -0.12014 C -0.0125 -0.12454 -0.01302 -0.12894 -0.01406 -0.13311 C -0.01666 -0.1419 -0.01705 -0.14445 -0.01953 -0.15139 C -0.02031 -0.15348 -0.02122 -0.15556 -0.022 -0.15787 C -0.02421 -0.16389 -0.0246 -0.16667 -0.02799 -0.17292 L -0.03164 -0.17917 L -0.03346 -0.18241 C -0.03411 -0.18357 -0.0345 -0.18496 -0.03528 -0.18565 C -0.03606 -0.18635 -0.03697 -0.18704 -0.03776 -0.18797 C -0.04349 -0.19445 -0.03632 -0.18774 -0.04309 -0.19422 C -0.05234 -0.20301 -0.04427 -0.19537 -0.05104 -0.2007 C -0.0526 -0.20209 -0.05416 -0.2044 -0.05585 -0.2051 C -0.06171 -0.20764 -0.05442 -0.2044 -0.06132 -0.20718 C -0.06666 -0.20926 -0.06028 -0.20718 -0.06731 -0.20926 C -0.07174 -0.20903 -0.07617 -0.2088 -0.08072 -0.20834 C -0.08229 -0.20811 -0.08398 -0.20787 -0.08554 -0.20718 C -0.08632 -0.20695 -0.0871 -0.20579 -0.08789 -0.2051 C -0.08919 -0.20417 -0.09088 -0.20348 -0.09218 -0.20301 C -0.09296 -0.20232 -0.09375 -0.20162 -0.09453 -0.2007 C -0.09765 -0.19769 -0.09518 -0.19931 -0.09882 -0.19653 C -0.09934 -0.19607 -0.1 -0.19584 -0.10065 -0.19537 C -0.10117 -0.19468 -0.10195 -0.19422 -0.10247 -0.19329 C -0.10416 -0.19028 -0.10403 -0.18889 -0.10546 -0.18565 C -0.10585 -0.18496 -0.10638 -0.18449 -0.10664 -0.18357 C -0.10664 -0.18357 -0.10976 -0.17547 -0.11028 -0.17385 L -0.11276 -0.16736 L -0.11393 -0.16412 C -0.11419 -0.1632 -0.11432 -0.16204 -0.11458 -0.16111 C -0.11471 -0.15949 -0.11484 -0.15811 -0.1151 -0.15672 C -0.11549 -0.15486 -0.11601 -0.15324 -0.1164 -0.15139 C -0.11705 -0.14746 -0.11731 -0.14098 -0.11757 -0.13727 C -0.1177 -0.13565 -0.11796 -0.1338 -0.11822 -0.13195 C -0.11835 -0.12986 -0.11862 -0.12778 -0.11875 -0.12547 C -0.11901 -0.12269 -0.11914 -0.11991 -0.1194 -0.1169 C -0.11953 -0.11436 -0.11979 -0.11181 -0.12005 -0.10949 C -0.12044 -0.10301 -0.12122 -0.09005 -0.12122 -0.09005 C -0.12252 -0.04885 -0.12213 -0.06783 -0.12122 0.00231 C -0.12109 0.00787 -0.12096 0.01319 -0.12057 0.01851 C -0.12044 0.02083 -0.11966 0.02268 -0.1194 0.025 L -0.11875 0.02916 C -0.11835 0.06782 -0.11757 0.07523 -0.11875 0.10671 C -0.11914 0.11527 -0.11927 0.11342 -0.12005 0.1206 C -0.12122 0.13379 -0.11992 0.12314 -0.12187 0.14004 C -0.12291 0.15 -0.12474 0.15995 -0.12539 0.17014 C -0.12708 0.1912 -0.12604 0.18101 -0.12851 0.20115 C -0.12864 0.20509 -0.1289 0.20926 -0.12903 0.21319 C -0.12929 0.2162 -0.12955 0.21944 -0.12968 0.22268 C -0.12994 0.23217 -0.12994 0.24143 -0.13033 0.25069 C -0.13072 0.26342 -0.13072 0.25509 -0.13151 0.26458 C -0.13216 0.27291 -0.13203 0.27199 -0.13203 0.27639 " pathEditMode="relative" ptsTypes="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path" presetSubtype="0" repeatCount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0104 0.6671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Muhunthan Nanthamohan</dc:creator>
  <cp:lastModifiedBy>Derik Muhunthan Nanthamohan</cp:lastModifiedBy>
  <cp:revision>3</cp:revision>
  <dcterms:created xsi:type="dcterms:W3CDTF">2023-11-30T22:15:05Z</dcterms:created>
  <dcterms:modified xsi:type="dcterms:W3CDTF">2023-12-01T00:56:38Z</dcterms:modified>
</cp:coreProperties>
</file>