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6" r:id="rId2"/>
    <p:sldId id="307" r:id="rId3"/>
    <p:sldId id="312" r:id="rId4"/>
    <p:sldId id="329" r:id="rId5"/>
    <p:sldId id="330" r:id="rId6"/>
    <p:sldId id="319" r:id="rId7"/>
    <p:sldId id="328" r:id="rId8"/>
    <p:sldId id="320" r:id="rId9"/>
    <p:sldId id="324" r:id="rId10"/>
    <p:sldId id="321" r:id="rId11"/>
    <p:sldId id="325" r:id="rId12"/>
    <p:sldId id="322" r:id="rId13"/>
    <p:sldId id="326" r:id="rId14"/>
    <p:sldId id="323" r:id="rId15"/>
    <p:sldId id="327" r:id="rId1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7" autoAdjust="0"/>
    <p:restoredTop sz="73227" autoAdjust="0"/>
  </p:normalViewPr>
  <p:slideViewPr>
    <p:cSldViewPr>
      <p:cViewPr varScale="1">
        <p:scale>
          <a:sx n="69" d="100"/>
          <a:sy n="69" d="100"/>
        </p:scale>
        <p:origin x="974" y="62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C7500"/>
                </a:solidFill>
              </a:rPr>
              <a:t>Immersive Windows 8 Applications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 / </a:t>
            </a:r>
            <a:r>
              <a:rPr lang="en-US" sz="3600" b="1" dirty="0" err="1" smtClean="0">
                <a:solidFill>
                  <a:schemeClr val="bg1"/>
                </a:solidFill>
              </a:rPr>
              <a:t>Pluralsight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</a:rPr>
              <a:t>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585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318" y="3048000"/>
            <a:ext cx="2343891" cy="29098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Share Source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share data with other applications.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 share: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Custom Complex Types</a:t>
            </a:r>
          </a:p>
          <a:p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217" y="4019550"/>
            <a:ext cx="73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9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075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Share Target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receive and process data from other applications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Limit data to accept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Reject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Store and use the as your own</a:t>
            </a:r>
          </a:p>
          <a:p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2" y="2971800"/>
            <a:ext cx="32867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Settings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57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Settings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integrate and provide settings via the Settings Charm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Integrates w/ any page in your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Have as many ‘settings’ as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48000"/>
            <a:ext cx="2581676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408" y="4019550"/>
            <a:ext cx="733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 smtClean="0"/>
              <a:t>does Windows 8 allow Immersion 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Settings</a:t>
            </a: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on tap?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Learn what contracts are</a:t>
            </a:r>
          </a:p>
          <a:p>
            <a:endParaRPr lang="en-US" sz="3600" dirty="0"/>
          </a:p>
          <a:p>
            <a:r>
              <a:rPr lang="en-US" sz="3600" dirty="0" smtClean="0"/>
              <a:t>Learn how they allow your application to stand out</a:t>
            </a:r>
          </a:p>
          <a:p>
            <a:endParaRPr lang="en-US" sz="3600" dirty="0"/>
          </a:p>
          <a:p>
            <a:r>
              <a:rPr lang="en-US" sz="3600" dirty="0" smtClean="0"/>
              <a:t>Deep dive into each contract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 smtClean="0"/>
              <a:t>does Windows 8 allow Immersion 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361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Contracts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System integration points</a:t>
            </a:r>
            <a:endParaRPr lang="en-US" sz="3600" dirty="0"/>
          </a:p>
          <a:p>
            <a:endParaRPr lang="en-US" sz="2400" dirty="0" smtClean="0"/>
          </a:p>
          <a:p>
            <a:r>
              <a:rPr lang="en-US" sz="3600" dirty="0" smtClean="0"/>
              <a:t>Consistent ways to provide system functionality.</a:t>
            </a:r>
          </a:p>
          <a:p>
            <a:r>
              <a:rPr lang="en-US" sz="3600" dirty="0"/>
              <a:t>	</a:t>
            </a:r>
            <a:r>
              <a:rPr lang="en-US" sz="3200" dirty="0" smtClean="0"/>
              <a:t>Allows uses to feel comfortable with 	your app even if they are new to it</a:t>
            </a:r>
          </a:p>
          <a:p>
            <a:endParaRPr lang="en-US" sz="2400" dirty="0"/>
          </a:p>
          <a:p>
            <a:r>
              <a:rPr lang="en-US" sz="3600" dirty="0" smtClean="0"/>
              <a:t>Available Contracts:</a:t>
            </a:r>
          </a:p>
          <a:p>
            <a:r>
              <a:rPr lang="en-US" sz="3600" dirty="0"/>
              <a:t>	</a:t>
            </a:r>
            <a:r>
              <a:rPr lang="en-US" sz="3200" dirty="0" smtClean="0"/>
              <a:t>Search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Share (Source and Target)</a:t>
            </a:r>
          </a:p>
          <a:p>
            <a:r>
              <a:rPr lang="en-US" sz="3200" dirty="0" smtClean="0"/>
              <a:t>	Settings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651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6"/>
                </a:solidFill>
              </a:rPr>
              <a:t>How </a:t>
            </a:r>
            <a:r>
              <a:rPr lang="en-US" sz="3600" dirty="0">
                <a:solidFill>
                  <a:schemeClr val="accent6"/>
                </a:solidFill>
              </a:rPr>
              <a:t>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does it Allow Immersion?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giving the </a:t>
            </a:r>
            <a:r>
              <a:rPr lang="en-US" sz="3600" dirty="0" err="1" smtClean="0"/>
              <a:t>appea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X</a:t>
            </a:r>
          </a:p>
          <a:p>
            <a:r>
              <a:rPr lang="en-US" sz="3600" dirty="0" smtClean="0"/>
              <a:t>Y</a:t>
            </a:r>
          </a:p>
          <a:p>
            <a:r>
              <a:rPr lang="en-US" sz="3600" dirty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165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859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Search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become searchable via the search charm.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048000"/>
            <a:ext cx="2247638" cy="290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 allow: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External Searches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Internal Searches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Search Suggestions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35027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521</Words>
  <Application>Microsoft Office PowerPoint</Application>
  <PresentationFormat>On-screen Show (4:3)</PresentationFormat>
  <Paragraphs>171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2013-03-21T10:14:37Z</dcterms:modified>
</cp:coreProperties>
</file>