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6" r:id="rId2"/>
    <p:sldId id="307" r:id="rId3"/>
    <p:sldId id="312" r:id="rId4"/>
    <p:sldId id="293" r:id="rId5"/>
    <p:sldId id="258" r:id="rId6"/>
    <p:sldId id="311" r:id="rId7"/>
    <p:sldId id="313" r:id="rId8"/>
    <p:sldId id="314" r:id="rId9"/>
    <p:sldId id="31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4" autoAdjust="0"/>
    <p:restoredTop sz="87368" autoAdjust="0"/>
  </p:normalViewPr>
  <p:slideViewPr>
    <p:cSldViewPr>
      <p:cViewPr varScale="1">
        <p:scale>
          <a:sx n="107" d="100"/>
          <a:sy n="107" d="100"/>
        </p:scale>
        <p:origin x="-1290" y="-78"/>
      </p:cViewPr>
      <p:guideLst>
        <p:guide orient="horz" pos="3168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43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a photo album.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Master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short caption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caption text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00600"/>
            <a:ext cx="5486400" cy="566738"/>
          </a:xfrm>
          <a:solidFill>
            <a:srgbClr val="FC7500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6400" y="612775"/>
            <a:ext cx="5486400" cy="4114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4435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11/8/2012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2519" y="0"/>
            <a:ext cx="540774" cy="6858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93455" y="3429000"/>
            <a:ext cx="6858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76" r:id="rId4"/>
    <p:sldLayoutId id="2147483657" r:id="rId5"/>
    <p:sldLayoutId id="2147483655" r:id="rId6"/>
    <p:sldLayoutId id="2147483674" r:id="rId7"/>
    <p:sldLayoutId id="2147483675" r:id="rId8"/>
    <p:sldLayoutId id="2147483670" r:id="rId9"/>
    <p:sldLayoutId id="2147483671" r:id="rId10"/>
    <p:sldLayoutId id="2147483679" r:id="rId11"/>
    <p:sldLayoutId id="2147483680" r:id="rId12"/>
    <p:sldLayoutId id="2147483672" r:id="rId13"/>
    <p:sldLayoutId id="2147483673" r:id="rId14"/>
    <p:sldLayoutId id="2147483650" r:id="rId15"/>
    <p:sldLayoutId id="2147483667" r:id="rId16"/>
    <p:sldLayoutId id="2147483668" r:id="rId17"/>
    <p:sldLayoutId id="2147483666" r:id="rId18"/>
    <p:sldLayoutId id="2147483664" r:id="rId19"/>
    <p:sldLayoutId id="2147483663" r:id="rId20"/>
    <p:sldLayoutId id="2147483653" r:id="rId21"/>
    <p:sldLayoutId id="2147483652" r:id="rId22"/>
    <p:sldLayoutId id="2147483660" r:id="rId23"/>
    <p:sldLayoutId id="2147483658" r:id="rId24"/>
    <p:sldLayoutId id="2147483665" r:id="rId25"/>
    <p:sldLayoutId id="2147483669" r:id="rId26"/>
    <p:sldLayoutId id="2147483654" r:id="rId27"/>
    <p:sldLayoutId id="2147483656" r:id="rId28"/>
    <p:sldLayoutId id="2147483684" r:id="rId2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6" Type="http://schemas.microsoft.com/office/2007/relationships/hdphoto" Target="../media/hdphoto4.wdp"/><Relationship Id="rId5" Type="http://schemas.openxmlformats.org/officeDocument/2006/relationships/image" Target="../media/image20.jpe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0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microsoft.com/office/2007/relationships/hdphoto" Target="../media/hdphoto5.wdp"/><Relationship Id="rId5" Type="http://schemas.openxmlformats.org/officeDocument/2006/relationships/image" Target="../media/image21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C7500"/>
                </a:solidFill>
              </a:rPr>
              <a:t>Windows 8 Live Tiles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00400" y="4646839"/>
            <a:ext cx="5181600" cy="183016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</a:rPr>
              <a:t>Derik Whittaker</a:t>
            </a:r>
          </a:p>
          <a:p>
            <a:pPr algn="r"/>
            <a:r>
              <a:rPr lang="en-US" b="1" dirty="0" smtClean="0">
                <a:solidFill>
                  <a:schemeClr val="bg1"/>
                </a:solidFill>
              </a:rPr>
              <a:t>http://www.devlicio.us</a:t>
            </a: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@</a:t>
            </a:r>
            <a:r>
              <a:rPr lang="en-US" sz="3600" b="1" dirty="0" err="1" smtClean="0">
                <a:solidFill>
                  <a:schemeClr val="bg1"/>
                </a:solidFill>
              </a:rPr>
              <a:t>DerikWhittaker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C# MVP / ASP Insider</a:t>
            </a: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Derik@Graudo.com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5726" y="1092678"/>
            <a:ext cx="1905744" cy="309711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</p:pic>
      <p:pic>
        <p:nvPicPr>
          <p:cNvPr id="16" name="Picture 15"/>
          <p:cNvPicPr>
            <a:picLocks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96"/>
          <a:stretch/>
        </p:blipFill>
        <p:spPr>
          <a:xfrm>
            <a:off x="152400" y="990600"/>
            <a:ext cx="1937211" cy="309981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</p:pic>
      <p:pic>
        <p:nvPicPr>
          <p:cNvPr id="17" name="Picture 16"/>
          <p:cNvPicPr>
            <a:picLocks/>
          </p:cNvPicPr>
          <p:nvPr/>
        </p:nvPicPr>
        <p:blipFill rotWithShape="1">
          <a:blip r:embed="rId4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 rot="10800000">
            <a:off x="2286001" y="2531615"/>
            <a:ext cx="1905000" cy="309981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84612" y="3786799"/>
            <a:ext cx="1905000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Live Tiles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905" y="5318233"/>
            <a:ext cx="1905000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Secondary Tiles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04271" y="3850942"/>
            <a:ext cx="1905000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Tile Notifications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/>
          </p:cNvPicPr>
          <p:nvPr/>
        </p:nvPicPr>
        <p:blipFill rotWithShape="1">
          <a:blip r:embed="rId4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 rot="10800000">
            <a:off x="6477000" y="2552102"/>
            <a:ext cx="1905000" cy="309981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6477904" y="5338720"/>
            <a:ext cx="1905000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Toast Notifications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5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5" grpId="0" animBg="1"/>
      <p:bldP spid="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Makes Live Tiles Special?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3" descr="C:\Users\derik\Desktop\Demo.LiveTiles\question-mark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199"/>
            <a:ext cx="4724400" cy="41706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993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724400" y="5244010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Informative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724400" y="990600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Sexy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2050" y="291010"/>
            <a:ext cx="2070100" cy="1994990"/>
          </a:xfrm>
        </p:spPr>
      </p:pic>
      <p:pic>
        <p:nvPicPr>
          <p:cNvPr id="21" name="Picture Placeholder 20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858000" y="291009"/>
            <a:ext cx="2059858" cy="1997633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04800" y="989272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Engaging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22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517057" y="3110410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Difference Maker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6936657" y="3124200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Live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27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304800" y="5257800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Deep Linking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28"/>
          </p:nvPr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" name="Picture Placeholder 3"/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25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5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31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6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6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63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5" grpId="0" build="p" autoUpdateAnimBg="0"/>
      <p:bldP spid="9" grpId="0" build="p"/>
      <p:bldP spid="13" grpId="0" build="p" autoUpdateAnimBg="0"/>
      <p:bldP spid="15" grpId="0" build="p" autoUpdateAnimBg="0"/>
      <p:bldP spid="1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Types of Live Tiles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447800"/>
            <a:ext cx="2906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Small Square Tiles (30x30px)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48200" y="2667000"/>
            <a:ext cx="3069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Logo Square Tiles (150x150px)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0" y="4495800"/>
            <a:ext cx="3122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Wide Square Tiles (310x150px)</a:t>
            </a:r>
            <a:endParaRPr lang="en-US" dirty="0"/>
          </a:p>
        </p:txBody>
      </p:sp>
      <p:pic>
        <p:nvPicPr>
          <p:cNvPr id="2050" name="Picture 2" descr="C:\Users\derik\Desktop\Demo.LiveTiles\LogoT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380" y="3067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erik\Desktop\Demo.LiveTiles\WideT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50" y="5029200"/>
            <a:ext cx="2952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erik\Desktop\Demo.LiveTiles\SmallTi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480" y="238125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 </a:t>
            </a:r>
            <a:r>
              <a:rPr lang="en-US" sz="2400" dirty="0" smtClean="0">
                <a:solidFill>
                  <a:schemeClr val="bg1"/>
                </a:solidFill>
              </a:rPr>
              <a:t>are Secondary Tiles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447800"/>
            <a:ext cx="6592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Secondary Tiles </a:t>
            </a:r>
            <a:r>
              <a:rPr lang="en-US" dirty="0" smtClean="0"/>
              <a:t>are tiles which can be used to ‘deep link’ into your application.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1" y="4495800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C7500"/>
                </a:solidFill>
              </a:rPr>
              <a:t>Secondary Tiles </a:t>
            </a:r>
            <a:r>
              <a:rPr lang="en-US" dirty="0"/>
              <a:t>are tiles </a:t>
            </a:r>
            <a:r>
              <a:rPr lang="en-US" dirty="0" smtClean="0"/>
              <a:t>are able to be ‘Live’, they can be updated in the same manor as primary tiles</a:t>
            </a:r>
            <a:endParaRPr lang="en-US" dirty="0"/>
          </a:p>
        </p:txBody>
      </p:sp>
      <p:pic>
        <p:nvPicPr>
          <p:cNvPr id="3074" name="Picture 2" descr="C:\Users\derik\Desktop\Demo.LiveTiles\DeepLink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981200"/>
            <a:ext cx="2857500" cy="1752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erik\Desktop\Demo.LiveTiles\LiveUpdateImage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61" y="5131875"/>
            <a:ext cx="3061079" cy="16110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235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 </a:t>
            </a:r>
            <a:r>
              <a:rPr lang="en-US" sz="2400" dirty="0" smtClean="0">
                <a:solidFill>
                  <a:schemeClr val="bg1"/>
                </a:solidFill>
              </a:rPr>
              <a:t>are Scheduled Notifications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447800"/>
            <a:ext cx="6592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Scheduled Notifications </a:t>
            </a:r>
            <a:r>
              <a:rPr lang="en-US" dirty="0" smtClean="0"/>
              <a:t>allow for you to push content to your tile at a predetermined time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1" y="3200400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Scheduled Notifications </a:t>
            </a:r>
            <a:r>
              <a:rPr lang="en-US" dirty="0" smtClean="0"/>
              <a:t>are able to be queued to allow multiple updates over the course of time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916269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Scheduled Notifications </a:t>
            </a:r>
            <a:r>
              <a:rPr lang="en-US" dirty="0" smtClean="0"/>
              <a:t>are able to be removed if their content is no longer important</a:t>
            </a:r>
            <a:endParaRPr lang="en-US" dirty="0"/>
          </a:p>
        </p:txBody>
      </p:sp>
      <p:pic>
        <p:nvPicPr>
          <p:cNvPr id="4099" name="Picture 3" descr="C:\Users\derik\Desktop\Demo.LiveTiles\ScheduledNotification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67" y="1806476"/>
            <a:ext cx="2524125" cy="11239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derik\Desktop\Demo.LiveTiles\Queu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650634"/>
            <a:ext cx="1890713" cy="11499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derik\Desktop\Demo.LiveTiles\Queu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098" y="5334000"/>
            <a:ext cx="1890713" cy="11499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y 3"/>
          <p:cNvSpPr/>
          <p:nvPr/>
        </p:nvSpPr>
        <p:spPr>
          <a:xfrm>
            <a:off x="6278363" y="5715000"/>
            <a:ext cx="533400" cy="609600"/>
          </a:xfrm>
          <a:prstGeom prst="mathMultiply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684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18" grpId="0"/>
      <p:bldP spid="7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 </a:t>
            </a:r>
            <a:r>
              <a:rPr lang="en-US" sz="2400" dirty="0" smtClean="0">
                <a:solidFill>
                  <a:schemeClr val="bg1"/>
                </a:solidFill>
              </a:rPr>
              <a:t>are Toast Notifications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447800"/>
            <a:ext cx="6592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Toast Notifications </a:t>
            </a:r>
            <a:r>
              <a:rPr lang="en-US" dirty="0" smtClean="0"/>
              <a:t>are a way to notify the user of a long running process has completed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1" y="32004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Scheduled Notifications </a:t>
            </a:r>
            <a:r>
              <a:rPr lang="en-US" dirty="0" smtClean="0"/>
              <a:t>are able to be scheduled for a future time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916269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Scheduled Notifications </a:t>
            </a:r>
            <a:r>
              <a:rPr lang="en-US" dirty="0" smtClean="0"/>
              <a:t>are able to be pushed remotely from the cloud (we will not demo this today)</a:t>
            </a:r>
            <a:endParaRPr lang="en-US" dirty="0"/>
          </a:p>
        </p:txBody>
      </p:sp>
      <p:pic>
        <p:nvPicPr>
          <p:cNvPr id="4100" name="Picture 4" descr="C:\Users\derik\Desktop\Demo.LiveTiles\Queu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650634"/>
            <a:ext cx="1890713" cy="11499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derik\Desktop\Demo.LiveTiles\toast-notification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11" y="1905000"/>
            <a:ext cx="2857500" cy="6628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derik\Desktop\Demo.LiveTiles\CloudNotificati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584" y="5357674"/>
            <a:ext cx="1148718" cy="11562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313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18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Lets Code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147" name="Picture 3" descr="C:\Users\derik\Desktop\Demo.LiveTiles\FallingSoftware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196" y="1828800"/>
            <a:ext cx="5212408" cy="39093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358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Urban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UrbanPhotoAlbum</Template>
  <TotalTime>0</TotalTime>
  <Words>229</Words>
  <Application>Microsoft Office PowerPoint</Application>
  <PresentationFormat>On-screen Show (4:3)</PresentationFormat>
  <Paragraphs>43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2012-11-08T23:40:00Z</dcterms:created>
  <dcterms:modified xsi:type="dcterms:W3CDTF">2012-11-09T00:52:52Z</dcterms:modified>
</cp:coreProperties>
</file>