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6" r:id="rId2"/>
    <p:sldId id="307" r:id="rId3"/>
    <p:sldId id="312" r:id="rId4"/>
    <p:sldId id="293" r:id="rId5"/>
    <p:sldId id="258" r:id="rId6"/>
    <p:sldId id="311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107" d="100"/>
          <a:sy n="107" d="100"/>
        </p:scale>
        <p:origin x="-1866" y="-7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4.wdp"/><Relationship Id="rId5" Type="http://schemas.openxmlformats.org/officeDocument/2006/relationships/image" Target="../media/image21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Windows 8 Live Tiles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35" y="1007713"/>
            <a:ext cx="1883548" cy="309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9" y="2529263"/>
            <a:ext cx="1930873" cy="313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57622"/>
            <a:ext cx="1891519" cy="3073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E:\Development.Personal\GitHub\Demo.LiveTiles\Demo.LiveTiles.Presentation\Assets\LiveTileTo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4" y="944986"/>
            <a:ext cx="1982818" cy="3136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4612" y="3786799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Live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905" y="5318233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Secondary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4271" y="3850942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Tile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904" y="5338720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Toast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5" grpId="0" animBg="1"/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Makes Live Tiles Special?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derik\Desktop\Demo.LiveTiles\question-mar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199"/>
            <a:ext cx="4724400" cy="417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724400" y="52440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Informative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24400" y="9906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Sexy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050" y="291010"/>
            <a:ext cx="2070100" cy="199499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291009"/>
            <a:ext cx="2059858" cy="199763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4800" y="989272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Engaging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517057" y="31104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Difference Maker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6936657" y="31242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4800" y="52578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Deep Linking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31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6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6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63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9" grpId="0" build="p"/>
      <p:bldP spid="13" grpId="0" build="p" autoUpdateAnimBg="0"/>
      <p:bldP spid="15" grpId="0" build="p" autoUpdateAnimBg="0"/>
      <p:bldP spid="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Live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290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Small Square Tiles (30x30px)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667000"/>
            <a:ext cx="306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Logo Square Tiles (150x150px)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4495800"/>
            <a:ext cx="312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Wide Square Tiles (310x150px)</a:t>
            </a:r>
            <a:endParaRPr lang="en-US" dirty="0"/>
          </a:p>
        </p:txBody>
      </p:sp>
      <p:pic>
        <p:nvPicPr>
          <p:cNvPr id="2050" name="Picture 2" descr="C:\Users\derik\Desktop\Demo.LiveTiles\LogoT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80" y="3067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rik\Desktop\Demo.LiveTiles\WideT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" y="5029200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rik\Desktop\Demo.LiveTiles\SmallTi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80" y="23812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Secondary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Secondary Tiles </a:t>
            </a:r>
            <a:r>
              <a:rPr lang="en-US" dirty="0" smtClean="0"/>
              <a:t>are tiles which can be used to ‘deep link’ into your application.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44958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C7500"/>
                </a:solidFill>
              </a:rPr>
              <a:t>Secondary Tiles </a:t>
            </a:r>
            <a:r>
              <a:rPr lang="en-US" dirty="0"/>
              <a:t>are tiles </a:t>
            </a:r>
            <a:r>
              <a:rPr lang="en-US" dirty="0" smtClean="0"/>
              <a:t>are able to be ‘Live’, they can be updated in the same manor as primary tiles</a:t>
            </a:r>
            <a:endParaRPr lang="en-US" dirty="0"/>
          </a:p>
        </p:txBody>
      </p:sp>
      <p:pic>
        <p:nvPicPr>
          <p:cNvPr id="3074" name="Picture 2" descr="C:\Users\derik\Desktop\Demo.LiveTiles\DeepLin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81200"/>
            <a:ext cx="28575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rik\Desktop\Demo.LiveTiles\LiveUpdateImage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1" y="5131875"/>
            <a:ext cx="3061079" cy="1611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3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Scheduled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allow for you to push content to your tile at a predetermined time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queued to allow multiple updates over the course of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removed if their content is no longer important</a:t>
            </a:r>
            <a:endParaRPr lang="en-US" dirty="0"/>
          </a:p>
        </p:txBody>
      </p:sp>
      <p:pic>
        <p:nvPicPr>
          <p:cNvPr id="4099" name="Picture 3" descr="C:\Users\derik\Desktop\Demo.LiveTiles\ScheduledNotification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67" y="1806476"/>
            <a:ext cx="2524125" cy="1123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98" y="5334000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6278363" y="5715000"/>
            <a:ext cx="533400" cy="609600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8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Toast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Toast Notifications </a:t>
            </a:r>
            <a:r>
              <a:rPr lang="en-US" dirty="0" smtClean="0"/>
              <a:t>are a way to notify the user of a long running process has completed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scheduled for a future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pushed remotely from the cloud (we will not demo this today)</a:t>
            </a:r>
            <a:endParaRPr lang="en-US" dirty="0"/>
          </a:p>
        </p:txBody>
      </p:sp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erik\Desktop\Demo.LiveTiles\toast-notificatio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11" y="1905000"/>
            <a:ext cx="2857500" cy="6628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rik\Desktop\Demo.LiveTiles\CloudNotificati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84" y="5357674"/>
            <a:ext cx="1148718" cy="1156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13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Lets Code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derik\Desktop\Demo.LiveTiles\FallingSoftwar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96" y="1828800"/>
            <a:ext cx="5212408" cy="39093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58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229</Words>
  <Application>Microsoft Office PowerPoint</Application>
  <PresentationFormat>On-screen Show (4:3)</PresentationFormat>
  <Paragraphs>43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2012-11-10T11:05:38Z</dcterms:modified>
</cp:coreProperties>
</file>