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6" r:id="rId2"/>
    <p:sldId id="259" r:id="rId3"/>
    <p:sldId id="299" r:id="rId4"/>
    <p:sldId id="268" r:id="rId5"/>
    <p:sldId id="305" r:id="rId6"/>
    <p:sldId id="306" r:id="rId7"/>
    <p:sldId id="300" r:id="rId8"/>
    <p:sldId id="269" r:id="rId9"/>
    <p:sldId id="302" r:id="rId10"/>
    <p:sldId id="304" r:id="rId11"/>
    <p:sldId id="295" r:id="rId12"/>
    <p:sldId id="307" r:id="rId13"/>
    <p:sldId id="265" r:id="rId14"/>
    <p:sldId id="29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53F"/>
    <a:srgbClr val="33342D"/>
    <a:srgbClr val="8CC84B"/>
    <a:srgbClr val="46483E"/>
    <a:srgbClr val="F07F09"/>
    <a:srgbClr val="FBA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5" autoAdjust="0"/>
    <p:restoredTop sz="73570" autoAdjust="0"/>
  </p:normalViewPr>
  <p:slideViewPr>
    <p:cSldViewPr snapToGrid="0">
      <p:cViewPr varScale="1">
        <p:scale>
          <a:sx n="69" d="100"/>
          <a:sy n="69" d="100"/>
        </p:scale>
        <p:origin x="1075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5569F-882A-401E-AB23-17C32D038190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05A35-F531-4998-AEC1-77644610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started</a:t>
            </a:r>
            <a:r>
              <a:rPr lang="en-US" baseline="0" dirty="0" smtClean="0"/>
              <a:t> learning node in my spare time</a:t>
            </a:r>
          </a:p>
          <a:p>
            <a:r>
              <a:rPr lang="en-US" baseline="0" dirty="0" smtClean="0"/>
              <a:t>Do NOT do this as part of my day job</a:t>
            </a:r>
          </a:p>
          <a:p>
            <a:r>
              <a:rPr lang="en-US" baseline="0" dirty="0" smtClean="0"/>
              <a:t>I am NOT an expert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05A35-F531-4998-AEC1-776446101E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24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have you used it for</a:t>
            </a:r>
          </a:p>
          <a:p>
            <a:r>
              <a:rPr lang="en-US" baseline="0" dirty="0" smtClean="0"/>
              <a:t>What are your thoughts</a:t>
            </a:r>
          </a:p>
          <a:p>
            <a:r>
              <a:rPr lang="en-US" baseline="0" dirty="0" smtClean="0"/>
              <a:t>	- tooling</a:t>
            </a:r>
          </a:p>
          <a:p>
            <a:r>
              <a:rPr lang="en-US" baseline="0" dirty="0" smtClean="0"/>
              <a:t>	- 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05A35-F531-4998-AEC1-776446101E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90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this</a:t>
            </a:r>
            <a:r>
              <a:rPr lang="en-US" baseline="0" dirty="0" smtClean="0"/>
              <a:t> mean?</a:t>
            </a:r>
          </a:p>
          <a:p>
            <a:r>
              <a:rPr lang="en-US" baseline="0" dirty="0" smtClean="0"/>
              <a:t>Compare this to something like</a:t>
            </a:r>
          </a:p>
          <a:p>
            <a:r>
              <a:rPr lang="en-US" baseline="0" dirty="0" smtClean="0"/>
              <a:t>	-- IIS (any server)</a:t>
            </a:r>
          </a:p>
          <a:p>
            <a:r>
              <a:rPr lang="en-US" baseline="0" dirty="0" smtClean="0"/>
              <a:t>	-- Windows service</a:t>
            </a:r>
          </a:p>
          <a:p>
            <a:r>
              <a:rPr lang="en-US" baseline="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05A35-F531-4998-AEC1-776446101E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47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 it solve this problem?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By not allowing blocking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actions/libraries are non-blocking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05A35-F531-4998-AEC1-776446101E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84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05A35-F531-4998-AEC1-776446101E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2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05A35-F531-4998-AEC1-776446101E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64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05A35-F531-4998-AEC1-776446101E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61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05A35-F531-4998-AEC1-776446101E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tail_Slide_Content">
    <p:bg>
      <p:bgPr>
        <a:solidFill>
          <a:srgbClr val="90C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1734800" y="0"/>
            <a:ext cx="457200" cy="6858000"/>
          </a:xfrm>
          <a:prstGeom prst="rect">
            <a:avLst/>
          </a:prstGeom>
          <a:solidFill>
            <a:srgbClr val="33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1261872" y="2645841"/>
            <a:ext cx="9692640" cy="1325562"/>
          </a:xfr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 smtClean="0"/>
              <a:t>Content….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77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4648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90C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rgbClr val="4648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5960" y="365760"/>
            <a:ext cx="9692640" cy="13255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734800" y="0"/>
            <a:ext cx="457200" cy="6858000"/>
          </a:xfrm>
          <a:prstGeom prst="rect">
            <a:avLst/>
          </a:prstGeom>
          <a:solidFill>
            <a:srgbClr val="90C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333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2155371"/>
            <a:ext cx="9418320" cy="4336869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90C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rgbClr val="333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8CC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5888" y="2651760"/>
            <a:ext cx="9692640" cy="13255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07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1" r:id="rId2"/>
    <p:sldLayoutId id="2147483842" r:id="rId3"/>
    <p:sldLayoutId id="2147483843" r:id="rId4"/>
    <p:sldLayoutId id="2147483852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pmjs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downlo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C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2" name="Picture 8" descr="http://blog.itsnydell.com/content/images/2013/Nov/nodejs_logo_g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79" y="1281689"/>
            <a:ext cx="8836025" cy="378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2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61872" y="3274142"/>
            <a:ext cx="9418320" cy="2903634"/>
          </a:xfrm>
        </p:spPr>
        <p:txBody>
          <a:bodyPr>
            <a:normAutofit/>
          </a:bodyPr>
          <a:lstStyle/>
          <a:p>
            <a:r>
              <a:rPr lang="en-US" sz="4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Uses Node Package Manager (NPM) </a:t>
            </a:r>
            <a:r>
              <a:rPr lang="en-US" sz="4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Myriad Pro" panose="020B0503030403020204" pitchFamily="34" charset="0"/>
              </a:rPr>
              <a:t/>
            </a:r>
            <a:br>
              <a:rPr lang="en-US" sz="4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Myriad Pro" panose="020B0503030403020204" pitchFamily="34" charset="0"/>
              </a:rPr>
            </a:br>
            <a:endParaRPr lang="en-US" sz="4200" dirty="0" smtClean="0">
              <a:solidFill>
                <a:srgbClr val="90C53F"/>
              </a:solidFill>
              <a:latin typeface="Myriad Pro" panose="020B0503030403020204" pitchFamily="34" charset="0"/>
            </a:endParaRPr>
          </a:p>
          <a:p>
            <a:r>
              <a:rPr lang="en-US" sz="4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Browse at </a:t>
            </a:r>
            <a:r>
              <a:rPr lang="en-US" sz="4200" dirty="0" smtClean="0">
                <a:solidFill>
                  <a:srgbClr val="90C53F"/>
                </a:solidFill>
                <a:latin typeface="Myriad Pro" panose="020B0503030403020204" pitchFamily="34" charset="0"/>
                <a:hlinkClick r:id="rId3"/>
              </a:rPr>
              <a:t>http://npmjs.org</a:t>
            </a:r>
            <a:endParaRPr lang="en-US" sz="4200" dirty="0" smtClean="0">
              <a:solidFill>
                <a:srgbClr val="90C53F"/>
              </a:solidFill>
              <a:latin typeface="Myriad Pro" panose="020B0503030403020204" pitchFamily="34" charset="0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    more than </a:t>
            </a:r>
            <a:r>
              <a:rPr lang="en-US" sz="3600" dirty="0">
                <a:solidFill>
                  <a:schemeClr val="tx1"/>
                </a:solidFill>
                <a:latin typeface="Myriad Pro" panose="020B0503030403020204" pitchFamily="34" charset="0"/>
              </a:rPr>
              <a:t>61k </a:t>
            </a:r>
            <a:r>
              <a:rPr lang="en-US" sz="36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available packages</a:t>
            </a:r>
            <a:endParaRPr lang="en-US" sz="3600" dirty="0" smtClean="0">
              <a:solidFill>
                <a:srgbClr val="90C53F"/>
              </a:solidFill>
              <a:latin typeface="Myriad Pro" panose="020B0503030403020204" pitchFamily="34" charset="0"/>
            </a:endParaRPr>
          </a:p>
          <a:p>
            <a:endParaRPr lang="en-US" sz="4200" dirty="0" smtClean="0">
              <a:solidFill>
                <a:srgbClr val="90C53F"/>
              </a:solidFill>
              <a:latin typeface="Myriad Pro" panose="020B0503030403020204" pitchFamily="34" charset="0"/>
            </a:endParaRPr>
          </a:p>
          <a:p>
            <a:endParaRPr lang="en-US" sz="4200" dirty="0">
              <a:solidFill>
                <a:schemeClr val="bg2">
                  <a:lumMod val="25000"/>
                  <a:lumOff val="7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8761" y="365760"/>
            <a:ext cx="11956025" cy="1325562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+mn-lt"/>
              </a:rPr>
              <a:t>Installing </a:t>
            </a:r>
            <a:r>
              <a:rPr lang="en-US" sz="7200" dirty="0" smtClean="0">
                <a:solidFill>
                  <a:srgbClr val="90C53F"/>
                </a:solidFill>
                <a:latin typeface="Myriad Pro Black" panose="020B0903030403020204" pitchFamily="34" charset="0"/>
              </a:rPr>
              <a:t>Packages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8520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33377" y="254642"/>
            <a:ext cx="12408061" cy="1280421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latin typeface="Myriad Pro" panose="020B0503030403020204" pitchFamily="34" charset="0"/>
              </a:rPr>
              <a:t>NPM Packages </a:t>
            </a:r>
            <a:r>
              <a:rPr lang="en-US" sz="7200" dirty="0">
                <a:solidFill>
                  <a:srgbClr val="90C53F"/>
                </a:solidFill>
                <a:latin typeface="Myriad Pro" panose="020B0503030403020204" pitchFamily="34" charset="0"/>
              </a:rPr>
              <a:t>w</a:t>
            </a:r>
            <a:r>
              <a:rPr lang="en-US" sz="7200" dirty="0" smtClean="0">
                <a:solidFill>
                  <a:srgbClr val="90C53F"/>
                </a:solidFill>
                <a:latin typeface="Myriad Pro" panose="020B0503030403020204" pitchFamily="34" charset="0"/>
              </a:rPr>
              <a:t>e</a:t>
            </a:r>
            <a:r>
              <a:rPr lang="en-US" sz="7200" dirty="0" smtClean="0">
                <a:latin typeface="Myriad Pro" panose="020B0503030403020204" pitchFamily="34" charset="0"/>
              </a:rPr>
              <a:t> will use</a:t>
            </a:r>
            <a:endParaRPr lang="en-US" sz="3700" dirty="0">
              <a:solidFill>
                <a:schemeClr val="tx1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205887" y="1698171"/>
            <a:ext cx="10624751" cy="43678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 err="1" smtClean="0">
                <a:latin typeface="Myriad Pro" panose="020B0503030403020204" pitchFamily="34" charset="0"/>
              </a:rPr>
              <a:t>Express.Js</a:t>
            </a:r>
            <a:r>
              <a:rPr lang="en-US" sz="4800" dirty="0" smtClean="0">
                <a:latin typeface="Myriad Pro" panose="020B0503030403020204" pitchFamily="34" charset="0"/>
              </a:rPr>
              <a:t> (web </a:t>
            </a:r>
            <a:r>
              <a:rPr lang="en-US" sz="4800" dirty="0" err="1" smtClean="0">
                <a:latin typeface="Myriad Pro" panose="020B0503030403020204" pitchFamily="34" charset="0"/>
              </a:rPr>
              <a:t>dev</a:t>
            </a:r>
            <a:r>
              <a:rPr lang="en-US" sz="4800" dirty="0" smtClean="0">
                <a:latin typeface="Myriad Pro" panose="020B0503030403020204" pitchFamily="34" charset="0"/>
              </a:rPr>
              <a:t> framework)</a:t>
            </a:r>
            <a:br>
              <a:rPr lang="en-US" sz="4800" dirty="0" smtClean="0">
                <a:latin typeface="Myriad Pro" panose="020B0503030403020204" pitchFamily="34" charset="0"/>
              </a:rPr>
            </a:br>
            <a:endParaRPr lang="en-US" sz="4800" dirty="0" smtClean="0">
              <a:solidFill>
                <a:schemeClr val="tx1">
                  <a:lumMod val="65000"/>
                </a:schemeClr>
              </a:solidFill>
              <a:latin typeface="Myriad Pro" panose="020B0503030403020204" pitchFamily="34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Myriad Pro" panose="020B0503030403020204" pitchFamily="34" charset="0"/>
              </a:rPr>
              <a:t>Socket.io (</a:t>
            </a:r>
            <a:r>
              <a:rPr lang="en-US" sz="4800" dirty="0" err="1" smtClean="0">
                <a:latin typeface="Myriad Pro" panose="020B0503030403020204" pitchFamily="34" charset="0"/>
              </a:rPr>
              <a:t>realtime</a:t>
            </a:r>
            <a:r>
              <a:rPr lang="en-US" sz="4800" dirty="0" smtClean="0">
                <a:latin typeface="Myriad Pro" panose="020B0503030403020204" pitchFamily="34" charset="0"/>
              </a:rPr>
              <a:t> sockets framework)</a:t>
            </a:r>
            <a:endParaRPr lang="en-US" sz="4800" dirty="0">
              <a:latin typeface="Myriad Pro" panose="020B0503030403020204" pitchFamily="34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4800" dirty="0" smtClean="0">
              <a:latin typeface="Myriad Pro" panose="020B0503030403020204" pitchFamily="34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Myriad Pro" panose="020B0503030403020204" pitchFamily="34" charset="0"/>
              </a:rPr>
              <a:t>Underscore/Memory-Cache/</a:t>
            </a:r>
            <a:r>
              <a:rPr lang="en-US" sz="4800" dirty="0" err="1" smtClean="0">
                <a:latin typeface="Myriad Pro" panose="020B0503030403020204" pitchFamily="34" charset="0"/>
              </a:rPr>
              <a:t>etc</a:t>
            </a:r>
            <a:endParaRPr lang="en-US" sz="4800" dirty="0" smtClean="0">
              <a:latin typeface="Myriad Pro" panose="020B0503030403020204" pitchFamily="34" charset="0"/>
            </a:endParaRPr>
          </a:p>
          <a:p>
            <a:pPr lvl="1"/>
            <a:endParaRPr lang="en-US" sz="22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4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61872" y="2642839"/>
            <a:ext cx="11352914" cy="3534937"/>
          </a:xfrm>
        </p:spPr>
        <p:txBody>
          <a:bodyPr>
            <a:noAutofit/>
          </a:bodyPr>
          <a:lstStyle/>
          <a:p>
            <a:r>
              <a:rPr lang="en-US" sz="4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Visual Studio</a:t>
            </a:r>
            <a:r>
              <a:rPr lang="en-US" sz="4200" dirty="0">
                <a:solidFill>
                  <a:schemeClr val="bg2">
                    <a:lumMod val="25000"/>
                    <a:lumOff val="75000"/>
                  </a:schemeClr>
                </a:solidFill>
                <a:latin typeface="Myriad Pro" panose="020B0503030403020204" pitchFamily="34" charset="0"/>
              </a:rPr>
              <a:t> </a:t>
            </a:r>
            <a:r>
              <a:rPr lang="en-US" sz="4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Myriad Pro" panose="020B0503030403020204" pitchFamily="34" charset="0"/>
              </a:rPr>
              <a:t>(what I am using)</a:t>
            </a:r>
            <a:endParaRPr lang="en-US" sz="4200" dirty="0" smtClean="0">
              <a:solidFill>
                <a:srgbClr val="90C53F"/>
              </a:solidFill>
              <a:latin typeface="Myriad Pro" panose="020B0503030403020204" pitchFamily="34" charset="0"/>
            </a:endParaRPr>
          </a:p>
          <a:p>
            <a:r>
              <a:rPr lang="en-US" sz="4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Web Storm </a:t>
            </a:r>
          </a:p>
          <a:p>
            <a:r>
              <a:rPr lang="en-US" sz="4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Sublime</a:t>
            </a:r>
          </a:p>
          <a:p>
            <a:r>
              <a:rPr lang="en-US" sz="4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Any Text editor (run node on the command line)</a:t>
            </a:r>
            <a:endParaRPr lang="en-US" sz="4200" dirty="0" smtClean="0">
              <a:solidFill>
                <a:srgbClr val="90C53F"/>
              </a:solidFill>
              <a:latin typeface="Myriad Pro" panose="020B0503030403020204" pitchFamily="34" charset="0"/>
            </a:endParaRPr>
          </a:p>
          <a:p>
            <a:endParaRPr lang="en-US" sz="4200" dirty="0" smtClean="0">
              <a:solidFill>
                <a:srgbClr val="90C53F"/>
              </a:solidFill>
              <a:latin typeface="Myriad Pro" panose="020B0503030403020204" pitchFamily="34" charset="0"/>
            </a:endParaRPr>
          </a:p>
          <a:p>
            <a:endParaRPr lang="en-US" sz="4200" dirty="0">
              <a:solidFill>
                <a:schemeClr val="bg2">
                  <a:lumMod val="25000"/>
                  <a:lumOff val="7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8761" y="365760"/>
            <a:ext cx="11956025" cy="1325562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+mn-lt"/>
              </a:rPr>
              <a:t>Development </a:t>
            </a:r>
            <a:r>
              <a:rPr lang="en-US" sz="7200" dirty="0" smtClean="0">
                <a:solidFill>
                  <a:srgbClr val="90C53F"/>
                </a:solidFill>
                <a:latin typeface="Myriad Pro Black" panose="020B0903030403020204" pitchFamily="34" charset="0"/>
              </a:rPr>
              <a:t>Environment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4606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033704"/>
          </a:xfrm>
        </p:spPr>
        <p:txBody>
          <a:bodyPr>
            <a:normAutofit/>
          </a:bodyPr>
          <a:lstStyle/>
          <a:p>
            <a:pPr algn="ctr"/>
            <a:r>
              <a:rPr lang="en-US" sz="7200" i="1" dirty="0" smtClean="0">
                <a:solidFill>
                  <a:srgbClr val="90C53F"/>
                </a:solidFill>
                <a:latin typeface="Myriad Pro" panose="020B0503030403020204" pitchFamily="34" charset="0"/>
              </a:rPr>
              <a:t>Demo</a:t>
            </a:r>
            <a:r>
              <a:rPr lang="en-US" sz="7200" i="1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US" sz="7200" dirty="0" smtClean="0"/>
              <a:t>Time</a:t>
            </a:r>
            <a:endParaRPr lang="en-US" sz="7200" dirty="0">
              <a:latin typeface="Myriad Pro" panose="020B050303040302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30887" y="3792656"/>
            <a:ext cx="365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(a.k.a. enough slides already)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1825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92894" y="2261366"/>
            <a:ext cx="10973672" cy="2615620"/>
          </a:xfrm>
        </p:spPr>
        <p:txBody>
          <a:bodyPr>
            <a:noAutofit/>
          </a:bodyPr>
          <a:lstStyle/>
          <a:p>
            <a:pPr algn="ctr"/>
            <a:r>
              <a:rPr lang="en-US" sz="14400" dirty="0" smtClean="0">
                <a:solidFill>
                  <a:srgbClr val="90C53F"/>
                </a:solidFill>
              </a:rPr>
              <a:t/>
            </a:r>
            <a:br>
              <a:rPr lang="en-US" sz="14400" dirty="0" smtClean="0">
                <a:solidFill>
                  <a:srgbClr val="90C53F"/>
                </a:solidFill>
              </a:rPr>
            </a:br>
            <a:r>
              <a:rPr lang="en-US" sz="14400" dirty="0" smtClean="0"/>
              <a:t>Questions</a:t>
            </a:r>
            <a:endParaRPr lang="en-US" sz="144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91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latin typeface="Trench" panose="02000503000000020004" pitchFamily="50" charset="0"/>
              </a:rPr>
              <a:t>WHO</a:t>
            </a:r>
            <a:r>
              <a:rPr lang="en-US" sz="7200" b="1" dirty="0" smtClean="0">
                <a:solidFill>
                  <a:srgbClr val="90C53F"/>
                </a:solidFill>
                <a:latin typeface="Trench" panose="02000503000000020004" pitchFamily="50" charset="0"/>
              </a:rPr>
              <a:t>.</a:t>
            </a:r>
            <a:r>
              <a:rPr lang="en-US" sz="7200" b="1" dirty="0" smtClean="0">
                <a:latin typeface="Trench" panose="02000503000000020004" pitchFamily="50" charset="0"/>
              </a:rPr>
              <a:t>AM</a:t>
            </a:r>
            <a:r>
              <a:rPr lang="en-US" sz="7200" b="1" dirty="0" smtClean="0">
                <a:solidFill>
                  <a:srgbClr val="90C53F"/>
                </a:solidFill>
                <a:latin typeface="Trench" panose="02000503000000020004" pitchFamily="50" charset="0"/>
              </a:rPr>
              <a:t>.</a:t>
            </a:r>
            <a:r>
              <a:rPr lang="en-US" sz="7200" b="1" dirty="0" smtClean="0">
                <a:latin typeface="Trench" panose="02000503000000020004" pitchFamily="50" charset="0"/>
              </a:rPr>
              <a:t>I</a:t>
            </a:r>
            <a:r>
              <a:rPr lang="en-US" sz="7200" b="1" dirty="0" smtClean="0">
                <a:solidFill>
                  <a:srgbClr val="90C53F"/>
                </a:solidFill>
                <a:latin typeface="Trench" panose="02000503000000020004" pitchFamily="50" charset="0"/>
              </a:rPr>
              <a:t>?</a:t>
            </a:r>
            <a:endParaRPr lang="en-US" sz="7200" b="1" dirty="0">
              <a:solidFill>
                <a:srgbClr val="90C53F"/>
              </a:solidFill>
              <a:latin typeface="Trench" panose="02000503000000020004" pitchFamily="50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1872" y="2113808"/>
            <a:ext cx="8595360" cy="40663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90C53F"/>
                </a:solidFill>
              </a:rPr>
              <a:t>@</a:t>
            </a:r>
            <a:r>
              <a:rPr lang="en-US" sz="3600" dirty="0" err="1" smtClean="0"/>
              <a:t>DerikWhittaker</a:t>
            </a:r>
            <a:endParaRPr lang="en-US" sz="3600" dirty="0" smtClean="0"/>
          </a:p>
          <a:p>
            <a:r>
              <a:rPr lang="en-US" sz="3600" dirty="0" smtClean="0"/>
              <a:t>Derik</a:t>
            </a:r>
            <a:r>
              <a:rPr lang="en-US" sz="3600" dirty="0" smtClean="0">
                <a:solidFill>
                  <a:srgbClr val="90C53F"/>
                </a:solidFill>
              </a:rPr>
              <a:t>@</a:t>
            </a:r>
            <a:r>
              <a:rPr lang="en-US" sz="3600" dirty="0" smtClean="0"/>
              <a:t>graudo.com</a:t>
            </a:r>
          </a:p>
          <a:p>
            <a:r>
              <a:rPr lang="en-US" sz="3600" dirty="0" smtClean="0"/>
              <a:t>http</a:t>
            </a:r>
            <a:r>
              <a:rPr lang="en-US" sz="3600" dirty="0" smtClean="0">
                <a:solidFill>
                  <a:srgbClr val="90C53F"/>
                </a:solidFill>
              </a:rPr>
              <a:t>:</a:t>
            </a:r>
            <a:r>
              <a:rPr lang="en-US" sz="3600" dirty="0" smtClean="0"/>
              <a:t>//devlicio.us/blogs/derik_whittaker</a:t>
            </a:r>
          </a:p>
          <a:p>
            <a:endParaRPr lang="en-US" sz="1900" dirty="0" smtClean="0"/>
          </a:p>
          <a:p>
            <a:r>
              <a:rPr lang="en-US" sz="3600" dirty="0" smtClean="0"/>
              <a:t>Microsoft C</a:t>
            </a:r>
            <a:r>
              <a:rPr lang="en-US" sz="3600" dirty="0" smtClean="0">
                <a:solidFill>
                  <a:srgbClr val="90C53F"/>
                </a:solidFill>
              </a:rPr>
              <a:t>#</a:t>
            </a:r>
            <a:r>
              <a:rPr lang="en-US" sz="3600" dirty="0" smtClean="0"/>
              <a:t> MVP</a:t>
            </a:r>
          </a:p>
          <a:p>
            <a:r>
              <a:rPr lang="en-US" sz="3600" dirty="0" err="1" smtClean="0"/>
              <a:t>Asp</a:t>
            </a:r>
            <a:r>
              <a:rPr lang="en-US" sz="3600" dirty="0" err="1" smtClean="0">
                <a:solidFill>
                  <a:srgbClr val="90C53F"/>
                </a:solidFill>
              </a:rPr>
              <a:t>.</a:t>
            </a:r>
            <a:r>
              <a:rPr lang="en-US" sz="3600" dirty="0" err="1" smtClean="0"/>
              <a:t>Net</a:t>
            </a:r>
            <a:r>
              <a:rPr lang="en-US" sz="3600" dirty="0" smtClean="0"/>
              <a:t> Insider</a:t>
            </a:r>
          </a:p>
          <a:p>
            <a:r>
              <a:rPr lang="en-US" sz="3600" dirty="0" smtClean="0">
                <a:solidFill>
                  <a:srgbClr val="90C53F"/>
                </a:solidFill>
              </a:rPr>
              <a:t>P</a:t>
            </a:r>
            <a:r>
              <a:rPr lang="en-US" sz="3600" dirty="0" smtClean="0"/>
              <a:t>luralsight </a:t>
            </a:r>
            <a:r>
              <a:rPr lang="en-US" sz="3600" dirty="0" smtClean="0">
                <a:solidFill>
                  <a:srgbClr val="90C53F"/>
                </a:solidFill>
              </a:rPr>
              <a:t>A</a:t>
            </a:r>
            <a:r>
              <a:rPr lang="en-US" sz="3600" dirty="0" smtClean="0"/>
              <a:t>uthor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4297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8506" y="3101144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+mn-lt"/>
              </a:rPr>
              <a:t>Learning in </a:t>
            </a:r>
            <a:r>
              <a:rPr lang="en-US" sz="7200" dirty="0" smtClean="0">
                <a:solidFill>
                  <a:srgbClr val="90C53F"/>
                </a:solidFill>
                <a:latin typeface="Myriad Pro Black" panose="020B0903030403020204" pitchFamily="34" charset="0"/>
              </a:rPr>
              <a:t>Public</a:t>
            </a:r>
            <a:r>
              <a:rPr lang="en-US" sz="7200" dirty="0" smtClean="0">
                <a:latin typeface="+mn-lt"/>
              </a:rPr>
              <a:t>!</a:t>
            </a:r>
            <a:endParaRPr lang="en-US" sz="7200" dirty="0">
              <a:solidFill>
                <a:srgbClr val="F07F0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938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56626" y="3231623"/>
            <a:ext cx="9692640" cy="1325562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+mn-lt"/>
              </a:rPr>
              <a:t>Who has used</a:t>
            </a:r>
            <a:r>
              <a:rPr lang="en-US" sz="7200" dirty="0" smtClean="0">
                <a:latin typeface="+mn-lt"/>
              </a:rPr>
              <a:t> </a:t>
            </a:r>
            <a:r>
              <a:rPr lang="en-US" sz="7200" dirty="0" err="1">
                <a:solidFill>
                  <a:srgbClr val="90C53F"/>
                </a:solidFill>
                <a:latin typeface="Myriad Pro Black" panose="020B0903030403020204" pitchFamily="34" charset="0"/>
              </a:rPr>
              <a:t>Node.Js</a:t>
            </a:r>
            <a:r>
              <a:rPr lang="en-US" sz="7200" dirty="0" smtClean="0">
                <a:latin typeface="Myriad Pro Black" panose="020B0903030403020204" pitchFamily="34" charset="0"/>
              </a:rPr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3564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56598" y="3140221"/>
            <a:ext cx="9692640" cy="1325562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+mn-lt"/>
              </a:rPr>
              <a:t>Quick </a:t>
            </a:r>
            <a:r>
              <a:rPr lang="en-US" sz="7200" dirty="0" err="1" smtClean="0">
                <a:solidFill>
                  <a:srgbClr val="90C53F"/>
                </a:solidFill>
                <a:latin typeface="Myriad Pro Black" panose="020B0903030403020204" pitchFamily="34" charset="0"/>
              </a:rPr>
              <a:t>Node.Js</a:t>
            </a:r>
            <a:r>
              <a:rPr lang="en-US" sz="7200" dirty="0" smtClean="0">
                <a:solidFill>
                  <a:schemeClr val="tx1">
                    <a:lumMod val="50000"/>
                  </a:schemeClr>
                </a:solidFill>
                <a:latin typeface="Myriad Pro Black" panose="020B0903030403020204" pitchFamily="34" charset="0"/>
              </a:rPr>
              <a:t> </a:t>
            </a:r>
            <a:r>
              <a:rPr lang="en-US" sz="7200" dirty="0" smtClean="0">
                <a:latin typeface="+mn-lt"/>
              </a:rPr>
              <a:t>demo!</a:t>
            </a:r>
            <a:endParaRPr lang="en-US" sz="7200" dirty="0">
              <a:solidFill>
                <a:srgbClr val="F07F0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3750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61872" y="3274142"/>
            <a:ext cx="9418320" cy="1442824"/>
          </a:xfrm>
        </p:spPr>
        <p:txBody>
          <a:bodyPr>
            <a:normAutofit/>
          </a:bodyPr>
          <a:lstStyle/>
          <a:p>
            <a:r>
              <a:rPr lang="en-US" sz="4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Myriad Pro" panose="020B0503030403020204" pitchFamily="34" charset="0"/>
              </a:rPr>
              <a:t>JavaScript Runtime on the server via Chrome’s JavaScript (V8) runtime Engine</a:t>
            </a:r>
            <a:endParaRPr lang="en-US" sz="4200" dirty="0">
              <a:solidFill>
                <a:schemeClr val="bg2">
                  <a:lumMod val="25000"/>
                  <a:lumOff val="7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0260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+mn-lt"/>
              </a:rPr>
              <a:t>What is </a:t>
            </a:r>
            <a:r>
              <a:rPr lang="en-US" sz="7200" dirty="0" err="1">
                <a:solidFill>
                  <a:srgbClr val="90C53F"/>
                </a:solidFill>
                <a:latin typeface="Myriad Pro Black" panose="020B0903030403020204" pitchFamily="34" charset="0"/>
              </a:rPr>
              <a:t>Node.Js</a:t>
            </a:r>
            <a:r>
              <a:rPr lang="en-US" sz="7200" dirty="0" smtClean="0">
                <a:latin typeface="Myriad Pro Black" panose="020B0903030403020204" pitchFamily="34" charset="0"/>
              </a:rPr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08065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61872" y="3274142"/>
            <a:ext cx="9418320" cy="1442824"/>
          </a:xfrm>
        </p:spPr>
        <p:txBody>
          <a:bodyPr>
            <a:normAutofit/>
          </a:bodyPr>
          <a:lstStyle/>
          <a:p>
            <a:r>
              <a:rPr lang="en-US" sz="4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Myriad Pro" panose="020B0503030403020204" pitchFamily="34" charset="0"/>
              </a:rPr>
              <a:t>An event-driven, non-blocking I/O model which is lightweight and efficient</a:t>
            </a:r>
            <a:endParaRPr lang="en-US" sz="4200" dirty="0">
              <a:solidFill>
                <a:schemeClr val="bg2">
                  <a:lumMod val="25000"/>
                  <a:lumOff val="7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0260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+mn-lt"/>
              </a:rPr>
              <a:t>What is </a:t>
            </a:r>
            <a:r>
              <a:rPr lang="en-US" sz="7200" dirty="0" err="1">
                <a:solidFill>
                  <a:srgbClr val="90C53F"/>
                </a:solidFill>
                <a:latin typeface="Myriad Pro Black" panose="020B0903030403020204" pitchFamily="34" charset="0"/>
              </a:rPr>
              <a:t>Node.Js</a:t>
            </a:r>
            <a:r>
              <a:rPr lang="en-US" sz="7200" dirty="0" smtClean="0">
                <a:latin typeface="Myriad Pro Black" panose="020B0903030403020204" pitchFamily="34" charset="0"/>
              </a:rPr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6769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61872" y="3274142"/>
            <a:ext cx="9418320" cy="1969662"/>
          </a:xfrm>
        </p:spPr>
        <p:txBody>
          <a:bodyPr>
            <a:normAutofit/>
          </a:bodyPr>
          <a:lstStyle/>
          <a:p>
            <a:r>
              <a:rPr lang="en-US" sz="4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Myriad Pro" panose="020B0503030403020204" pitchFamily="34" charset="0"/>
              </a:rPr>
              <a:t>Simplifies the ability to build highly scalable, low-latency, event-driven server environment.</a:t>
            </a:r>
            <a:endParaRPr lang="en-US" sz="4200" dirty="0">
              <a:solidFill>
                <a:schemeClr val="bg2">
                  <a:lumMod val="25000"/>
                  <a:lumOff val="7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8761" y="365760"/>
            <a:ext cx="11956025" cy="1325562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+mn-lt"/>
              </a:rPr>
              <a:t>What problem does it  </a:t>
            </a:r>
            <a:r>
              <a:rPr lang="en-US" sz="7200" dirty="0" smtClean="0">
                <a:solidFill>
                  <a:srgbClr val="90C53F"/>
                </a:solidFill>
                <a:latin typeface="Myriad Pro Black" panose="020B0903030403020204" pitchFamily="34" charset="0"/>
              </a:rPr>
              <a:t>Solve</a:t>
            </a:r>
            <a:r>
              <a:rPr lang="en-US" sz="7200" dirty="0" smtClean="0">
                <a:latin typeface="Myriad Pro Black" panose="020B0903030403020204" pitchFamily="34" charset="0"/>
              </a:rPr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9041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61872" y="3274142"/>
            <a:ext cx="9418320" cy="1710453"/>
          </a:xfrm>
        </p:spPr>
        <p:txBody>
          <a:bodyPr>
            <a:normAutofit/>
          </a:bodyPr>
          <a:lstStyle/>
          <a:p>
            <a:r>
              <a:rPr lang="en-US" sz="4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Download correct package from </a:t>
            </a:r>
            <a:r>
              <a:rPr lang="en-US" sz="4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Myriad Pro" panose="020B0503030403020204" pitchFamily="34" charset="0"/>
              </a:rPr>
              <a:t/>
            </a:r>
            <a:br>
              <a:rPr lang="en-US" sz="4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Myriad Pro" panose="020B0503030403020204" pitchFamily="34" charset="0"/>
              </a:rPr>
            </a:br>
            <a:r>
              <a:rPr lang="en-US" sz="4200" dirty="0" smtClean="0">
                <a:solidFill>
                  <a:srgbClr val="90C53F"/>
                </a:solidFill>
                <a:latin typeface="Myriad Pro" panose="020B0503030403020204" pitchFamily="34" charset="0"/>
                <a:hlinkClick r:id="rId3"/>
              </a:rPr>
              <a:t>http://nodejs.org/download</a:t>
            </a:r>
            <a:endParaRPr lang="en-US" sz="4200" dirty="0" smtClean="0">
              <a:solidFill>
                <a:srgbClr val="90C53F"/>
              </a:solidFill>
              <a:latin typeface="Myriad Pro" panose="020B0503030403020204" pitchFamily="34" charset="0"/>
            </a:endParaRPr>
          </a:p>
          <a:p>
            <a:endParaRPr lang="en-US" sz="4200" dirty="0" smtClean="0">
              <a:solidFill>
                <a:srgbClr val="90C53F"/>
              </a:solidFill>
              <a:latin typeface="Myriad Pro" panose="020B0503030403020204" pitchFamily="34" charset="0"/>
            </a:endParaRPr>
          </a:p>
          <a:p>
            <a:endParaRPr lang="en-US" sz="4200" dirty="0">
              <a:solidFill>
                <a:schemeClr val="bg2">
                  <a:lumMod val="25000"/>
                  <a:lumOff val="7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8761" y="365760"/>
            <a:ext cx="11956025" cy="1325562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+mn-lt"/>
              </a:rPr>
              <a:t>Installing </a:t>
            </a:r>
            <a:r>
              <a:rPr lang="en-US" sz="7200" dirty="0" smtClean="0">
                <a:solidFill>
                  <a:srgbClr val="90C53F"/>
                </a:solidFill>
                <a:latin typeface="Myriad Pro Black" panose="020B0903030403020204" pitchFamily="34" charset="0"/>
              </a:rPr>
              <a:t>Node.JS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9137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View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yriad Fonts">
      <a:majorFont>
        <a:latin typeface="Myriad Pro Black"/>
        <a:ea typeface=""/>
        <a:cs typeface=""/>
      </a:majorFont>
      <a:minorFont>
        <a:latin typeface="Myriad Pro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21288</TotalTime>
  <Words>206</Words>
  <Application>Microsoft Office PowerPoint</Application>
  <PresentationFormat>Widescreen</PresentationFormat>
  <Paragraphs>59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Myriad Pro</vt:lpstr>
      <vt:lpstr>Myriad Pro Black</vt:lpstr>
      <vt:lpstr>Trench</vt:lpstr>
      <vt:lpstr>Wingdings 2</vt:lpstr>
      <vt:lpstr>View</vt:lpstr>
      <vt:lpstr>PowerPoint Presentation</vt:lpstr>
      <vt:lpstr>PowerPoint Presentation</vt:lpstr>
      <vt:lpstr>Learning in Public!</vt:lpstr>
      <vt:lpstr>Who has used Node.Js?</vt:lpstr>
      <vt:lpstr>Quick Node.Js demo!</vt:lpstr>
      <vt:lpstr>What is Node.Js?</vt:lpstr>
      <vt:lpstr>What is Node.Js?</vt:lpstr>
      <vt:lpstr>What problem does it  Solve?</vt:lpstr>
      <vt:lpstr>Installing Node.JS</vt:lpstr>
      <vt:lpstr>Installing Packages</vt:lpstr>
      <vt:lpstr>NPM Packages we will use</vt:lpstr>
      <vt:lpstr>Development Environment</vt:lpstr>
      <vt:lpstr>Demo Time</vt:lpstr>
      <vt:lpstr>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Automation  via Grunt</dc:title>
  <dc:creator>Derik Whittaker</dc:creator>
  <cp:lastModifiedBy>Derik Whittaker</cp:lastModifiedBy>
  <cp:revision>134</cp:revision>
  <dcterms:created xsi:type="dcterms:W3CDTF">2014-01-05T15:50:35Z</dcterms:created>
  <dcterms:modified xsi:type="dcterms:W3CDTF">2014-03-05T22:25:13Z</dcterms:modified>
</cp:coreProperties>
</file>