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9" r:id="rId3"/>
    <p:sldId id="305" r:id="rId4"/>
    <p:sldId id="306" r:id="rId5"/>
    <p:sldId id="300" r:id="rId6"/>
    <p:sldId id="269" r:id="rId7"/>
    <p:sldId id="268" r:id="rId8"/>
    <p:sldId id="309" r:id="rId9"/>
    <p:sldId id="313" r:id="rId10"/>
    <p:sldId id="319" r:id="rId11"/>
    <p:sldId id="317" r:id="rId12"/>
    <p:sldId id="320" r:id="rId13"/>
    <p:sldId id="318" r:id="rId14"/>
    <p:sldId id="311" r:id="rId15"/>
    <p:sldId id="312" r:id="rId16"/>
    <p:sldId id="315" r:id="rId17"/>
    <p:sldId id="321" r:id="rId18"/>
    <p:sldId id="314" r:id="rId19"/>
    <p:sldId id="310" r:id="rId20"/>
    <p:sldId id="302" r:id="rId21"/>
    <p:sldId id="304" r:id="rId22"/>
    <p:sldId id="295" r:id="rId23"/>
    <p:sldId id="307" r:id="rId24"/>
    <p:sldId id="322" r:id="rId25"/>
    <p:sldId id="265" r:id="rId26"/>
    <p:sldId id="297" r:id="rId27"/>
    <p:sldId id="32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53F"/>
    <a:srgbClr val="33342D"/>
    <a:srgbClr val="8CC84B"/>
    <a:srgbClr val="46483E"/>
    <a:srgbClr val="F07F09"/>
    <a:srgbClr val="FBA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5" autoAdjust="0"/>
    <p:restoredTop sz="73570" autoAdjust="0"/>
  </p:normalViewPr>
  <p:slideViewPr>
    <p:cSldViewPr snapToGrid="0">
      <p:cViewPr varScale="1">
        <p:scale>
          <a:sx n="76" d="100"/>
          <a:sy n="76" d="100"/>
        </p:scale>
        <p:origin x="7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69F-882A-401E-AB23-17C32D03819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05A35-F531-4998-AEC1-77644610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</a:t>
            </a:r>
            <a:r>
              <a:rPr lang="en-US" baseline="0" dirty="0" smtClean="0"/>
              <a:t> mean?</a:t>
            </a:r>
          </a:p>
          <a:p>
            <a:r>
              <a:rPr lang="en-US" baseline="0" dirty="0" smtClean="0"/>
              <a:t>Compare this to something like</a:t>
            </a:r>
          </a:p>
          <a:p>
            <a:r>
              <a:rPr lang="en-US" baseline="0" dirty="0" smtClean="0"/>
              <a:t>	-- IIS (any server)</a:t>
            </a:r>
          </a:p>
          <a:p>
            <a:r>
              <a:rPr lang="en-US" baseline="0" dirty="0" smtClean="0"/>
              <a:t>	-- Windows service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have you used it for</a:t>
            </a:r>
          </a:p>
          <a:p>
            <a:r>
              <a:rPr lang="en-US" baseline="0" dirty="0" smtClean="0"/>
              <a:t>What are your thoughts</a:t>
            </a:r>
          </a:p>
          <a:p>
            <a:r>
              <a:rPr lang="en-US" baseline="0" dirty="0" smtClean="0"/>
              <a:t>	- tooling</a:t>
            </a:r>
          </a:p>
          <a:p>
            <a:r>
              <a:rPr lang="en-US" baseline="0" dirty="0" smtClean="0"/>
              <a:t>	-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1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it solve this problem?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By not allowing blocking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actions/libraries are non-blocking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have you used it for</a:t>
            </a:r>
          </a:p>
          <a:p>
            <a:r>
              <a:rPr lang="en-US" baseline="0" dirty="0" smtClean="0"/>
              <a:t>What are your thoughts</a:t>
            </a:r>
          </a:p>
          <a:p>
            <a:r>
              <a:rPr lang="en-US" baseline="0" dirty="0" smtClean="0"/>
              <a:t>	- tooling</a:t>
            </a:r>
          </a:p>
          <a:p>
            <a:r>
              <a:rPr lang="en-US" baseline="0" dirty="0" smtClean="0"/>
              <a:t>	-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have you used it for</a:t>
            </a:r>
          </a:p>
          <a:p>
            <a:r>
              <a:rPr lang="en-US" baseline="0" dirty="0" smtClean="0"/>
              <a:t>What are your thoughts</a:t>
            </a:r>
          </a:p>
          <a:p>
            <a:r>
              <a:rPr lang="en-US" baseline="0" dirty="0" smtClean="0"/>
              <a:t>	- tooling</a:t>
            </a:r>
          </a:p>
          <a:p>
            <a:r>
              <a:rPr lang="en-US" baseline="0" dirty="0" smtClean="0"/>
              <a:t>	-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4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have you used it for</a:t>
            </a:r>
          </a:p>
          <a:p>
            <a:r>
              <a:rPr lang="en-US" baseline="0" dirty="0" smtClean="0"/>
              <a:t>What are your thoughts</a:t>
            </a:r>
          </a:p>
          <a:p>
            <a:r>
              <a:rPr lang="en-US" baseline="0" dirty="0" smtClean="0"/>
              <a:t>	- tooling</a:t>
            </a:r>
          </a:p>
          <a:p>
            <a:r>
              <a:rPr lang="en-US" baseline="0" dirty="0" smtClean="0"/>
              <a:t>	-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5A35-F531-4998-AEC1-776446101E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tail_Slide_Content">
    <p:bg>
      <p:bgPr>
        <a:solidFill>
          <a:srgbClr val="90C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rgbClr val="33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1261872" y="2645841"/>
            <a:ext cx="9692640" cy="1325562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Content….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7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64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90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rgbClr val="464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5960" y="365760"/>
            <a:ext cx="9692640" cy="1325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rgbClr val="90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33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155371"/>
            <a:ext cx="9418320" cy="4336869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90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rgbClr val="33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CC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5888" y="2651760"/>
            <a:ext cx="9692640" cy="1325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0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1" r:id="rId2"/>
    <p:sldLayoutId id="2147483842" r:id="rId3"/>
    <p:sldLayoutId id="2147483843" r:id="rId4"/>
    <p:sldLayoutId id="2147483852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wnloa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pmj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http://blog.itsnydell.com/content/images/2013/Nov/nodejs_logo_g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79" y="1281689"/>
            <a:ext cx="8836025" cy="37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80" y="2727960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Extremely </a:t>
            </a:r>
            <a:r>
              <a:rPr lang="en-US" sz="7200" dirty="0" smtClean="0">
                <a:latin typeface="+mn-lt"/>
              </a:rPr>
              <a:t>low CPU cost</a:t>
            </a:r>
            <a:endParaRPr 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2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80" y="2727960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+mn-lt"/>
              </a:rPr>
              <a:t>Highly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scalable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195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80" y="2727960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Easy </a:t>
            </a:r>
            <a:r>
              <a:rPr lang="en-US" sz="7200" dirty="0" smtClean="0">
                <a:latin typeface="+mn-lt"/>
              </a:rPr>
              <a:t>to learn</a:t>
            </a:r>
            <a:endParaRPr 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99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80" y="2727960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+mn-lt"/>
              </a:rPr>
              <a:t>Familiar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tool chain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892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6626" y="2682983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Core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Concepts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924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80" y="2727960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+mn-lt"/>
              </a:rPr>
              <a:t>Always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Asynchronous</a:t>
            </a:r>
            <a:endParaRPr lang="en-US" sz="72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060800" y="4053522"/>
            <a:ext cx="9028080" cy="487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+mn-lt"/>
              </a:rPr>
              <a:t>(a.k.a. non-blocking)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67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80" y="2727960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+mn-lt"/>
              </a:rPr>
              <a:t>But not via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Threads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65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80" y="2727960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Event </a:t>
            </a:r>
            <a:r>
              <a:rPr lang="en-US" sz="7200" dirty="0" smtClean="0">
                <a:latin typeface="+mn-lt"/>
              </a:rPr>
              <a:t>driven</a:t>
            </a:r>
            <a:endParaRPr 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89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480" y="2727960"/>
            <a:ext cx="9692640" cy="13255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HTTP is a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1</a:t>
            </a:r>
            <a:r>
              <a:rPr lang="en-US" sz="7200" baseline="300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st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 </a:t>
            </a:r>
            <a:r>
              <a:rPr lang="en-US" sz="7200" dirty="0" smtClean="0">
                <a:latin typeface="+mn-lt"/>
              </a:rPr>
              <a:t>class citizen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3503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6626" y="2682983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Getting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Started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502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atin typeface="Trench" panose="02000503000000020004" pitchFamily="50" charset="0"/>
              </a:rPr>
              <a:t>WHO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.</a:t>
            </a:r>
            <a:r>
              <a:rPr lang="en-US" sz="7200" b="1" dirty="0" smtClean="0">
                <a:latin typeface="Trench" panose="02000503000000020004" pitchFamily="50" charset="0"/>
              </a:rPr>
              <a:t>AM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.</a:t>
            </a:r>
            <a:r>
              <a:rPr lang="en-US" sz="7200" b="1" dirty="0" smtClean="0">
                <a:latin typeface="Trench" panose="02000503000000020004" pitchFamily="50" charset="0"/>
              </a:rPr>
              <a:t>I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?</a:t>
            </a:r>
            <a:endParaRPr lang="en-US" sz="7200" b="1" dirty="0">
              <a:solidFill>
                <a:srgbClr val="90C53F"/>
              </a:solidFill>
              <a:latin typeface="Trench" panose="02000503000000020004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2113808"/>
            <a:ext cx="8595360" cy="4066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90C53F"/>
                </a:solidFill>
              </a:rPr>
              <a:t>@</a:t>
            </a:r>
            <a:r>
              <a:rPr lang="en-US" sz="3600" dirty="0" err="1" smtClean="0"/>
              <a:t>DerikWhittaker</a:t>
            </a:r>
            <a:endParaRPr lang="en-US" sz="3600" dirty="0" smtClean="0"/>
          </a:p>
          <a:p>
            <a:r>
              <a:rPr lang="en-US" sz="3600" dirty="0" smtClean="0"/>
              <a:t>Derik</a:t>
            </a:r>
            <a:r>
              <a:rPr lang="en-US" sz="3600" dirty="0" smtClean="0">
                <a:solidFill>
                  <a:srgbClr val="90C53F"/>
                </a:solidFill>
              </a:rPr>
              <a:t>@</a:t>
            </a:r>
            <a:r>
              <a:rPr lang="en-US" sz="3600" dirty="0" smtClean="0"/>
              <a:t>graudo.com</a:t>
            </a:r>
          </a:p>
          <a:p>
            <a:r>
              <a:rPr lang="en-US" sz="3600" dirty="0" smtClean="0"/>
              <a:t>http</a:t>
            </a:r>
            <a:r>
              <a:rPr lang="en-US" sz="3600" dirty="0" smtClean="0">
                <a:solidFill>
                  <a:srgbClr val="90C53F"/>
                </a:solidFill>
              </a:rPr>
              <a:t>:</a:t>
            </a:r>
            <a:r>
              <a:rPr lang="en-US" sz="3600" dirty="0" smtClean="0"/>
              <a:t>//codebetter.com/derikwhittaker</a:t>
            </a:r>
          </a:p>
          <a:p>
            <a:endParaRPr lang="en-US" sz="1900" dirty="0" smtClean="0"/>
          </a:p>
          <a:p>
            <a:r>
              <a:rPr lang="en-US" sz="3600" dirty="0" smtClean="0"/>
              <a:t>Microsoft C</a:t>
            </a:r>
            <a:r>
              <a:rPr lang="en-US" sz="3600" dirty="0" smtClean="0">
                <a:solidFill>
                  <a:srgbClr val="90C53F"/>
                </a:solidFill>
              </a:rPr>
              <a:t>#</a:t>
            </a:r>
            <a:r>
              <a:rPr lang="en-US" sz="3600" dirty="0" smtClean="0"/>
              <a:t> MVP</a:t>
            </a:r>
          </a:p>
          <a:p>
            <a:r>
              <a:rPr lang="en-US" sz="3600" dirty="0" err="1" smtClean="0"/>
              <a:t>Asp</a:t>
            </a:r>
            <a:r>
              <a:rPr lang="en-US" sz="3600" dirty="0" err="1" smtClean="0">
                <a:solidFill>
                  <a:srgbClr val="90C53F"/>
                </a:solidFill>
              </a:rPr>
              <a:t>.</a:t>
            </a:r>
            <a:r>
              <a:rPr lang="en-US" sz="3600" dirty="0" err="1" smtClean="0"/>
              <a:t>Net</a:t>
            </a:r>
            <a:r>
              <a:rPr lang="en-US" sz="3600" dirty="0" smtClean="0"/>
              <a:t> Insider</a:t>
            </a:r>
          </a:p>
          <a:p>
            <a:r>
              <a:rPr lang="en-US" sz="3600" dirty="0" smtClean="0">
                <a:solidFill>
                  <a:srgbClr val="90C53F"/>
                </a:solidFill>
              </a:rPr>
              <a:t>P</a:t>
            </a:r>
            <a:r>
              <a:rPr lang="en-US" sz="3600" dirty="0" smtClean="0"/>
              <a:t>luralsight </a:t>
            </a:r>
            <a:r>
              <a:rPr lang="en-US" sz="3600" dirty="0" smtClean="0">
                <a:solidFill>
                  <a:srgbClr val="90C53F"/>
                </a:solidFill>
              </a:rPr>
              <a:t>A</a:t>
            </a:r>
            <a:r>
              <a:rPr lang="en-US" sz="3600" dirty="0" smtClean="0"/>
              <a:t>uthor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29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Download correct package from </a:t>
            </a:r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/>
            </a:r>
            <a:b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</a:br>
            <a:r>
              <a:rPr lang="en-US" sz="4200" dirty="0" smtClean="0">
                <a:solidFill>
                  <a:srgbClr val="90C53F"/>
                </a:solidFill>
                <a:latin typeface="Myriad Pro" panose="020B0503030403020204" pitchFamily="34" charset="0"/>
                <a:hlinkClick r:id="rId3"/>
              </a:rPr>
              <a:t>http://nodejs.org/download</a:t>
            </a: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Installing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913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Uses Node Package Manager (NPM) </a:t>
            </a:r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/>
            </a:r>
            <a:b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</a:b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Browse at </a:t>
            </a:r>
            <a:r>
              <a:rPr lang="en-US" sz="4200" dirty="0" smtClean="0">
                <a:solidFill>
                  <a:srgbClr val="90C53F"/>
                </a:solidFill>
                <a:latin typeface="Myriad Pro" panose="020B0503030403020204" pitchFamily="34" charset="0"/>
                <a:hlinkClick r:id="rId3"/>
              </a:rPr>
              <a:t>http://npmjs.org</a:t>
            </a: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     more than </a:t>
            </a:r>
            <a:r>
              <a:rPr lang="en-US" sz="3600" dirty="0">
                <a:solidFill>
                  <a:schemeClr val="tx1"/>
                </a:solidFill>
                <a:latin typeface="Myriad Pro" panose="020B0503030403020204" pitchFamily="34" charset="0"/>
              </a:rPr>
              <a:t>61k </a:t>
            </a:r>
            <a:r>
              <a:rPr lang="en-US" sz="36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available packages</a:t>
            </a:r>
            <a:endParaRPr lang="en-US" sz="36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Built off of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Packages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52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3377" y="254642"/>
            <a:ext cx="12408061" cy="1280421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latin typeface="Myriad Pro" panose="020B0503030403020204" pitchFamily="34" charset="0"/>
              </a:rPr>
              <a:t>NPM Packages </a:t>
            </a:r>
            <a:r>
              <a:rPr lang="en-US" sz="7200" dirty="0">
                <a:solidFill>
                  <a:srgbClr val="90C53F"/>
                </a:solidFill>
                <a:latin typeface="Myriad Pro" panose="020B0503030403020204" pitchFamily="34" charset="0"/>
              </a:rPr>
              <a:t>w</a:t>
            </a:r>
            <a:r>
              <a:rPr lang="en-US" sz="7200" dirty="0" smtClean="0">
                <a:solidFill>
                  <a:srgbClr val="90C53F"/>
                </a:solidFill>
                <a:latin typeface="Myriad Pro" panose="020B0503030403020204" pitchFamily="34" charset="0"/>
              </a:rPr>
              <a:t>e</a:t>
            </a:r>
            <a:r>
              <a:rPr lang="en-US" sz="7200" dirty="0" smtClean="0">
                <a:latin typeface="Myriad Pro" panose="020B0503030403020204" pitchFamily="34" charset="0"/>
              </a:rPr>
              <a:t> will use</a:t>
            </a:r>
            <a:endParaRPr lang="en-US" sz="3700" dirty="0">
              <a:solidFill>
                <a:schemeClr val="tx1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05887" y="1698171"/>
            <a:ext cx="10624751" cy="4367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Myriad Pro" panose="020B0503030403020204" pitchFamily="34" charset="0"/>
              </a:rPr>
              <a:t>Express.Js</a:t>
            </a:r>
            <a:r>
              <a:rPr lang="en-US" sz="4800" dirty="0" smtClean="0">
                <a:latin typeface="Myriad Pro" panose="020B0503030403020204" pitchFamily="34" charset="0"/>
              </a:rPr>
              <a:t> (web </a:t>
            </a:r>
            <a:r>
              <a:rPr lang="en-US" sz="4800" dirty="0" err="1" smtClean="0">
                <a:latin typeface="Myriad Pro" panose="020B0503030403020204" pitchFamily="34" charset="0"/>
              </a:rPr>
              <a:t>dev</a:t>
            </a:r>
            <a:r>
              <a:rPr lang="en-US" sz="4800" dirty="0" smtClean="0">
                <a:latin typeface="Myriad Pro" panose="020B0503030403020204" pitchFamily="34" charset="0"/>
              </a:rPr>
              <a:t> framework)</a:t>
            </a:r>
            <a:br>
              <a:rPr lang="en-US" sz="4800" dirty="0" smtClean="0">
                <a:latin typeface="Myriad Pro" panose="020B0503030403020204" pitchFamily="34" charset="0"/>
              </a:rPr>
            </a:br>
            <a:endParaRPr lang="en-US" sz="4800" dirty="0" smtClean="0">
              <a:solidFill>
                <a:schemeClr val="tx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Myriad Pro" panose="020B0503030403020204" pitchFamily="34" charset="0"/>
              </a:rPr>
              <a:t>Socket.io (</a:t>
            </a:r>
            <a:r>
              <a:rPr lang="en-US" sz="4800" dirty="0" err="1" smtClean="0">
                <a:latin typeface="Myriad Pro" panose="020B0503030403020204" pitchFamily="34" charset="0"/>
              </a:rPr>
              <a:t>realtime</a:t>
            </a:r>
            <a:r>
              <a:rPr lang="en-US" sz="4800" dirty="0" smtClean="0">
                <a:latin typeface="Myriad Pro" panose="020B0503030403020204" pitchFamily="34" charset="0"/>
              </a:rPr>
              <a:t> sockets framework)</a:t>
            </a:r>
            <a:endParaRPr lang="en-US" sz="4800" dirty="0">
              <a:latin typeface="Myriad Pro" panose="020B05030304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800" dirty="0" smtClean="0">
              <a:latin typeface="Myriad Pro" panose="020B05030304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Myriad Pro" panose="020B0503030403020204" pitchFamily="34" charset="0"/>
              </a:rPr>
              <a:t>Underscore/Memory-Cache/</a:t>
            </a:r>
            <a:r>
              <a:rPr lang="en-US" sz="4800" dirty="0" err="1" smtClean="0">
                <a:latin typeface="Myriad Pro" panose="020B0503030403020204" pitchFamily="34" charset="0"/>
              </a:rPr>
              <a:t>etc</a:t>
            </a:r>
            <a:endParaRPr lang="en-US" sz="4800" dirty="0" smtClean="0">
              <a:latin typeface="Myriad Pro" panose="020B0503030403020204" pitchFamily="34" charset="0"/>
            </a:endParaRPr>
          </a:p>
          <a:p>
            <a:pPr lvl="1"/>
            <a:endParaRPr lang="en-US" sz="2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2642839"/>
            <a:ext cx="11352914" cy="3534937"/>
          </a:xfrm>
        </p:spPr>
        <p:txBody>
          <a:bodyPr>
            <a:noAutofit/>
          </a:bodyPr>
          <a:lstStyle/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Visual Studio</a:t>
            </a:r>
            <a:r>
              <a:rPr lang="en-US" sz="4200" dirty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(what I am using)</a:t>
            </a: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Web Storm </a:t>
            </a:r>
          </a:p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Sublime</a:t>
            </a:r>
          </a:p>
          <a:p>
            <a:r>
              <a:rPr lang="en-US" sz="42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Any Text editor (run node on the command line)</a:t>
            </a:r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 smtClean="0">
              <a:solidFill>
                <a:srgbClr val="90C53F"/>
              </a:solidFill>
              <a:latin typeface="Myriad Pro" panose="020B0503030403020204" pitchFamily="34" charset="0"/>
            </a:endParaRPr>
          </a:p>
          <a:p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761" y="365760"/>
            <a:ext cx="11956025" cy="13255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Development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Environment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46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3377" y="254642"/>
            <a:ext cx="12408061" cy="1280421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latin typeface="Myriad Pro" panose="020B0503030403020204" pitchFamily="34" charset="0"/>
              </a:rPr>
              <a:t>Running </a:t>
            </a:r>
            <a:r>
              <a:rPr lang="en-US" sz="7200" dirty="0" smtClean="0">
                <a:solidFill>
                  <a:srgbClr val="90C53F"/>
                </a:solidFill>
              </a:rPr>
              <a:t>Node</a:t>
            </a:r>
            <a:r>
              <a:rPr lang="en-US" sz="7200" dirty="0" smtClean="0">
                <a:latin typeface="Myriad Pro" panose="020B0503030403020204" pitchFamily="34" charset="0"/>
              </a:rPr>
              <a:t> applications</a:t>
            </a:r>
            <a:endParaRPr lang="en-US" sz="3700" dirty="0">
              <a:solidFill>
                <a:schemeClr val="tx1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7538" y="2657231"/>
            <a:ext cx="8081108" cy="687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8215" y="2657231"/>
            <a:ext cx="68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R:\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24621" y="2657231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node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809561" y="2657231"/>
            <a:ext cx="1726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erver.js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61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0C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0C53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33704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 smtClean="0">
                <a:solidFill>
                  <a:srgbClr val="90C53F"/>
                </a:solidFill>
                <a:latin typeface="Myriad Pro" panose="020B0503030403020204" pitchFamily="34" charset="0"/>
              </a:rPr>
              <a:t>Demo</a:t>
            </a:r>
            <a:r>
              <a:rPr lang="en-US" sz="7200" i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sz="7200" dirty="0" smtClean="0"/>
              <a:t>Time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0887" y="3792656"/>
            <a:ext cx="36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(a.k.a. enough slides already)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82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2894" y="2261366"/>
            <a:ext cx="10973672" cy="2615620"/>
          </a:xfrm>
        </p:spPr>
        <p:txBody>
          <a:bodyPr>
            <a:noAutofit/>
          </a:bodyPr>
          <a:lstStyle/>
          <a:p>
            <a:pPr algn="ctr"/>
            <a:r>
              <a:rPr lang="en-US" sz="14400" dirty="0" smtClean="0">
                <a:solidFill>
                  <a:srgbClr val="90C53F"/>
                </a:solidFill>
              </a:rPr>
              <a:t/>
            </a:r>
            <a:br>
              <a:rPr lang="en-US" sz="14400" dirty="0" smtClean="0">
                <a:solidFill>
                  <a:srgbClr val="90C53F"/>
                </a:solidFill>
              </a:rPr>
            </a:br>
            <a:r>
              <a:rPr lang="en-US" sz="14400" dirty="0" smtClean="0"/>
              <a:t>Questions</a:t>
            </a:r>
            <a:endParaRPr lang="en-US" sz="14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atin typeface="Trench" panose="02000503000000020004" pitchFamily="50" charset="0"/>
              </a:rPr>
              <a:t>WHO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.</a:t>
            </a:r>
            <a:r>
              <a:rPr lang="en-US" sz="7200" b="1" dirty="0" smtClean="0">
                <a:latin typeface="Trench" panose="02000503000000020004" pitchFamily="50" charset="0"/>
              </a:rPr>
              <a:t>AM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.</a:t>
            </a:r>
            <a:r>
              <a:rPr lang="en-US" sz="7200" b="1" dirty="0" smtClean="0">
                <a:latin typeface="Trench" panose="02000503000000020004" pitchFamily="50" charset="0"/>
              </a:rPr>
              <a:t>I</a:t>
            </a:r>
            <a:r>
              <a:rPr lang="en-US" sz="7200" b="1" dirty="0" smtClean="0">
                <a:solidFill>
                  <a:srgbClr val="90C53F"/>
                </a:solidFill>
                <a:latin typeface="Trench" panose="02000503000000020004" pitchFamily="50" charset="0"/>
              </a:rPr>
              <a:t>?</a:t>
            </a:r>
            <a:endParaRPr lang="en-US" sz="7200" b="1" dirty="0">
              <a:solidFill>
                <a:srgbClr val="90C53F"/>
              </a:solidFill>
              <a:latin typeface="Trench" panose="02000503000000020004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2113808"/>
            <a:ext cx="8595360" cy="4066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90C53F"/>
                </a:solidFill>
              </a:rPr>
              <a:t>@</a:t>
            </a:r>
            <a:r>
              <a:rPr lang="en-US" sz="3600" dirty="0" err="1" smtClean="0"/>
              <a:t>DerikWhittaker</a:t>
            </a:r>
            <a:endParaRPr lang="en-US" sz="3600" dirty="0" smtClean="0"/>
          </a:p>
          <a:p>
            <a:r>
              <a:rPr lang="en-US" sz="3600" dirty="0" smtClean="0"/>
              <a:t>Derik</a:t>
            </a:r>
            <a:r>
              <a:rPr lang="en-US" sz="3600" dirty="0" smtClean="0">
                <a:solidFill>
                  <a:srgbClr val="90C53F"/>
                </a:solidFill>
              </a:rPr>
              <a:t>@</a:t>
            </a:r>
            <a:r>
              <a:rPr lang="en-US" sz="3600" dirty="0" smtClean="0"/>
              <a:t>graudo.com</a:t>
            </a:r>
          </a:p>
          <a:p>
            <a:r>
              <a:rPr lang="en-US" sz="3600" dirty="0" smtClean="0"/>
              <a:t>http</a:t>
            </a:r>
            <a:r>
              <a:rPr lang="en-US" sz="3600" dirty="0" smtClean="0">
                <a:solidFill>
                  <a:srgbClr val="90C53F"/>
                </a:solidFill>
              </a:rPr>
              <a:t>:</a:t>
            </a:r>
            <a:r>
              <a:rPr lang="en-US" sz="3600" dirty="0" smtClean="0"/>
              <a:t>//codebetter.com/derikwhittaker</a:t>
            </a:r>
          </a:p>
          <a:p>
            <a:endParaRPr lang="en-US" sz="1900" dirty="0" smtClean="0"/>
          </a:p>
          <a:p>
            <a:r>
              <a:rPr lang="en-US" sz="3600" dirty="0" smtClean="0"/>
              <a:t>Microsoft C</a:t>
            </a:r>
            <a:r>
              <a:rPr lang="en-US" sz="3600" dirty="0" smtClean="0">
                <a:solidFill>
                  <a:srgbClr val="90C53F"/>
                </a:solidFill>
              </a:rPr>
              <a:t>#</a:t>
            </a:r>
            <a:r>
              <a:rPr lang="en-US" sz="3600" dirty="0" smtClean="0"/>
              <a:t> MVP</a:t>
            </a:r>
          </a:p>
          <a:p>
            <a:r>
              <a:rPr lang="en-US" sz="3600" dirty="0" err="1" smtClean="0"/>
              <a:t>Asp</a:t>
            </a:r>
            <a:r>
              <a:rPr lang="en-US" sz="3600" dirty="0" err="1" smtClean="0">
                <a:solidFill>
                  <a:srgbClr val="90C53F"/>
                </a:solidFill>
              </a:rPr>
              <a:t>.</a:t>
            </a:r>
            <a:r>
              <a:rPr lang="en-US" sz="3600" dirty="0" err="1" smtClean="0"/>
              <a:t>Net</a:t>
            </a:r>
            <a:r>
              <a:rPr lang="en-US" sz="3600" dirty="0" smtClean="0"/>
              <a:t> Insider</a:t>
            </a:r>
          </a:p>
          <a:p>
            <a:r>
              <a:rPr lang="en-US" sz="3600" dirty="0" smtClean="0">
                <a:solidFill>
                  <a:srgbClr val="90C53F"/>
                </a:solidFill>
              </a:rPr>
              <a:t>P</a:t>
            </a:r>
            <a:r>
              <a:rPr lang="en-US" sz="3600" dirty="0" smtClean="0"/>
              <a:t>luralsight </a:t>
            </a:r>
            <a:r>
              <a:rPr lang="en-US" sz="3600" dirty="0" smtClean="0">
                <a:solidFill>
                  <a:srgbClr val="90C53F"/>
                </a:solidFill>
              </a:rPr>
              <a:t>A</a:t>
            </a:r>
            <a:r>
              <a:rPr lang="en-US" sz="3600" dirty="0" smtClean="0"/>
              <a:t>uthor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19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6598" y="228834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+mn-lt"/>
              </a:rPr>
              <a:t>Quick </a:t>
            </a:r>
            <a:r>
              <a:rPr lang="en-US" sz="7200" dirty="0" err="1" smtClean="0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solidFill>
                  <a:schemeClr val="tx1">
                    <a:lumMod val="50000"/>
                  </a:schemeClr>
                </a:solidFill>
                <a:latin typeface="Myriad Pro Black" panose="020B0903030403020204" pitchFamily="34" charset="0"/>
              </a:rPr>
              <a:t> </a:t>
            </a:r>
            <a:r>
              <a:rPr lang="en-US" sz="7200" dirty="0" smtClean="0">
                <a:latin typeface="+mn-lt"/>
              </a:rPr>
              <a:t>demo!</a:t>
            </a:r>
            <a:endParaRPr lang="en-US" sz="7200" dirty="0">
              <a:solidFill>
                <a:srgbClr val="F07F09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261" y="4002426"/>
            <a:ext cx="11535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90C53F"/>
                </a:solidFill>
              </a:rPr>
              <a:t>http://bit.ly/NodeQuiz</a:t>
            </a:r>
          </a:p>
        </p:txBody>
      </p:sp>
    </p:spTree>
    <p:extLst>
      <p:ext uri="{BB962C8B-B14F-4D97-AF65-F5344CB8AC3E}">
        <p14:creationId xmlns:p14="http://schemas.microsoft.com/office/powerpoint/2010/main" val="33137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3274142"/>
            <a:ext cx="9418320" cy="1442824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JavaScript Runtime on the server via Chrome’s JavaScript (V8) runtime Engine</a:t>
            </a:r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0260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What is </a:t>
            </a:r>
            <a:r>
              <a:rPr lang="en-US" sz="7200" dirty="0" err="1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52126" y="3899877"/>
            <a:ext cx="2899507" cy="15631"/>
          </a:xfrm>
          <a:prstGeom prst="line">
            <a:avLst/>
          </a:prstGeom>
          <a:ln w="38100">
            <a:solidFill>
              <a:srgbClr val="90C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3274142"/>
            <a:ext cx="9418320" cy="1442824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An event-driven, non-blocking I/O model which is lightweight and efficient</a:t>
            </a:r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0260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What is </a:t>
            </a:r>
            <a:r>
              <a:rPr lang="en-US" sz="7200" dirty="0" err="1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6769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872" y="3274142"/>
            <a:ext cx="9418320" cy="1969662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Simplifies the ability to build highly scalable, low-latency, event-driven server environment.</a:t>
            </a:r>
            <a:endParaRPr lang="en-US" sz="4200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761" y="365760"/>
            <a:ext cx="11956025" cy="13255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What problem does it  </a:t>
            </a:r>
            <a:r>
              <a:rPr lang="en-US" sz="7200" dirty="0" smtClean="0">
                <a:solidFill>
                  <a:srgbClr val="90C53F"/>
                </a:solidFill>
                <a:latin typeface="Myriad Pro Black" panose="020B0903030403020204" pitchFamily="34" charset="0"/>
              </a:rPr>
              <a:t>Solve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041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6626" y="2682983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Who uses </a:t>
            </a:r>
            <a:r>
              <a:rPr lang="en-US" sz="7200" dirty="0" err="1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356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ata:image/jpeg;base64,/9j/4AAQSkZJRgABAQAAAQABAAD/2wCEAAkGBxQNEA8NDRAQDw8PDxAXDw0NDxQODg8YFhYXFxgUFhcYHCkgGBolHBcUIjEiJywrLi4xFx8zODUsNygtLisBCgoKDg0OGhAQGiwkHyUsLCwsLCwsLCwsLCwsLCwsLCwsLCwsLCwsLCwsLCwsLCwsLCwsLCwsLCwsLCwsLCwsLP/AABEIAKgBLAMBEQACEQEDEQH/xAAcAAEBAAIDAQEAAAAAAAAAAAAAAQYHAwQFAgj/xABMEAABAwICBQgHBgMDCgcAAAABAAIDBBEFEgYHEyExFyJBUVRhk9IUFTJxgZGhI0JSYnKCFrPBNHTRCCYzZHOSlKKxsiQ1U2Wjw/D/xAAaAQEAAgMBAAAAAAAAAAAAAAAAAQMCBAUG/8QANxEBAAIBAgMHAwMCBQQDAAAAAAECAwQREhMxBRQhQVFScSIyYYGR0aGxIyQzwfBCYoLxktLh/9oADAMBAAIRAxEAPwDdmYoGYoLmKBcoLdAugt0BAQEDegICAgIG9BN6C70Degb0Degm9BUBAQEDegb0BAQLoIgXQLoJcoGYoJmKBmKAgIKgqCoKgWQVAQEBAQEBAQEBAQEBAQEBAQEBAQEBAQSyBZBLICCIIghQEBBQgoQUIAQVBUHBPWRxkNkkjYSLgPe1pI695WVaWt0jcckUrXtD2ODmuALXNIc1wPSCOIWMxtO0j7QfE0rY2l73NY1ou5ziGtaOsk8FMRMztA44KyOUkRyRvIAJDHtcQD0mxU2ravWNhzrEEBAQEBAQEBAQEBAQEEugqAg+HytaQHOaC72QSAXe7rUxEz0H2oBBEEQCghQRBEBAQVBUFQVBUGJ6ydFBi9E6NoAqYbvpXndZ4G9hP4XDcfgehX6fPOK+8SmJ2liGpLSkva/CaklskWYwB+5wsftISD0tO8DqJ6lv9o4YvWNRTz8J+fX9Wd4iY4obauuQrai13aVHmYRS3fJIWGdrN7iXEbOG3WTZxH6etdjs/HGOk6i3xX59VlfpjilmmrnRRuD0TISAaiSz6qQb80hHsg/hbwHuJ6VzM+Wclt5VsexzWs2kxB1AIGvhjmYySpMpBbw2hDcu/Lcjj90roYey+Zii828Zido+FkY943bKBuuWredpHiJo6Sqq2tDzTwSSBhOUOyNLrX6OCyx047xX1kY1q706djbqi9O2nbCyIi0plLi8u/KLeyt3WaKunrS0W33/AAztTaIlm60GDwtNsedhdDNXMjExhMX2TnZA4Okaw77G2511bgxxkvFZTDo6vtLXYzDNUOhEAjlDGtEhkvzA65Nh1q/W6SNPasRO+8b9Nk2rwvnS7T6mwtwgdnqKp1stJTjM/fwzH7t91hvJ6lhg0t8scXSPUisy6VPi2NVLRJFh9DSNPBldUSOlt3iMbviAs5ppa+EzafjaP5R4OviGmOI4YNrimGRvpx/pKrDpjI2PvLXC4HebDvU1w6fJ4VvMT+Y8P3j+DwllmjmkVPicW3pJA9u7M07pIz1Ob0f9D0KjPp74LbWj+J+CazHV6U0zY2uke4MYxpLnuOVrQN5JJ4BU7b9ENaT6wKrFal1Fo9CxzW/6SvqQdm0cMwb90dV7k7+aujXSY8VOPPPxELOCIjeXsQaG1kgvWY3Wl54ijbHTRjuAsb/RVzqqR9mOv6+LDd8VeimIwDPh+MTSObe0OIsZMx/cXgc335SkanHM/Xjj9PBO/q6ejmsZwqThmNQijq2kASA/YPJ9k8dwPQ4Eg9ysvoqZKTk0877daz1j+U7RPjDYoK5zBojWyX1ONR08biHBtLHFYnmOkdcEdRu4H4L0/ZnDTR2vP53bOLbgmZb3aLC3Hv615iWsICCIIgiCICCIKEFQVAQVBUBBpDWzgb8Kr4cbouYyaVpkLRuinG8OP5Xi9+8O/Euv2fnrMThydJWY58pZ/Lp7CMJ9bi1y3KICd+24bL577/h3rUnRXjUcmf3/AB6o4Pq2YBqfwJ+J1s2O1t3iKV+xLuEkzt7pPc0Gw7yPwq7XZ48MdekeEF53nb0ba0oxcYfR1FW632UZLAfvPO5jfi4haWnxTlyRSPNFa7zs0LQaKvrMIxDGHXfNHOHxOPF7IyTO7vvnd4a7Wo1fL1FKV6VWWvtbw8m39VeO+n4bCXHNLT/ZSb7k5QMjj13YW7+u653aOGMeaeHpPjH6sMkbS9fTRubDcRHXQ1X8py1cM7ZK/MMYa3/yehzK491MP5i6vas/Ri+J/usydIbiXGVMQ1ttvg1f/s4z8pWFX6T/AFqphgWgOPeqtH8QrWgGRtTlhB3gyPjiYy46QCbnuBXT7Srx58df+2FmXrDsaksC9JlqMXqrzStkLY3yc47RwzSSXP3rOAB73KO055Va4a+m8pyeERVuOy4uylJGBwLXAEEEFpFwQeII6QpGgKuQ6L485kBLaSTJJsvu7GQ85lvykPt+kd67ml/zWCcVuvWPxMfytp9UcLJNe+kTmR0uGQusKoGWoLTYujaeaz3Odc/sHWVp9m4OPNESwpG9tmZatMCbQYdTtDbSzsbLM7pLngEA/pbYfDvVWvy83PafKPCP0Ted7MrWowEGr9e+BCWjZiTB9tRvaHOH34pHBpae4OLT3b+tbmgz2xZYmE1nad4ezqlx91fh7RK4ulpnbNzibue2wLHHrOU2v+VW9qYK4s29elo3Z5K7T4MRhpfTNLZL7207toem2zhY0f8AOWravk5fZ9a+v8s5nbG3IuIoRAQRAQRBEEQEFQVAQVAQVBUHm6RYNHiNLNRzi7JmEX4lh4teO8EAj3LKlppaLQPzKMGqn1QwME7UVeRzb/ZB1rba1/wC9+Ngu/fU8eDmRHjEbTP4XTf6fy/TmAYRHh9NDR04tHAwNHW48XOPe4kk95Xn7Wm07ypax15Yw6R9LhFPzpJHte9g+855yRM+Zcfkuv2bSKUtnt8R/utp4RNmycBwNlHRQYeAHRxwBj7jdISOeT+olx+K5WS82vNlTUuriZ2CYzVYPMSIpHlkZd02u+B/xYbe8hdXLHeNJFvOv9lv3U+G2NMP/LsQ/uNV/KcuVi++PlXDTWqA4gGVPqptER9jtjWukB+/ly5B+q67mvnDFMfNiZ8J22nbz+Ft9to3hsbPj34MG/3qn/Bczi0ntt/8o/8Aqr3r6f1//GO6fuxj1dV+mtwz0bZt2vozp9tbO22XMLXvbirsFtLzI4a23+Y/hMTX0YHJf+G93s+uos/u2G762W9qtu9Y/iP7s8n3R+jbGpYD1WLcfSJs3vuP6WWp2zv3qfiGOX7merlKwoND6/APWNIen0Pf7tpJb+q7XZHXf8rsUeLxtaYca+jz8fU1Jx/ff63Wx2TETqLf+Ri++X6KobbKK3DZst7soXn7/dPyplzrEEGLa0QDg+I34ejn55hb62V2njfLAwn/ACfb7Ou/D/4b52k/pZdTtf7MXwuy9Ielq0g22KY9XngKp0LD7nuLvo2Nausvtjx4/SGF56Q2WuewEEQEEQEEQRAQEFQVAQVAQVAQaJonf53Sn/XSP/gIXawx/kcn6La/ZLeNXUthjkmlcGxxsc57jwAaLk/JcWtZtMVhV1aH0Rws6S4tV1dQ6WKJl5HPhcGSNc45YYw6xtZreP5V3dXmnS464qT0/wCSuvPD9MNlcm8PbsU/453+C5vfcv4/aP4V8Utea09EPVBpcQpZqiQGXJJLUybaSN450Tg624Xa7j02W9odZN78OTpPh+7KlvHaWyKrG24hgNTWtsNph1TtGj7jxE4Pb8HArQthnFqeCfKWMxtbZhv+T2eZXD+7f/Yt/tX7MXxLPJ0huJcVUxDW062DV/8As4x85WBbGk/1qphgGgmAnFdH8QomWEpqc0JO4CRkcTmXPQCRYnqJXS7TvwZsdv8AthZl6w72pHHhG6owyo+zlMhcyOTmuEjRlliseDuaDbucru1aRqMVNVT4t+PRlk+qItH6tv3Xn91D5e8AEncALkk2AHWVPUaCxdv8TY9kp7up2ZGGUey2CM859/zOLrfqC7lJ7pg+r7p/vK+Por+WRa9sAOWkxSJt20wMNQGje2Nx5jvcHXH7wtXszU8nPFrKqW2tEs11c442uw+BwN5IWtimHSHMAAP7hY/FYdp6ecGott0nxj4llkrtZlF1oKxBrTXljrYaJtC1w2tW9pc3pbGwhxcfe4NHz6l0Oz8M3vx+ULMdd53ehqiwQ0GHCWYFslS7auaRZzWZQGAj9IzfuUdoZ4y5dq9I8DJbisup2nIw51Q9pbJWVdTM8OFnb3lgv/uKjVW4snh5MJ6s5WuhEBBEBBEEQEBAQVAQVAQEFQFA0FRyj+K37xf1k4Wvv4EL0GPbuNo38doW1mOCYbf01wSXEqV1HBO2nEjm7WR0ZkLmDfkADhxNr91x0rj6bNGG/HMb7MKztO7ravtERgtM+AyCaWWZz5ZgzIHcA0AXNgAB08SVGfPOa/FKJned2UKlDx9LsDbilFUULyG7ZnMeRm2bwbsfbps4BZUvNLbjGNH9AZ6Kgr8NdWMljrIXtY7YOZsXubkc62c3BFt27h3rcz6zm3reY8Y/qytbd2NXOgrsENRmqW1AmbEBliMRaWF35jf2vosdVrJz0rWY+1NrbxszhabB4Wm2BHFKGehZIITNs/tXMLw0Nka87gRf2bcVZhycu8WI8HQ1e6JOwWGanfO2o2koeHtjMVuaG2IzHqV2r1U6iazMdI2ZWtxPnSvV/TYk8VIL6WsFrVdNZrnFvsl7eDiN1juI61Gm1eXBP0z4ek+MIraa9HBTYdjNO0RtrKCraOElXBLFLbv2ZN1lbLp7zvNJj4nw/rEp3jzh1sS0UxLExssQxKKCnd7dPhsDmmQdRe83t3G47lNNTTFO+Ovj6z4o326Ml0Z0Zp8KiMNHHlDiDJI45pZT1vcePTu4DoWvky2yTved0PUqIGysdHK1r43tLXseMzXAixBB4hVjWb9AqvCKh1Xo/Mx0bvboKpxAI45Q47nAdF7EfiXTprq3x8rUV4ojpMdY+P4Zxbw2no9mHTWqjAFZgle1/T6I1tUw+4tP+KpnT4J+3L+8T/tujaJ83HV6XYhOMuHYLUte7cJcQLKdjO8tJBPzUVw4Kzva+/xH8n0x1dDANXEktT6yx6ZtXUEgtp2b4GEezmJAzAdDQA33rLLrfp5eKNqnHO20Ml090q9TUoqtlti+ZkbWl2RjS4E5nGxsLNPxIVOlwVzZIpado9Ssby7OhukIxWjirRGYs5eCzNmF2OLTlPSLhRqcMYck0id9vNExtPg9tUIRAQRAQEEQEBAQEBBUBAQVAQdX1dDmz7GLPnzZ9k3Nm45r2vfvU7yO0oBBUBAQEBAugt0EugXQEBAQEBBEBBx1NOyZpjlYyRjvaZI0PY73g7igsMLY2tZG1rGNFmsY0Na0dQA3AIPpAQEBBEBAQRAQEFQEBAQEBBUBAQLoF0FugICAgIF0BAQEBAugl0C6AgICAgiAgICAgiAgIMT5ScM7a3wpvItruOf2s+Cxyk4Z21vhTeRO5Z/acFjlJwztrfCm8idyz+05dvQ5ScM7Y3wpvIp7jn9v9jgt6HKThnbG+FN5E7jn9v8AY4Lehyk4Z2xvhTeRO45/acFvReUnDO2N8KbyJ3HP7Tl29DlJwztjfCm8idxz+05djlJwztjfCm8idxz+05dvQ5ScM7Y3wpvIncc/tOXb0OUrDO2N8KbyJ3HP7Tl29DlKwztjfCm8ijuOf2nLt6HKVhnbG+FN5FPcc/tOXY5ScM7Y3wpvIo7jn9py7HKThnbG+FN5E7jn9v8AY5dvQ5SsM7Y3wpvIncs/tOC3ocpWGdsb4U3kTuWf2nBb0OUrDO2N8KbyJ3LP7Tgt6HKVhnbG+FN5E7ln9pwW9DlKwztjfCm8idyz+04LehylYZ2xvhTeRO5Z/acu3ocpWGdsb4U3kTuOf2nLt6HKVhnbG+FN5E7jn9py7ehyk4Z2xvhTeRO45/acuxylYZ2xvhTeRT3HP7Tl2OUrDO2N8KbyKO45/acu3ocpWGdsb4U3kTuOf2nLt6HKThnbG+FN5FPcc/tOXb0OUnDO2N8KbyJ3HP7Tl29DlJwztjfCl8idxz+05djlJwztjfCm8idxz+05dk5ScM7Y3wpfIncc/tOC3ocpOGdsb4UvkTuOf2nBY5ScM7Y3wpvIncc/tOC3ocpOGdsb4U3kTuWf2nLt6HKThnbW+FN5FHcs/tOCxyk4Z21vhTeRO5Z/acFjlJwztrfCm8idyz+04LPzcvTN0UioCbAp2BBVIJsLZNkibISyJLILZNgso2QJsCbBZNgTYLJsCbBZNgsp2BRsFk2CynYSyJWyBZNkFkSibAmyBQIgJsCjYEEUAgIKpBSCCqUiApFQVSCAgICgEBAQEBAQEBAQEBAQFIICAgigEEUAgIhFAIIoBAUApFUwCCqUiCoMl0GwGDE5nU088lPLbNFka17ZAPabvtZwG/3X6lqavPfDXirG8Kslpr4w4NM9HHYVVvpnEvjIDoJSLbRh6d3SCCD7u9WaTURnpxefnCcd+KHhLZWPe0K0bditU2nBLImtLp5QL7No6r7rk2A+PUtXV6iMFOLzV5L8MObTbA4MNmFLBPJPIG3mL2tY2O9i1u6/OtvPcR1rHSZ75q8VoiI8kY7Tbxlja294WKpSAKNwG/em8G4p3BRM7EyDrTeJNxB2aXD5ZhmhgmlH4oonyD5tCwtlpXraI/VjN6w46mnfCcsrHxuPBsjCwn4ELKt6W+2d0xaJcSyZCIdrDMMmrH7Klhknf0tiYXW7yeDR3lV5MtMcb3nZja0R1ZK3VvWgAz+i01/u1NXGx30utSe0MXlEz+ivmx6PmbVxXBueGOGqaOJpKiOX6EglTHaGHf6t4+YTzYYtVUz4HuimjfFI32o5WFjx7wd626XreOKs7rImJ6OJZpZ1oXq5di1LJV+kNhs9zYmGPOHFoFy43Fhc26eC5uq1/JycG26m+XhnZghH/wCG9dDdaiJEBQhEBBFAKAQEFUgpBBVIqDmoqp8Ekc8Ti2SJ7XMcOgg3HwWN6Res1lExvGzdGNUrNJsJZUU4HpULXOiaN7g8AbWnv32Fv2FcLDadJn4bdGrWeCzSeU3tY3vbLbnX6rda7/FG2/k29/DdurC4GaM4S+aYA1UoDpGni6RwOzh9zRe/ueVwMkzq9Rwx0/2alp5lmmqiZ9RI6R5MkszyXHi57nH+pK7sRXHXbyhtfbD9DYFhsNHS02DTFpMtLKJWf+oXW2xHxkHwI6l5rLlvfJOWPX/005tMzMtAYzhzqKonpJPbglcwnhmAO53uIsfivSYskZKRaPNuVtvG7s6IyZcQoT/rdOPm8D+qw1Mf4Vo/CMn2y2Jryk+yw1vWag++wjH9Vy+yfutKnB1lqZdtssm1aPy4rR23XMw+cMi09f8A6FlWX7WTa7GulraGGNpc91M0MY0b3OfIQAO8my1Oy5iuO1pYYZ8Jl3PUlLo1StqqyNlZXvIDGPs6Jj7XysB3Wb0vIJ6rXAVc5surycFJ2qx4pyTtDD8Q1g4hO4u9KfC37sdOBGxvcOn5lb9NDhrG22/ytjFV3MH1j1LDssQy19K7dJDUMY91uktJFie4/TiqsvZ+OY3x+EotijyeppzoTCaYYvhP9nLWvmp23c1rHbxLHfeGjpaeHdZU6TW2i/JzdfX8sceSYnhsxXQrRt2LVTacEsiaM9RMBfZsB6OjMTuHz6FvarURgpv5+SzJfhhmmnOk7cJaMIwdracNaDPLHbaC43C/EyEWJceAIt3c/Saac887N4+irHSbeNmrppDI4veS9zvae8lzne8neV14rFY2hsbQ5KKrfTvEsD3xSDg+JxY76cR3KL463ja0bomsS23oziEOk9M+ixNrfS4G8yqYA2UA7hI342Dm8N44X3cXUUvo8kXx9J8mveJxzvDVmO4VJQVE1JOLSQvIJHsvHFrx3EEH4rsYc0ZaReGxW3FG7b+iVX6Do0+o4O2VW5h/M6R7GfXKuJqK8zWcPw1rRvkaQXfbQgKBEBAQRYggICCqQUggqApBBnGqrSX0Gr9HkdaCqLRvO5knBju4H2T7x1Ln9oafmU446wpzU3jeGwzoFEMV9a83YEbUU9uFRfebfh+9+o9y5nfbcjlefr+FPMnh2a41oaSen1ZhjdenpS5rbHc9/B7+8bso7h3rqaDT8unFPWV+Km0bmqnBfTMQZK8XipBtX34FwNox782/9intDNy8W3nJmttV39KNLizG2VLXXhoniIgG4cN4mNve5w/Y1U4NLE6aYnrPj/DCmP6Hc11YQNpT4pFvZOwRzObwztF2O+LN37AsezMvhOKfJOG3/TLBNGf7dQ/3ym/mtXR1H+lb4W3+2Wzdc+GzVAw30eCacMZU59hE+XLfZWvlBtex+S5PZmSlOLinboowTEb7tZ/w/V9irP8AhZfKur3jF7o/dscdfVkGgOCVMWJUkklJVRsa+TNJJTyMY37J43ktsOIWrrM2O2G0RaP3V5bRNWxcWpRLpDRPcL+j4aZGj82dzAfgX3+C5tLTXSW2852URO1GCa46svrYoT7MVOCB+aRzi4/IM+S3+zKRGObesrcEeEywNdNsJdEN26maj0igfTSjMxk00WU7wWPa19vm968/2lWK5otHo1MvhZ8aqcMFLDXfiNdJEXdJbDYD6uf807QyTe1fjf8Acy232ajx2qM9VUzONzJPKfhmNh8rBdzDXhxxEejapG1YdFWMhEMo1Z1RixSmAO6XaRu7w5jj/wBwafgtLtCsWwSqyx9LJtelIBPQ1QHOmge1569mWkfzD8lrdk2nhtX0Y4J6w+tK6r0fRvDKYcalsRI7udKfqWfNY6evHrL29GNI3vu1auu2RAQRAUCICgEBAQFIqAgqkEBBQg3u7FZTo86tzn0gUbTtOnM47Mv/AFW3+9ec5de98Hlu09vr2aIC9I3G7tAsOGGYSZ5JIqeasBk2tS7JGy4tC1xtw4Ot+Yhef1eTnajaI3iPRqXniswB+hbSSTjGEkkkkmpfc36TzF0Y1cxG3Lt/RbGSdujZNFhIxDB34Yammq5Y4g2OalkL2NfHvhuSLg2DQe6/WuXOSceo5kRMf88VMztbdprRtpFdRNcC0itpgWkWIIlbcEdBXdzTvitP4bVp3q2jrhxiejGH+izyQbRlRtNk7LnymO1/dc/Ncfs3DTJxccb9GvhrE9WuP4wr+3VHiFdXumH2wv5dfR7uguk1XPiNLDNVzyRve/PG95LXWjeRf4gLW1enx1xTMQryUrEeDP8AFasRaQUjXbtthhY3vIkdJb/kK52OszpbT6SqiPoYTrupDHiEUtuZNSsynrLHOB+hb810Oy774pj8rcE+DXq6a8Qbq1LxbGhfPJzWPqZXgnhlYxrSfm1/yXA7SnizREejUy+NnNqlxBtXHWdZr55MvSGzAOafm14+Cx19JpavxH9EZK7S05jtKYKqphcLGOolab9zyu5hvxY6z+G1Xo6KtZCDJ9WtOZMUpbDdGZHuPUGsdv8AmWj4rT19ojBKrNP0so161YMlBTg86KCV7x1Zy0D+W5afZVdotZhh8ImXl61Zdn6soRwpcPhuO9zQ3/pGPmruz678d/WWWLzlga6K4QRAUAgiAoBAQEBAUioCAgqkEG8Cz/Nd4/8Ab4j9cy8/E/5z/wAmn/1tW6E4CcTrYaax2d885HARt3u+e5v7l19Vm5WOZ8/Js5LbQzTXXjF3QYfHuawbSRo3AcWxt/7zbvatDszF1yT8KsMebVy7DYZvqjxr0WvEDjaOrbl7s7blh+POb+4Ln9o4uPHxR1hTmrvG719L9HfRseoZ42/YVtXBI2w3NkEjTI34mzv3HqVGn1HFpbVnrEMa2+iYdzXmz7PDXdXpA/ln+iw7K+6yMHWWpl2myybVq2+K0fcZj8oZFp66f8CyvL9rKNdMroa+gnicWyMpmljxxa5khIK1ezYi2O1ZV4fGJh6U2IU2lVGymfJHS4lDzomymzS61nBv4o3W6N43bt2+mKZNHk3iN6yx2nHLXmJaHV1K4slo5zv3PhjM8bu8OZcLp01eG/jFl8ZKy7+Aav6urcDPG6jpxvkqKobMtHTlY7e4/TrKrza7HSNqzvP4Y2yR5Pf010uhp6b1PhTg6MMEcs7TdrWDixrvvOdvzO4bzxJ3a2l017352VhjpMzxSxXQTSY4VVCU3MMgDZ2N3m17h46y07+8EjpW3rNPzqbR1josyU4oZprH0V9Y2xrCrVDZWD0iKHnOOUWErAPa3AAt4i3DitLRarlf4WTw9FWO/D4S1SdxIO4g2IO4g9RC68TE9GzE7vuCF0rhHE10j3HmxxtL3uPUAN5S14rG8omYhtzRPB2aO00mIYo5sc8rQBCCHSMaN4ib1vcbE9AsOoriajLbVXimPpH/ADdq3tOSdoazx/GH4lVSVczbmVwtE0khrBubGD3Acek3PSurixRix8Efu2IrFa7PvSvHHYnVSVj2CLOGARB2cMDGhtr2F94J4dKafFGKkVgpXaHkK5miAgIIgKAQEBAQEBAUggqAgINjcoMHqp2F7GfaOomxbWzNnnDbX9q+W65fcr8/mb+e7X5U8W7X0M7mXyPezNxyOLb9xtxXSmsW6xuvmInqksrpDme5z3G13PcXO3Cw3nuUxEV6ERD4UpfTHlpDmktc0gtc02II4EHoKifHqbOY1spsTLKSHZgTI4kO/EN+496xjHSOkI4Y9HxLUveAHve8AkgPe5wBPTYnipitY6QRER0cayS+opXMOZjnNcL2cxxa4X3HeO5RMRMbSiY3WWoe+2d735b5c7i7LfqvwStYr0giIh8KUvRptIKuEZYqupYPwtqJA0fC6pnBinrWGPBX0cFbik9RuqJ5ph1SyvkHyJWVcVK9IiDhh1FYyEHpYNj1RQOL6OeSEk72tN2O7y03B+Sqy4MeT743YWrE9XvT6w55v7VSYbVO/HU0Ye8/EOC1o0Na/baY/Vjy4GaxqqJpZSQ0NHccaOkbG76kj6J3DHM/VMz+pyoYziWJS1b9rUyvmf8Aikde3cBwaO4Lax460jasbLIrEdHtaAaRR4VWCqniMrdm9vMAL4y4jnAEgdBHRxVOrw2zU4aywyVm0OvprjUeI1s1XBFsWSZLNIAc7K0AvcBuuVlpcU4scUtO6aV4Y2eEthmIIgICgEBAQRQhVKRAQEBARCokQEBAQVAQEBAQEBAQEBAQEBECJRAQEBBEBECJEBAQEEUIEBAQVSCAiRAQEQqAiRAuoQICApBAQESICIEBQCAgKQRIiEQEBEiAgIgQRQCAg//Z"/>
          <p:cNvSpPr>
            <a:spLocks noChangeAspect="1" noChangeArrowheads="1"/>
          </p:cNvSpPr>
          <p:nvPr/>
        </p:nvSpPr>
        <p:spPr bwMode="auto">
          <a:xfrm>
            <a:off x="500120" y="5478496"/>
            <a:ext cx="187197" cy="18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6" descr="http://i2.cdn.turner.com/cnn/dam/assets/130904213305-new-yahoo-logos-horizontal-gall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00" y="2556483"/>
            <a:ext cx="2898400" cy="16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npontefract.com/wp-content/uploads/2014/02/logo-linked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03" y="4945156"/>
            <a:ext cx="4438727" cy="125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www.settvalleycycles.co.uk/images/ebay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12" y="2556483"/>
            <a:ext cx="2564739" cy="141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retaillink.wal-mart.com/ProductSubmission/images/WM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00" y="424484"/>
            <a:ext cx="3974885" cy="11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download.microsoft.com/download/B/1/0/B102AB56-BB7E-4BCF-9D80-1278A029F95A/MSFT_logo_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6" y="95372"/>
            <a:ext cx="4949704" cy="18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indonesiamatters.com/wp-content/uploads/paypal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00" y="4847674"/>
            <a:ext cx="4191000" cy="144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6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6626" y="2682983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Why use </a:t>
            </a:r>
            <a:r>
              <a:rPr lang="en-US" sz="7200" dirty="0" err="1">
                <a:solidFill>
                  <a:srgbClr val="90C53F"/>
                </a:solidFill>
                <a:latin typeface="Myriad Pro Black" panose="020B0903030403020204" pitchFamily="34" charset="0"/>
              </a:rPr>
              <a:t>Node.Js</a:t>
            </a:r>
            <a:r>
              <a:rPr lang="en-US" sz="7200" dirty="0" smtClean="0">
                <a:latin typeface="Myriad Pro Black" panose="020B0903030403020204" pitchFamily="34" charset="0"/>
              </a:rPr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395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yriad Fonts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21851</TotalTime>
  <Words>286</Words>
  <Application>Microsoft Office PowerPoint</Application>
  <PresentationFormat>Widescreen</PresentationFormat>
  <Paragraphs>103</Paragraphs>
  <Slides>27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Myriad Pro</vt:lpstr>
      <vt:lpstr>Myriad Pro Black</vt:lpstr>
      <vt:lpstr>Trench</vt:lpstr>
      <vt:lpstr>Wingdings 2</vt:lpstr>
      <vt:lpstr>View</vt:lpstr>
      <vt:lpstr>PowerPoint Presentation</vt:lpstr>
      <vt:lpstr>PowerPoint Presentation</vt:lpstr>
      <vt:lpstr>Quick Node.Js demo!</vt:lpstr>
      <vt:lpstr>What is Node.Js?</vt:lpstr>
      <vt:lpstr>What is Node.Js?</vt:lpstr>
      <vt:lpstr>What problem does it  Solve?</vt:lpstr>
      <vt:lpstr>Who uses Node.Js?</vt:lpstr>
      <vt:lpstr>PowerPoint Presentation</vt:lpstr>
      <vt:lpstr>Why use Node.Js?</vt:lpstr>
      <vt:lpstr>Extremely low CPU cost</vt:lpstr>
      <vt:lpstr>Highly scalable</vt:lpstr>
      <vt:lpstr>Easy to learn</vt:lpstr>
      <vt:lpstr>Familiar tool chain</vt:lpstr>
      <vt:lpstr>Core Concepts</vt:lpstr>
      <vt:lpstr>Always Asynchronous</vt:lpstr>
      <vt:lpstr>But not via Threads</vt:lpstr>
      <vt:lpstr>Event driven</vt:lpstr>
      <vt:lpstr>HTTP is a 1st class citizen</vt:lpstr>
      <vt:lpstr>Getting Started</vt:lpstr>
      <vt:lpstr>Installing Node.JS</vt:lpstr>
      <vt:lpstr>Built off of Packages</vt:lpstr>
      <vt:lpstr>NPM Packages we will use</vt:lpstr>
      <vt:lpstr>Development Environment</vt:lpstr>
      <vt:lpstr>Running Node applications</vt:lpstr>
      <vt:lpstr>Demo Time</vt:lpstr>
      <vt:lpstr> Questions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Automation  via Grunt</dc:title>
  <dc:creator>Derik Whittaker</dc:creator>
  <cp:lastModifiedBy>Derik Whittaker</cp:lastModifiedBy>
  <cp:revision>156</cp:revision>
  <dcterms:created xsi:type="dcterms:W3CDTF">2014-01-05T15:50:35Z</dcterms:created>
  <dcterms:modified xsi:type="dcterms:W3CDTF">2014-05-13T22:39:14Z</dcterms:modified>
</cp:coreProperties>
</file>