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306" r:id="rId2"/>
    <p:sldId id="307" r:id="rId3"/>
    <p:sldId id="312" r:id="rId4"/>
    <p:sldId id="336" r:id="rId5"/>
    <p:sldId id="332" r:id="rId6"/>
    <p:sldId id="331" r:id="rId7"/>
    <p:sldId id="334" r:id="rId8"/>
    <p:sldId id="335" r:id="rId9"/>
    <p:sldId id="337" r:id="rId10"/>
    <p:sldId id="324" r:id="rId11"/>
    <p:sldId id="333" r:id="rId1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7" autoAdjust="0"/>
    <p:restoredTop sz="94279" autoAdjust="0"/>
  </p:normalViewPr>
  <p:slideViewPr>
    <p:cSldViewPr>
      <p:cViewPr>
        <p:scale>
          <a:sx n="94" d="100"/>
          <a:sy n="94" d="100"/>
        </p:scale>
        <p:origin x="254" y="-38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9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8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7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5642"/>
            <a:ext cx="5791200" cy="1247250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" y="1143000"/>
            <a:ext cx="5943600" cy="13716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8605157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1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3/26/2013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3/26/2013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8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3/26/2013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3/26/2013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3/26/2013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651" r:id="rId19"/>
    <p:sldLayoutId id="2147483661" r:id="rId20"/>
    <p:sldLayoutId id="2147483676" r:id="rId21"/>
    <p:sldLayoutId id="2147483655" r:id="rId22"/>
    <p:sldLayoutId id="2147483674" r:id="rId23"/>
    <p:sldLayoutId id="2147483675" r:id="rId24"/>
    <p:sldLayoutId id="2147483670" r:id="rId25"/>
    <p:sldLayoutId id="2147483671" r:id="rId26"/>
    <p:sldLayoutId id="2147483679" r:id="rId27"/>
    <p:sldLayoutId id="2147483680" r:id="rId28"/>
    <p:sldLayoutId id="2147483672" r:id="rId29"/>
    <p:sldLayoutId id="2147483673" r:id="rId30"/>
    <p:sldLayoutId id="2147483650" r:id="rId31"/>
    <p:sldLayoutId id="2147483667" r:id="rId32"/>
    <p:sldLayoutId id="2147483668" r:id="rId33"/>
    <p:sldLayoutId id="2147483666" r:id="rId34"/>
    <p:sldLayoutId id="2147483664" r:id="rId35"/>
    <p:sldLayoutId id="2147483663" r:id="rId36"/>
    <p:sldLayoutId id="2147483653" r:id="rId37"/>
    <p:sldLayoutId id="2147483652" r:id="rId38"/>
    <p:sldLayoutId id="2147483660" r:id="rId39"/>
    <p:sldLayoutId id="2147483658" r:id="rId40"/>
    <p:sldLayoutId id="2147483665" r:id="rId41"/>
    <p:sldLayoutId id="2147483669" r:id="rId42"/>
    <p:sldLayoutId id="2147483654" r:id="rId43"/>
    <p:sldLayoutId id="2147483656" r:id="rId4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Typescript, </a:t>
            </a:r>
          </a:p>
          <a:p>
            <a:r>
              <a:rPr lang="en-US" dirty="0" smtClean="0"/>
              <a:t>Gateway Drug to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/>
              <a:t>Derik Whittaker</a:t>
            </a:r>
          </a:p>
          <a:p>
            <a:pPr algn="r"/>
            <a:r>
              <a:rPr lang="en-US" b="1" dirty="0" smtClean="0"/>
              <a:t>http://www.devlicio.us</a:t>
            </a:r>
          </a:p>
          <a:p>
            <a:pPr algn="r"/>
            <a:r>
              <a:rPr lang="en-US" sz="3600" b="1" dirty="0" smtClean="0"/>
              <a:t>@</a:t>
            </a:r>
            <a:r>
              <a:rPr lang="en-US" sz="3600" b="1" dirty="0" err="1" smtClean="0"/>
              <a:t>DerikWhittaker</a:t>
            </a:r>
            <a:endParaRPr lang="en-US" sz="3600" b="1" dirty="0" smtClean="0"/>
          </a:p>
          <a:p>
            <a:pPr algn="r"/>
            <a:r>
              <a:rPr lang="en-US" sz="3600" b="1" dirty="0" smtClean="0"/>
              <a:t>C# MVP / ASP Insider / </a:t>
            </a:r>
            <a:r>
              <a:rPr lang="en-US" sz="3600" b="1" dirty="0" err="1" smtClean="0"/>
              <a:t>Pluralsight</a:t>
            </a:r>
            <a:endParaRPr lang="en-US" sz="3600" b="1" dirty="0" smtClean="0"/>
          </a:p>
          <a:p>
            <a:pPr algn="r"/>
            <a:r>
              <a:rPr lang="en-US" sz="3600" b="1" dirty="0"/>
              <a:t>d</a:t>
            </a:r>
            <a:r>
              <a:rPr lang="en-US" sz="3600" b="1" dirty="0" smtClean="0"/>
              <a:t>erik@graudo.com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Get up and running w/ Typescript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r>
              <a:rPr lang="en-US" sz="3600" dirty="0" smtClean="0"/>
              <a:t> </a:t>
            </a:r>
            <a:r>
              <a:rPr lang="en-US" sz="3600" dirty="0" err="1" smtClean="0"/>
              <a:t>blah</a:t>
            </a:r>
            <a:endParaRPr lang="en-US" sz="36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79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r>
              <a:rPr lang="en-US" sz="3600" dirty="0" smtClean="0"/>
              <a:t> </a:t>
            </a:r>
            <a:r>
              <a:rPr lang="en-US" sz="3600" dirty="0" err="1" smtClean="0"/>
              <a:t>blah</a:t>
            </a:r>
            <a:endParaRPr lang="en-US" sz="36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744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Laying the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this Typescript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== Dynamic Typed </a:t>
            </a: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C#/VB ==  Static Typed 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What is a Static Typed Language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What is a Dynamically Typed Language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does Dynamic mean?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Not Precompiled </a:t>
            </a:r>
            <a:r>
              <a:rPr lang="en-US" sz="2400" dirty="0" smtClean="0">
                <a:latin typeface="Myriad Pro Light" panose="020B0403030403020204" pitchFamily="34" charset="0"/>
              </a:rPr>
              <a:t>(typically)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Ability to extend object definitions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Add Methods</a:t>
            </a:r>
          </a:p>
          <a:p>
            <a:r>
              <a:rPr lang="en-US" sz="2400" dirty="0" smtClean="0">
                <a:latin typeface="Myriad Pro Light" panose="020B0403030403020204" pitchFamily="34" charset="0"/>
              </a:rPr>
              <a:t>	Add Properties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Change Meaning of existing items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Can be difficult to track down bugs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7491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Global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Items are accessible from anyplace in your code</a:t>
            </a:r>
          </a:p>
          <a:p>
            <a:r>
              <a:rPr lang="en-US" sz="2400" dirty="0" smtClean="0">
                <a:latin typeface="Myriad Pro Light" panose="020B0403030403020204" pitchFamily="34" charset="0"/>
              </a:rPr>
              <a:t>	</a:t>
            </a:r>
            <a:r>
              <a:rPr lang="en-US" sz="2400" dirty="0" err="1" smtClean="0">
                <a:latin typeface="Myriad Pro Light" panose="020B0403030403020204" pitchFamily="34" charset="0"/>
              </a:rPr>
              <a:t>Kinda</a:t>
            </a:r>
            <a:r>
              <a:rPr lang="en-US" sz="2400" dirty="0" smtClean="0">
                <a:latin typeface="Myriad Pro Light" panose="020B0403030403020204" pitchFamily="34" charset="0"/>
              </a:rPr>
              <a:t> like static’s in C#</a:t>
            </a:r>
            <a:endParaRPr lang="en-US" sz="2400" dirty="0" smtClean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Local</a:t>
            </a:r>
          </a:p>
          <a:p>
            <a:r>
              <a:rPr lang="en-US" sz="3600" dirty="0" smtClean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Accessible only within their closures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err="1" smtClean="0">
                <a:latin typeface="Myriad Pro Light" panose="020B0403030403020204" pitchFamily="34" charset="0"/>
              </a:rPr>
              <a:t>Kinda</a:t>
            </a:r>
            <a:r>
              <a:rPr lang="en-US" sz="2400" dirty="0" smtClean="0">
                <a:latin typeface="Myriad Pro Light" panose="020B0403030403020204" pitchFamily="34" charset="0"/>
              </a:rPr>
              <a:t> like class scope in C#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Wait, not public </a:t>
            </a:r>
            <a:r>
              <a:rPr lang="en-US" sz="3600" dirty="0" err="1" smtClean="0">
                <a:latin typeface="Myriad Pro Light" panose="020B0403030403020204" pitchFamily="34" charset="0"/>
              </a:rPr>
              <a:t>vs</a:t>
            </a:r>
            <a:r>
              <a:rPr lang="en-US" sz="3600" dirty="0" smtClean="0">
                <a:latin typeface="Myriad Pro Light" panose="020B0403030403020204" pitchFamily="34" charset="0"/>
              </a:rPr>
              <a:t> private?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7290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Global </a:t>
            </a:r>
            <a:r>
              <a:rPr lang="en-US" sz="3600" dirty="0" err="1" smtClean="0">
                <a:latin typeface="Myriad Pro Light" panose="020B0403030403020204" pitchFamily="34" charset="0"/>
              </a:rPr>
              <a:t>vs</a:t>
            </a:r>
            <a:r>
              <a:rPr lang="en-US" sz="3600" dirty="0" smtClean="0">
                <a:latin typeface="Myriad Pro Light" panose="020B0403030403020204" pitchFamily="34" charset="0"/>
              </a:rPr>
              <a:t> Local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Wait, not public </a:t>
            </a:r>
            <a:r>
              <a:rPr lang="en-US" sz="3600" dirty="0" err="1" smtClean="0">
                <a:latin typeface="Myriad Pro Light" panose="020B0403030403020204" pitchFamily="34" charset="0"/>
              </a:rPr>
              <a:t>vs</a:t>
            </a:r>
            <a:r>
              <a:rPr lang="en-US" sz="3600" dirty="0" smtClean="0">
                <a:latin typeface="Myriad Pro Light" panose="020B0403030403020204" pitchFamily="34" charset="0"/>
              </a:rPr>
              <a:t> private?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317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Implementation Patterns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Prototype </a:t>
            </a:r>
            <a:r>
              <a:rPr lang="en-US" sz="3600" dirty="0" err="1" smtClean="0"/>
              <a:t>vs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6158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is Typescript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JavaScript Superset Language</a:t>
            </a:r>
          </a:p>
          <a:p>
            <a:endParaRPr lang="en-US" sz="3600" dirty="0"/>
          </a:p>
          <a:p>
            <a:r>
              <a:rPr lang="en-US" sz="3600" dirty="0" smtClean="0"/>
              <a:t>Attempts to add order to chaos</a:t>
            </a:r>
          </a:p>
          <a:p>
            <a:endParaRPr lang="en-US" sz="3600" dirty="0"/>
          </a:p>
          <a:p>
            <a:r>
              <a:rPr lang="en-US" sz="3600" dirty="0" smtClean="0"/>
              <a:t>Adds Static typing to a </a:t>
            </a:r>
            <a:r>
              <a:rPr lang="en-US" sz="3600" smtClean="0"/>
              <a:t>dynamic language...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Typescript What?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736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is Typescript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JavaScript Superset Language</a:t>
            </a:r>
          </a:p>
          <a:p>
            <a:endParaRPr lang="en-US" sz="3600" dirty="0"/>
          </a:p>
          <a:p>
            <a:r>
              <a:rPr lang="en-US" sz="3600" dirty="0" smtClean="0"/>
              <a:t>Attempts to add order to chaos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Typescript What?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79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195</Words>
  <Application>Microsoft Office PowerPoint</Application>
  <PresentationFormat>On-screen Show (4:3)</PresentationFormat>
  <Paragraphs>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Myriad Pro Light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2013-03-28T09:22:37Z</dcterms:modified>
</cp:coreProperties>
</file>