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280253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Typescript </a:t>
            </a:r>
            <a:br>
              <a:rPr lang="en-US" dirty="0" smtClean="0"/>
            </a:br>
            <a:r>
              <a:rPr lang="en-US" dirty="0" smtClean="0"/>
              <a:t>The Gateway Drug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926" y="5747619"/>
            <a:ext cx="9144000" cy="7540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Derik Whittaker</a:t>
            </a:r>
          </a:p>
          <a:p>
            <a:r>
              <a:rPr lang="en-US" dirty="0" smtClean="0"/>
              <a:t>@Derik Whittaker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Afraid of </a:t>
            </a:r>
            <a:r>
              <a:rPr lang="en-US" sz="8800" dirty="0" smtClean="0">
                <a:solidFill>
                  <a:srgbClr val="00B0F0"/>
                </a:solidFill>
              </a:rPr>
              <a:t>Tooling?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Afraid of </a:t>
            </a:r>
            <a:r>
              <a:rPr lang="en-US" sz="8800" dirty="0" smtClean="0">
                <a:solidFill>
                  <a:srgbClr val="00B0F0"/>
                </a:solidFill>
              </a:rPr>
              <a:t>Syntax?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Afraid of </a:t>
            </a:r>
            <a:r>
              <a:rPr lang="en-US" sz="8800" dirty="0" smtClean="0">
                <a:solidFill>
                  <a:srgbClr val="00B0F0"/>
                </a:solidFill>
              </a:rPr>
              <a:t>Getting Started?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Afraid of </a:t>
            </a:r>
            <a:r>
              <a:rPr lang="en-US" sz="8800" dirty="0" smtClean="0">
                <a:solidFill>
                  <a:srgbClr val="00B0F0"/>
                </a:solidFill>
              </a:rPr>
              <a:t>Libraries?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If your afraid…. </a:t>
            </a:r>
            <a:br>
              <a:rPr lang="en-US" sz="8800" dirty="0" smtClean="0"/>
            </a:br>
            <a:r>
              <a:rPr lang="en-US" sz="8800" dirty="0" smtClean="0">
                <a:solidFill>
                  <a:srgbClr val="00B0F0"/>
                </a:solidFill>
              </a:rPr>
              <a:t>GET OVER IT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I got </a:t>
            </a:r>
            <a:r>
              <a:rPr lang="en-US" sz="8800" dirty="0" smtClean="0">
                <a:solidFill>
                  <a:srgbClr val="00B0F0"/>
                </a:solidFill>
              </a:rPr>
              <a:t>bad</a:t>
            </a:r>
            <a:r>
              <a:rPr lang="en-US" sz="8800" dirty="0" smtClean="0"/>
              <a:t> news for you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68" y="2341207"/>
            <a:ext cx="562433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JavaScript </a:t>
            </a:r>
            <a:r>
              <a:rPr lang="en-US" sz="8800" dirty="0" smtClean="0">
                <a:solidFill>
                  <a:srgbClr val="00B0F0"/>
                </a:solidFill>
              </a:rPr>
              <a:t>Won</a:t>
            </a:r>
            <a:r>
              <a:rPr lang="en-US" sz="8800" dirty="0" smtClean="0"/>
              <a:t> the Language War</a:t>
            </a:r>
            <a:endParaRPr lang="en-US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34" y="2988312"/>
            <a:ext cx="4648200" cy="30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What does this </a:t>
            </a:r>
            <a:r>
              <a:rPr lang="en-US" sz="8800" dirty="0" smtClean="0">
                <a:solidFill>
                  <a:srgbClr val="00B0F0"/>
                </a:solidFill>
              </a:rPr>
              <a:t>Mean?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First a </a:t>
            </a:r>
            <a:r>
              <a:rPr lang="en-US" sz="8800" dirty="0" smtClean="0">
                <a:solidFill>
                  <a:srgbClr val="00B0F0"/>
                </a:solidFill>
              </a:rPr>
              <a:t>quick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History Lesson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018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There are </a:t>
            </a:r>
            <a:r>
              <a:rPr lang="en-US" sz="8800" dirty="0" smtClean="0">
                <a:solidFill>
                  <a:srgbClr val="00B0F0"/>
                </a:solidFill>
              </a:rPr>
              <a:t>3</a:t>
            </a:r>
            <a:r>
              <a:rPr lang="en-US" sz="8800" dirty="0" smtClean="0"/>
              <a:t> Types of Developers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275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89248"/>
            <a:ext cx="10515600" cy="6568751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‘Cool Kids’ </a:t>
            </a:r>
            <a:br>
              <a:rPr lang="en-US" sz="8800" dirty="0" smtClean="0"/>
            </a:br>
            <a:r>
              <a:rPr lang="en-US" sz="8800" dirty="0" smtClean="0"/>
              <a:t>aka</a:t>
            </a:r>
            <a:r>
              <a:rPr lang="en-US" sz="8800" dirty="0"/>
              <a:t> </a:t>
            </a:r>
            <a:r>
              <a:rPr lang="en-US" sz="8800" dirty="0" smtClean="0"/>
              <a:t>- Innovators</a:t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98" y="34290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‘Normal People’ </a:t>
            </a:r>
            <a:br>
              <a:rPr lang="en-US" sz="8800" dirty="0" smtClean="0"/>
            </a:br>
            <a:r>
              <a:rPr lang="en-US" sz="8800" dirty="0" smtClean="0"/>
              <a:t>aka</a:t>
            </a:r>
            <a:r>
              <a:rPr lang="en-US" sz="8800" dirty="0"/>
              <a:t> </a:t>
            </a:r>
            <a:r>
              <a:rPr lang="en-US" sz="8800" dirty="0" smtClean="0"/>
              <a:t>- Majority</a:t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43" y="3554592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‘</a:t>
            </a:r>
            <a:r>
              <a:rPr lang="en-US" sz="8800" dirty="0" err="1" smtClean="0"/>
              <a:t>Morts</a:t>
            </a:r>
            <a:r>
              <a:rPr lang="en-US" sz="8800" dirty="0" smtClean="0"/>
              <a:t>’ </a:t>
            </a:r>
            <a:br>
              <a:rPr lang="en-US" sz="8800" dirty="0" smtClean="0"/>
            </a:br>
            <a:r>
              <a:rPr lang="en-US" sz="8800" dirty="0" smtClean="0"/>
              <a:t>aka</a:t>
            </a:r>
            <a:r>
              <a:rPr lang="en-US" sz="8800" dirty="0"/>
              <a:t> </a:t>
            </a:r>
            <a:r>
              <a:rPr lang="en-US" sz="8800" dirty="0" smtClean="0"/>
              <a:t>- Laggards</a:t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66" y="3322127"/>
            <a:ext cx="2608053" cy="26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But I think we are missing </a:t>
            </a:r>
            <a:r>
              <a:rPr lang="en-US" sz="8800" dirty="0" smtClean="0">
                <a:solidFill>
                  <a:srgbClr val="00B0F0"/>
                </a:solidFill>
              </a:rPr>
              <a:t>One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270588"/>
            <a:ext cx="10515600" cy="6587412"/>
          </a:xfrm>
        </p:spPr>
        <p:txBody>
          <a:bodyPr anchor="t">
            <a:normAutofit/>
          </a:bodyPr>
          <a:lstStyle/>
          <a:p>
            <a:r>
              <a:rPr lang="en-US" sz="8800" dirty="0" smtClean="0"/>
              <a:t>‘Ostrich’ </a:t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/>
              <a:t/>
            </a:r>
            <a:br>
              <a:rPr lang="en-US" sz="8800" dirty="0"/>
            </a:br>
            <a:endParaRPr lang="en-US" sz="8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73" y="2466421"/>
            <a:ext cx="4457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4" y="0"/>
            <a:ext cx="10515600" cy="68580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Why are people </a:t>
            </a:r>
            <a:r>
              <a:rPr lang="en-US" sz="8800" dirty="0" smtClean="0">
                <a:solidFill>
                  <a:srgbClr val="00B0F0"/>
                </a:solidFill>
              </a:rPr>
              <a:t>Ostrich’s</a:t>
            </a:r>
            <a:r>
              <a:rPr lang="en-US" sz="8800" dirty="0" smtClean="0"/>
              <a:t>?</a:t>
            </a:r>
            <a:endParaRPr lang="en-US" sz="8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</TotalTime>
  <Words>78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Typescript  The Gateway Drug</vt:lpstr>
      <vt:lpstr>First a quick History Lesson</vt:lpstr>
      <vt:lpstr>There are 3 Types of Developers</vt:lpstr>
      <vt:lpstr>‘Cool Kids’  aka - Innovators   </vt:lpstr>
      <vt:lpstr>‘Normal People’  aka - Majority   </vt:lpstr>
      <vt:lpstr>‘Morts’  aka - Laggards   </vt:lpstr>
      <vt:lpstr>But I think we are missing One</vt:lpstr>
      <vt:lpstr>‘Ostrich’     </vt:lpstr>
      <vt:lpstr>Why are people Ostrich’s?</vt:lpstr>
      <vt:lpstr>Afraid of Tooling?</vt:lpstr>
      <vt:lpstr>Afraid of Syntax?</vt:lpstr>
      <vt:lpstr>Afraid of Getting Started?</vt:lpstr>
      <vt:lpstr>Afraid of Libraries?</vt:lpstr>
      <vt:lpstr>If your afraid….  GET OVER IT</vt:lpstr>
      <vt:lpstr>I got bad news for you</vt:lpstr>
      <vt:lpstr>JavaScript Won the Language War</vt:lpstr>
      <vt:lpstr>What does this Mean?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 The Gateway Drug</dc:title>
  <dc:creator>Derik Whittaker</dc:creator>
  <cp:lastModifiedBy>Derik Whittaker</cp:lastModifiedBy>
  <cp:revision>8</cp:revision>
  <dcterms:created xsi:type="dcterms:W3CDTF">2013-04-12T19:55:19Z</dcterms:created>
  <dcterms:modified xsi:type="dcterms:W3CDTF">2013-04-12T20:46:24Z</dcterms:modified>
</cp:coreProperties>
</file>