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06" r:id="rId2"/>
    <p:sldId id="307" r:id="rId3"/>
    <p:sldId id="312" r:id="rId4"/>
    <p:sldId id="293" r:id="rId5"/>
    <p:sldId id="258" r:id="rId6"/>
    <p:sldId id="311" r:id="rId7"/>
    <p:sldId id="313" r:id="rId8"/>
    <p:sldId id="314" r:id="rId9"/>
    <p:sldId id="31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500"/>
    <a:srgbClr val="F25F29"/>
    <a:srgbClr val="91BED4"/>
    <a:srgbClr val="F0F0F0"/>
    <a:srgbClr val="304269"/>
    <a:srgbClr val="D9E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4" autoAdjust="0"/>
    <p:restoredTop sz="87368" autoAdjust="0"/>
  </p:normalViewPr>
  <p:slideViewPr>
    <p:cSldViewPr>
      <p:cViewPr varScale="1">
        <p:scale>
          <a:sx n="39" d="100"/>
          <a:sy n="39" d="100"/>
        </p:scale>
        <p:origin x="1214" y="24"/>
      </p:cViewPr>
      <p:guideLst>
        <p:guide orient="horz" pos="3168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0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D7EC3-CD50-4DA5-B722-330229C0073D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12E5A-FBEB-4329-9E4A-5F20B492F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43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E0011-04E0-4F3F-BFCE-633C944A425A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D2AD7-BD31-48B9-8C8A-7D4EAE7F64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a photo album.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51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11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60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87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39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D2AD7-BD31-48B9-8C8A-7D4EAE7F64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4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8458200" cy="685800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2950957" y="1191150"/>
            <a:ext cx="4937760" cy="983431"/>
          </a:xfrm>
          <a:solidFill>
            <a:schemeClr val="tx1">
              <a:lumMod val="95000"/>
              <a:lumOff val="5000"/>
              <a:alpha val="64000"/>
            </a:schemeClr>
          </a:solidFill>
          <a:ln w="38100" cmpd="dbl">
            <a:noFill/>
          </a:ln>
        </p:spPr>
        <p:txBody>
          <a:bodyPr tIns="137160" anchor="ctr" anchorCtr="0">
            <a:normAutofit/>
          </a:bodyPr>
          <a:lstStyle>
            <a:lvl1pPr algn="ctr">
              <a:buNone/>
              <a:defRPr sz="3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Master title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906973" y="1143000"/>
            <a:ext cx="5029200" cy="106680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-Up Landscape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8006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914400"/>
            <a:ext cx="3962400" cy="29718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114800"/>
            <a:ext cx="3962400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800599" y="4114800"/>
            <a:ext cx="3990975" cy="1214887"/>
          </a:xfrm>
        </p:spPr>
        <p:txBody>
          <a:bodyPr vert="horz" lIns="91440" tIns="45720" rIns="9144" bIns="45720" rtlCol="0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lang="en-US" sz="18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1" name="Rectangle 10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Snap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 rot="1223811">
            <a:off x="4598124" y="530555"/>
            <a:ext cx="2282441" cy="2467504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 rot="1223811">
            <a:off x="4794084" y="657037"/>
            <a:ext cx="2035690" cy="19123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3600"/>
            <a:ext cx="82042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33400" y="1172146"/>
            <a:ext cx="3810000" cy="414866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80535" y="1439693"/>
            <a:ext cx="3346622" cy="317500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781050" y="4754393"/>
            <a:ext cx="3333750" cy="317500"/>
          </a:xfrm>
        </p:spPr>
        <p:txBody>
          <a:bodyPr>
            <a:noAutofit/>
          </a:bodyPr>
          <a:lstStyle>
            <a:lvl1pPr algn="ctr"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short caption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985608" y="2877171"/>
            <a:ext cx="2624992" cy="2837829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36000">
                <a:schemeClr val="bg1"/>
              </a:gs>
            </a:gsLst>
            <a:lin ang="14400000" scaled="0"/>
          </a:gradFill>
          <a:ln w="9525">
            <a:solidFill>
              <a:schemeClr val="bg1">
                <a:lumMod val="85000"/>
              </a:schemeClr>
            </a:solidFill>
          </a:ln>
          <a:effectLst>
            <a:outerShdw blurRad="25400" dist="127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137438" y="3013976"/>
            <a:ext cx="2341209" cy="2199318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Slide Fi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599" y="1371600"/>
            <a:ext cx="4026757" cy="4038600"/>
          </a:xfrm>
          <a:prstGeom prst="rect">
            <a:avLst/>
          </a:prstGeom>
        </p:spPr>
      </p:pic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592249" y="2370152"/>
            <a:ext cx="2804822" cy="1788380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685801"/>
            <a:ext cx="2507224" cy="2514599"/>
          </a:xfrm>
          <a:prstGeom prst="rect">
            <a:avLst/>
          </a:prstGeom>
        </p:spPr>
      </p:pic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706474" y="13716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176" y="3429001"/>
            <a:ext cx="2507224" cy="2514599"/>
          </a:xfrm>
          <a:prstGeom prst="rect">
            <a:avLst/>
          </a:prstGeom>
        </p:spPr>
      </p:pic>
      <p:sp>
        <p:nvSpPr>
          <p:cNvPr id="1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06474" y="4114800"/>
            <a:ext cx="1600200" cy="1002547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1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2286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32004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8"/>
          <p:cNvSpPr>
            <a:spLocks noGrp="1" noChangeAspect="1"/>
          </p:cNvSpPr>
          <p:nvPr>
            <p:ph type="pic" sz="quarter" idx="15"/>
          </p:nvPr>
        </p:nvSpPr>
        <p:spPr>
          <a:xfrm>
            <a:off x="6172200" y="533400"/>
            <a:ext cx="2743200" cy="36576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6"/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7" hasCustomPrompt="1"/>
          </p:nvPr>
        </p:nvSpPr>
        <p:spPr>
          <a:xfrm>
            <a:off x="32004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6"/>
          <p:cNvSpPr>
            <a:spLocks noGrp="1"/>
          </p:cNvSpPr>
          <p:nvPr>
            <p:ph type="body" sz="quarter" idx="18" hasCustomPrompt="1"/>
          </p:nvPr>
        </p:nvSpPr>
        <p:spPr>
          <a:xfrm>
            <a:off x="6172200" y="44196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741631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558800" y="34800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15"/>
          </p:nvPr>
        </p:nvSpPr>
        <p:spPr>
          <a:xfrm>
            <a:off x="4741631" y="355823"/>
            <a:ext cx="3792769" cy="284457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latinLnBrk="0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6" hasCustomPrompt="1"/>
          </p:nvPr>
        </p:nvSpPr>
        <p:spPr>
          <a:xfrm>
            <a:off x="558800" y="355823"/>
            <a:ext cx="3792769" cy="2844577"/>
          </a:xfrm>
        </p:spPr>
        <p:txBody>
          <a:bodyPr anchor="b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a Mixed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08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92392" y="592392"/>
            <a:ext cx="73914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>
            <a:normAutofit/>
          </a:bodyPr>
          <a:lstStyle>
            <a:lvl1pPr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276600" y="3352800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5791200" y="3352800"/>
            <a:ext cx="2286000" cy="381000"/>
          </a:xfrm>
        </p:spPr>
        <p:txBody>
          <a:bodyPr>
            <a:normAutofit/>
          </a:bodyPr>
          <a:lstStyle>
            <a:lvl1pPr>
              <a:buNone/>
              <a:defRPr sz="18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91200" y="3886200"/>
            <a:ext cx="2286000" cy="1752600"/>
          </a:xfrm>
        </p:spPr>
        <p:txBody>
          <a:bodyPr>
            <a:normAutofit/>
          </a:bodyPr>
          <a:lstStyle>
            <a:lvl1pPr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subtext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olored Captions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098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098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527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482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  <a:solidFill>
            <a:srgbClr val="91BED4"/>
          </a:solidFill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  <a:solidFill>
            <a:srgbClr val="FC7500"/>
          </a:solidFill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  <a:solidFill>
            <a:srgbClr val="FC7500"/>
          </a:solidFill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  <a:solidFill>
            <a:srgbClr val="91BED4"/>
          </a:solidFill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47900" y="2411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26"/>
          </p:nvPr>
        </p:nvSpPr>
        <p:spPr>
          <a:xfrm>
            <a:off x="22479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5"/>
          </p:nvPr>
        </p:nvSpPr>
        <p:spPr>
          <a:xfrm>
            <a:off x="4690820" y="241192"/>
            <a:ext cx="2217698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27"/>
          </p:nvPr>
        </p:nvSpPr>
        <p:spPr>
          <a:xfrm>
            <a:off x="4686300" y="3365392"/>
            <a:ext cx="2216936" cy="288300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1257300"/>
            <a:ext cx="1676400" cy="1905000"/>
          </a:xfrm>
          <a:noFill/>
        </p:spPr>
        <p:txBody>
          <a:bodyPr anchor="b" anchorCtr="0">
            <a:noAutofit/>
          </a:bodyPr>
          <a:lstStyle>
            <a:lvl1pPr marL="0" marR="0" indent="0" algn="r" rtl="0" latinLnBrk="0">
              <a:spcBef>
                <a:spcPct val="20000"/>
              </a:spcBef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342900" y="3352800"/>
            <a:ext cx="1676400" cy="1905000"/>
          </a:xfrm>
          <a:noFill/>
        </p:spPr>
        <p:txBody>
          <a:bodyPr anchor="t" anchorCtr="0"/>
          <a:lstStyle>
            <a:lvl1pPr marL="0" marR="0" indent="0" algn="r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124700" y="3352800"/>
            <a:ext cx="1676400" cy="1905000"/>
          </a:xfrm>
          <a:noFill/>
        </p:spPr>
        <p:txBody>
          <a:bodyPr anchor="t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31" hasCustomPrompt="1"/>
          </p:nvPr>
        </p:nvSpPr>
        <p:spPr>
          <a:xfrm>
            <a:off x="7124700" y="1257300"/>
            <a:ext cx="1676400" cy="1905000"/>
          </a:xfrm>
        </p:spPr>
        <p:txBody>
          <a:bodyPr anchor="b" anchorCtr="0"/>
          <a:lstStyle>
            <a:lvl1pPr marL="0" marR="0" indent="0" algn="l">
              <a:buFontTx/>
              <a:buNone/>
              <a:defRPr sz="16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Portrait with Title and Large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2286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1"/>
          </p:nvPr>
        </p:nvSpPr>
        <p:spPr>
          <a:xfrm>
            <a:off x="462280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2425260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pic" sz="quarter" idx="32"/>
          </p:nvPr>
        </p:nvSpPr>
        <p:spPr>
          <a:xfrm>
            <a:off x="6816366" y="838200"/>
            <a:ext cx="2000252" cy="266700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3733799"/>
            <a:ext cx="8610600" cy="457200"/>
          </a:xfrm>
        </p:spPr>
        <p:txBody>
          <a:bodyPr anchor="t" anchorCtr="0">
            <a:noAutofit/>
          </a:bodyPr>
          <a:lstStyle>
            <a:lvl1pPr marL="0" marR="0" indent="0" algn="l">
              <a:buFontTx/>
              <a:buNone/>
              <a:defRPr sz="2600" b="1" baseline="0">
                <a:solidFill>
                  <a:srgbClr val="FC7500"/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4343399"/>
            <a:ext cx="8610600" cy="1600200"/>
          </a:xfrm>
        </p:spPr>
        <p:txBody>
          <a:bodyPr>
            <a:normAutofit/>
          </a:bodyPr>
          <a:lstStyle>
            <a:lvl1pPr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caption text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3" name="Rectangle 12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4" name="Straight Connector 13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762000" y="257665"/>
            <a:ext cx="4481957" cy="5990735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655438" y="257665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 noChangeAspect="1"/>
          </p:cNvSpPr>
          <p:nvPr>
            <p:ph type="pic" sz="quarter" idx="22"/>
          </p:nvPr>
        </p:nvSpPr>
        <p:spPr>
          <a:xfrm>
            <a:off x="5655438" y="23622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655438" y="4495800"/>
            <a:ext cx="2366713" cy="1775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bum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46839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14665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: 3 Landscape with 2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80498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pic" sz="quarter" idx="17"/>
          </p:nvPr>
        </p:nvSpPr>
        <p:spPr>
          <a:xfrm>
            <a:off x="2881448" y="228600"/>
            <a:ext cx="5259410" cy="3944558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609600" y="228601"/>
            <a:ext cx="1920956" cy="2757620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799895" y="4563306"/>
            <a:ext cx="2429706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2895600" y="4563306"/>
            <a:ext cx="2512020" cy="1707737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-Up: 2 Landscape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7"/>
          <p:cNvSpPr>
            <a:spLocks noGrp="1"/>
          </p:cNvSpPr>
          <p:nvPr>
            <p:ph type="pic" sz="quarter" idx="26"/>
          </p:nvPr>
        </p:nvSpPr>
        <p:spPr>
          <a:xfrm>
            <a:off x="5291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Rectangle 7"/>
          <p:cNvSpPr>
            <a:spLocks noGrp="1"/>
          </p:cNvSpPr>
          <p:nvPr>
            <p:ph type="pic" sz="quarter" idx="29"/>
          </p:nvPr>
        </p:nvSpPr>
        <p:spPr>
          <a:xfrm>
            <a:off x="511374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pic" sz="quarter" idx="30"/>
          </p:nvPr>
        </p:nvSpPr>
        <p:spPr>
          <a:xfrm>
            <a:off x="4780700" y="228601"/>
            <a:ext cx="3829900" cy="2651469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pic" sz="quarter" idx="27"/>
          </p:nvPr>
        </p:nvSpPr>
        <p:spPr>
          <a:xfrm>
            <a:off x="33104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28"/>
          </p:nvPr>
        </p:nvSpPr>
        <p:spPr>
          <a:xfrm>
            <a:off x="6091705" y="3124200"/>
            <a:ext cx="2518895" cy="3167033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apti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60" name="Rectangle 59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8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3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Grid with Colored Capti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 userDrawn="1"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3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5" name="Rectangle 34"/>
          <p:cNvSpPr/>
          <p:nvPr userDrawn="1"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C7500"/>
              </a:solidFill>
            </a:endParaRPr>
          </a:p>
        </p:txBody>
      </p:sp>
      <p:sp>
        <p:nvSpPr>
          <p:cNvPr id="31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5942" y="295275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2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5542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3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0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2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rgbClr val="D9E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84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8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8000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9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0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5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55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noramic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7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66724" y="1371599"/>
            <a:ext cx="8191501" cy="2771776"/>
          </a:xfrm>
          <a:prstGeom prst="rect">
            <a:avLst/>
          </a:prstGeo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latinLnBrk="0">
              <a:buFontTx/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W¥ل云玗İαЂÕØÚáÛ丫:Téxt Plàçèhòlðêr 表¥鷗字㌍_W 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343400"/>
            <a:ext cx="8229600" cy="1447800"/>
          </a:xfrm>
          <a:solidFill>
            <a:schemeClr val="bg1"/>
          </a:solidFill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0" name="Rectangle 9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1" name="Straight Connector 10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5400000">
            <a:off x="4301613" y="1966451"/>
            <a:ext cx="540774" cy="9144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 rot="10800000">
            <a:off x="0" y="6858000"/>
            <a:ext cx="9144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W¥ل云玗İαЂôÁûÂÚ丫:Pïçtúrê Plå¢éhõlðér 表¥鷗字㌍ 表_W 3"/>
          <p:cNvSpPr>
            <a:spLocks noGrp="1" noChangeAspect="1"/>
          </p:cNvSpPr>
          <p:nvPr userDrawn="1">
            <p:ph type="pic" sz="quarter" idx="13"/>
          </p:nvPr>
        </p:nvSpPr>
        <p:spPr>
          <a:xfrm>
            <a:off x="2974073" y="609600"/>
            <a:ext cx="3198127" cy="3200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971800" y="4038600"/>
            <a:ext cx="3200400" cy="1600200"/>
          </a:xfrm>
        </p:spPr>
        <p:txBody>
          <a:bodyPr tIns="91440" rIns="9144" bIns="91440" anchor="t"/>
          <a:lstStyle>
            <a:lvl1pPr marL="0" marR="0" indent="0" algn="l">
              <a:buFontTx/>
              <a:buNone/>
              <a:defRPr sz="180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ortrai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/>
          </p:cNvSpPr>
          <p:nvPr>
            <p:ph type="pic" sz="quarter" idx="13"/>
          </p:nvPr>
        </p:nvSpPr>
        <p:spPr>
          <a:xfrm>
            <a:off x="645701" y="290540"/>
            <a:ext cx="4307299" cy="572926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0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5343525" y="2859716"/>
            <a:ext cx="3181350" cy="3181350"/>
          </a:xfrm>
        </p:spPr>
        <p:txBody>
          <a:bodyPr tIns="91440" bIns="91440" anchor="b" anchorCtr="0">
            <a:noAutofit/>
          </a:bodyPr>
          <a:lstStyle>
            <a:lvl1pPr marL="0" marR="0" indent="0" algn="l" rtl="0" latinLnBrk="0">
              <a:spcBef>
                <a:spcPct val="20000"/>
              </a:spcBef>
              <a:buFontTx/>
              <a:buNone/>
              <a:defRPr sz="180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 rot="5400000">
            <a:off x="4277032" y="1991032"/>
            <a:ext cx="589936" cy="9144000"/>
            <a:chOff x="8524568" y="0"/>
            <a:chExt cx="589936" cy="6858000"/>
          </a:xfrm>
        </p:grpSpPr>
        <p:sp>
          <p:nvSpPr>
            <p:cNvPr id="14" name="Rectangle 13"/>
            <p:cNvSpPr/>
            <p:nvPr userDrawn="1"/>
          </p:nvSpPr>
          <p:spPr>
            <a:xfrm>
              <a:off x="8524568" y="0"/>
              <a:ext cx="540774" cy="6858000"/>
            </a:xfrm>
            <a:prstGeom prst="rect">
              <a:avLst/>
            </a:prstGeom>
            <a:solidFill>
              <a:srgbClr val="FC7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C7500"/>
                </a:solidFill>
              </a:endParaRPr>
            </a:p>
          </p:txBody>
        </p:sp>
        <p:cxnSp>
          <p:nvCxnSpPr>
            <p:cNvPr id="15" name="Straight Connector 14"/>
            <p:cNvCxnSpPr/>
            <p:nvPr userDrawn="1"/>
          </p:nvCxnSpPr>
          <p:spPr>
            <a:xfrm rot="5400000">
              <a:off x="5685504" y="3429000"/>
              <a:ext cx="6858000" cy="0"/>
            </a:xfrm>
            <a:prstGeom prst="line">
              <a:avLst/>
            </a:prstGeom>
            <a:ln w="50800">
              <a:solidFill>
                <a:srgbClr val="FC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096000"/>
            <a:ext cx="853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534400" cy="60960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172200"/>
            <a:ext cx="8229600" cy="571500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D2B4-868F-4681-9E70-FF7ECCDC67D4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sz="2400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lang="en-US" i="0" smtClean="0"/>
              <a:t>Click icon to add picture</a:t>
            </a:r>
            <a:endParaRPr lang="en-US" i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bum Section with 3 Portrai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 type="title" hasCustomPrompt="1"/>
          </p:nvPr>
        </p:nvSpPr>
        <p:spPr>
          <a:xfrm>
            <a:off x="457200" y="3390900"/>
            <a:ext cx="7781730" cy="990600"/>
          </a:xfrm>
        </p:spPr>
        <p:txBody>
          <a:bodyPr vert="horz" bIns="0" anchor="b" anchorCtr="0">
            <a:normAutofit/>
          </a:bodyPr>
          <a:lstStyle>
            <a:lvl1pPr>
              <a:defRPr sz="4400" b="1" baseline="0">
                <a:solidFill>
                  <a:srgbClr val="FC7500"/>
                </a:solidFill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9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0"/>
            <a:ext cx="7772400" cy="838200"/>
          </a:xfrm>
        </p:spPr>
        <p:txBody>
          <a:bodyPr vert="horz" tIns="0"/>
          <a:lstStyle>
            <a:lvl1pPr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extLst/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" name="Rectangle 6"/>
          <p:cNvSpPr>
            <a:spLocks noGrp="1"/>
          </p:cNvSpPr>
          <p:nvPr>
            <p:ph type="pic" sz="quarter" idx="11"/>
          </p:nvPr>
        </p:nvSpPr>
        <p:spPr>
          <a:xfrm>
            <a:off x="490868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1" name="Rectangle 6"/>
          <p:cNvSpPr>
            <a:spLocks noGrp="1"/>
          </p:cNvSpPr>
          <p:nvPr>
            <p:ph type="pic" sz="quarter" idx="15"/>
          </p:nvPr>
        </p:nvSpPr>
        <p:spPr>
          <a:xfrm>
            <a:off x="3179134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2" name="Rectangle 6"/>
          <p:cNvSpPr>
            <a:spLocks noGrp="1"/>
          </p:cNvSpPr>
          <p:nvPr>
            <p:ph type="pic" sz="quarter" idx="16"/>
          </p:nvPr>
        </p:nvSpPr>
        <p:spPr>
          <a:xfrm>
            <a:off x="5867400" y="807195"/>
            <a:ext cx="2286000" cy="2286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0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algn="ctr">
              <a:buFontTx/>
              <a:buNone/>
            </a:pPr>
            <a:r>
              <a:rPr lang="en-US" sz="2000" smtClean="0"/>
              <a:t>Click icon to add picture</a:t>
            </a:r>
            <a:endParaRPr lang="en-US" sz="20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8524568" y="0"/>
            <a:ext cx="540774" cy="6858000"/>
          </a:xfrm>
          <a:prstGeom prst="rect">
            <a:avLst/>
          </a:prstGeom>
          <a:solidFill>
            <a:srgbClr val="91BE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22" name="Straight Connector 21"/>
          <p:cNvCxnSpPr/>
          <p:nvPr userDrawn="1"/>
        </p:nvCxnSpPr>
        <p:spPr>
          <a:xfrm rot="5400000">
            <a:off x="5693734" y="3429000"/>
            <a:ext cx="6858000" cy="0"/>
          </a:xfrm>
          <a:prstGeom prst="line">
            <a:avLst/>
          </a:prstGeom>
          <a:ln w="50800">
            <a:solidFill>
              <a:srgbClr val="91BE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Transparen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762000"/>
            <a:ext cx="6299200" cy="47244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70166" y="5669280"/>
            <a:ext cx="6297434" cy="731520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219199" y="5715000"/>
            <a:ext cx="6191693" cy="632637"/>
          </a:xfrm>
          <a:solidFill>
            <a:schemeClr val="tx1">
              <a:alpha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000" b="1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800600"/>
            <a:ext cx="5486400" cy="566738"/>
          </a:xfrm>
          <a:solidFill>
            <a:srgbClr val="FC7500"/>
          </a:solidFill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6400" y="612775"/>
            <a:ext cx="5486400" cy="41148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6400" y="54435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9"/>
          <p:cNvSpPr>
            <a:spLocks noGrp="1" noChangeAspect="1"/>
          </p:cNvSpPr>
          <p:nvPr>
            <p:ph type="pic" sz="quarter" idx="14"/>
          </p:nvPr>
        </p:nvSpPr>
        <p:spPr>
          <a:xfrm>
            <a:off x="1244600" y="304800"/>
            <a:ext cx="6299200" cy="4724400"/>
          </a:xfrm>
          <a:solidFill>
            <a:schemeClr val="bg1">
              <a:lumMod val="95000"/>
            </a:schemeClr>
          </a:solidFill>
          <a:ln w="38100" cap="sq" cmpd="sng" algn="ctr">
            <a:noFill/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latinLnBrk="0">
              <a:spcBef>
                <a:spcPct val="20000"/>
              </a:spcBef>
              <a:buFontTx/>
              <a:buNone/>
              <a:defRPr lang="en-US" sz="2800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181600"/>
            <a:ext cx="7848600" cy="457200"/>
          </a:xfrm>
        </p:spPr>
        <p:txBody>
          <a:bodyPr>
            <a:normAutofit/>
          </a:bodyPr>
          <a:lstStyle>
            <a:lvl1pPr>
              <a:buNone/>
              <a:defRPr sz="2400" b="1" baseline="0">
                <a:solidFill>
                  <a:srgbClr val="FC75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715000"/>
            <a:ext cx="7848600" cy="685800"/>
          </a:xfrm>
        </p:spPr>
        <p:txBody>
          <a:bodyPr>
            <a:noAutofit/>
          </a:bodyPr>
          <a:lstStyle>
            <a:lvl1pPr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77079" y="228600"/>
            <a:ext cx="8189844" cy="6172200"/>
          </a:xfrm>
          <a:prstGeom prst="rect">
            <a:avLst/>
          </a:prstGeom>
          <a:noFill/>
          <a:ln w="117475" cmpd="thinThick">
            <a:solidFill>
              <a:srgbClr val="FC75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51994" y="299695"/>
            <a:ext cx="8040013" cy="6030010"/>
          </a:xfrm>
          <a:solidFill>
            <a:schemeClr val="bg1"/>
          </a:solidFill>
          <a:ln w="57150"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 with Title">
    <p:bg>
      <p:bgPr>
        <a:solidFill>
          <a:srgbClr val="91BE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04047" cy="6858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EED2B4-868F-4681-9E70-FF7ECCDC67D4}" type="datetimeFigureOut">
              <a:rPr lang="en-US" smtClean="0"/>
              <a:pPr/>
              <a:t>2/19/2013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0F88FF4-1BD9-4AA8-B980-C7776087AB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spect="1"/>
          </p:cNvSpPr>
          <p:nvPr>
            <p:ph type="pic" sz="quarter" idx="13"/>
          </p:nvPr>
        </p:nvSpPr>
        <p:spPr>
          <a:xfrm>
            <a:off x="533400" y="370790"/>
            <a:ext cx="8040013" cy="603001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marR="0" indent="-342900" algn="ctr" defTabSz="914400" rtl="0" eaLnBrk="1" latinLnBrk="0" hangingPunct="1">
              <a:spcBef>
                <a:spcPct val="20000"/>
              </a:spcBef>
              <a:buClr>
                <a:srgbClr val="438086"/>
              </a:buClr>
              <a:buSzPct val="60000"/>
              <a:buFontTx/>
              <a:buNone/>
              <a:defRPr lang="en-US" sz="2400" i="0" kern="1200" dirty="0">
                <a:solidFill>
                  <a:srgbClr val="FC75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lang="en-US" i="0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5105400" y="5257800"/>
            <a:ext cx="4038600" cy="505047"/>
          </a:xfrm>
          <a:solidFill>
            <a:schemeClr val="tx1">
              <a:alpha val="46000"/>
            </a:schemeClr>
          </a:solidFill>
        </p:spPr>
        <p:txBody>
          <a:bodyPr>
            <a:normAutofit/>
          </a:bodyPr>
          <a:lstStyle>
            <a:lvl1pPr>
              <a:buNone/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Portrait with Captions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>
            <a:spLocks noGrp="1" noChangeAspect="1"/>
          </p:cNvSpPr>
          <p:nvPr>
            <p:ph type="pic" sz="quarter" idx="13"/>
          </p:nvPr>
        </p:nvSpPr>
        <p:spPr>
          <a:xfrm>
            <a:off x="4512497" y="381000"/>
            <a:ext cx="3431353" cy="4575141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1588" algn="ctr" defTabSz="914400" rtl="0" eaLnBrk="1" latinLnBrk="0" hangingPunct="1">
              <a:spcBef>
                <a:spcPct val="20000"/>
              </a:spcBef>
              <a:buFontTx/>
              <a:buNone/>
              <a:defRPr lang="en-US" sz="240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7" name="Rectangle 8"/>
          <p:cNvSpPr>
            <a:spLocks noGrp="1" noChangeAspect="1"/>
          </p:cNvSpPr>
          <p:nvPr>
            <p:ph type="pic" sz="quarter" idx="14"/>
          </p:nvPr>
        </p:nvSpPr>
        <p:spPr>
          <a:xfrm>
            <a:off x="857250" y="381000"/>
            <a:ext cx="3429000" cy="4572000"/>
          </a:xfrm>
          <a:solidFill>
            <a:srgbClr val="F0F0F0"/>
          </a:solidFill>
          <a:ln w="57150">
            <a:solidFill>
              <a:schemeClr val="bg1"/>
            </a:solidFill>
          </a:ln>
          <a:effectLst>
            <a:outerShdw dist="38100" dir="2700000" algn="tl" rotWithShape="0">
              <a:prstClr val="black">
                <a:alpha val="17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marR="0" indent="0" algn="ctr" defTabSz="914400" rtl="0" eaLnBrk="1" latinLnBrk="0" hangingPunct="1">
              <a:spcBef>
                <a:spcPct val="20000"/>
              </a:spcBef>
              <a:buFontTx/>
              <a:buNone/>
              <a:def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latinLnBrk="0">
              <a:spcBef>
                <a:spcPct val="20000"/>
              </a:spcBef>
              <a:buFontTx/>
              <a:buNone/>
            </a:pPr>
            <a:r>
              <a:rPr lang="en-US" sz="2400" i="0" smtClean="0"/>
              <a:t>Click icon to add picture</a:t>
            </a:r>
            <a:endParaRPr lang="en-US" sz="2400" i="0" dirty="0"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5181600"/>
            <a:ext cx="3476626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05324" y="5181600"/>
            <a:ext cx="3476625" cy="1066800"/>
          </a:xfrm>
        </p:spPr>
        <p:txBody>
          <a:bodyPr lIns="91440" rIns="9144" anchor="t" anchorCtr="0">
            <a:noAutofit/>
          </a:bodyPr>
          <a:lstStyle>
            <a:lvl1pPr marL="0" marR="0" indent="0" algn="ctr" rtl="0" latinLnBrk="0">
              <a:spcBef>
                <a:spcPct val="20000"/>
              </a:spcBef>
              <a:buFontTx/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lang="en-US" dirty="0" smtClean="0"/>
              <a:t>Click to add caption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04800"/>
          </a:xfrm>
        </p:spPr>
        <p:txBody>
          <a:bodyPr/>
          <a:lstStyle/>
          <a:p>
            <a:fld id="{EFEED2B4-868F-4681-9E70-FF7ECCDC67D4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53200"/>
            <a:ext cx="2895600" cy="3048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8400" y="6553200"/>
            <a:ext cx="2057400" cy="304800"/>
          </a:xfrm>
        </p:spPr>
        <p:txBody>
          <a:bodyPr/>
          <a:lstStyle/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D2B4-868F-4681-9E70-FF7ECCDC67D4}" type="datetimeFigureOut">
              <a:rPr lang="en-US" smtClean="0"/>
              <a:t>2/19/2013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8FF4-1BD9-4AA8-B980-C7776087AB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32519" y="0"/>
            <a:ext cx="540774" cy="6858000"/>
          </a:xfrm>
          <a:prstGeom prst="rect">
            <a:avLst/>
          </a:prstGeom>
          <a:solidFill>
            <a:srgbClr val="FC7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C75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5693455" y="3429000"/>
            <a:ext cx="6858000" cy="0"/>
          </a:xfrm>
          <a:prstGeom prst="line">
            <a:avLst/>
          </a:prstGeom>
          <a:ln w="50800">
            <a:solidFill>
              <a:srgbClr val="FC7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1" r:id="rId3"/>
    <p:sldLayoutId id="2147483676" r:id="rId4"/>
    <p:sldLayoutId id="2147483657" r:id="rId5"/>
    <p:sldLayoutId id="2147483655" r:id="rId6"/>
    <p:sldLayoutId id="2147483674" r:id="rId7"/>
    <p:sldLayoutId id="2147483675" r:id="rId8"/>
    <p:sldLayoutId id="2147483670" r:id="rId9"/>
    <p:sldLayoutId id="2147483671" r:id="rId10"/>
    <p:sldLayoutId id="2147483679" r:id="rId11"/>
    <p:sldLayoutId id="2147483680" r:id="rId12"/>
    <p:sldLayoutId id="2147483672" r:id="rId13"/>
    <p:sldLayoutId id="2147483673" r:id="rId14"/>
    <p:sldLayoutId id="2147483650" r:id="rId15"/>
    <p:sldLayoutId id="2147483667" r:id="rId16"/>
    <p:sldLayoutId id="2147483668" r:id="rId17"/>
    <p:sldLayoutId id="2147483666" r:id="rId18"/>
    <p:sldLayoutId id="2147483664" r:id="rId19"/>
    <p:sldLayoutId id="2147483663" r:id="rId20"/>
    <p:sldLayoutId id="2147483653" r:id="rId21"/>
    <p:sldLayoutId id="2147483652" r:id="rId22"/>
    <p:sldLayoutId id="2147483660" r:id="rId23"/>
    <p:sldLayoutId id="2147483658" r:id="rId24"/>
    <p:sldLayoutId id="2147483665" r:id="rId25"/>
    <p:sldLayoutId id="2147483669" r:id="rId26"/>
    <p:sldLayoutId id="2147483654" r:id="rId27"/>
    <p:sldLayoutId id="2147483656" r:id="rId28"/>
    <p:sldLayoutId id="2147483684" r:id="rId2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9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6" Type="http://schemas.microsoft.com/office/2007/relationships/hdphoto" Target="../media/hdphoto4.wdp"/><Relationship Id="rId5" Type="http://schemas.openxmlformats.org/officeDocument/2006/relationships/image" Target="../media/image21.jpe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21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6" Type="http://schemas.microsoft.com/office/2007/relationships/hdphoto" Target="../media/hdphoto5.wdp"/><Relationship Id="rId5" Type="http://schemas.openxmlformats.org/officeDocument/2006/relationships/image" Target="../media/image22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4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C7500"/>
                </a:solidFill>
              </a:rPr>
              <a:t>WebApi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200400" y="4646839"/>
            <a:ext cx="5181600" cy="183016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smtClean="0">
                <a:solidFill>
                  <a:schemeClr val="bg1"/>
                </a:solidFill>
              </a:rPr>
              <a:t>Derik Whittaker</a:t>
            </a:r>
          </a:p>
          <a:p>
            <a:pPr algn="r"/>
            <a:r>
              <a:rPr lang="en-US" b="1" dirty="0" smtClean="0">
                <a:solidFill>
                  <a:schemeClr val="bg1"/>
                </a:solidFill>
              </a:rPr>
              <a:t>http://www.devlicio.us</a:t>
            </a:r>
          </a:p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@</a:t>
            </a:r>
            <a:r>
              <a:rPr lang="en-US" sz="3600" b="1" dirty="0" err="1" smtClean="0">
                <a:solidFill>
                  <a:schemeClr val="bg1"/>
                </a:solidFill>
              </a:rPr>
              <a:t>DerikWhittaker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C# MVP / ASP Insider</a:t>
            </a:r>
          </a:p>
          <a:p>
            <a:pPr algn="r"/>
            <a:r>
              <a:rPr lang="en-US" sz="3600" b="1" dirty="0" smtClean="0">
                <a:solidFill>
                  <a:schemeClr val="bg1"/>
                </a:solidFill>
              </a:rPr>
              <a:t>Derik@Graudo.com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735" y="1007713"/>
            <a:ext cx="1883548" cy="30998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249" y="2529263"/>
            <a:ext cx="1930873" cy="3130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57622"/>
            <a:ext cx="1891519" cy="30739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6" name="Picture 2" descr="E:\Development.Personal\GitHub\Demo.LiveTiles\Demo.LiveTiles.Presentation\Assets\LiveTileTow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4" y="944986"/>
            <a:ext cx="1982818" cy="31365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4" name="TextBox 13"/>
          <p:cNvSpPr txBox="1"/>
          <p:nvPr/>
        </p:nvSpPr>
        <p:spPr>
          <a:xfrm>
            <a:off x="184612" y="3786799"/>
            <a:ext cx="1905000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Live Tiles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86905" y="5318233"/>
            <a:ext cx="1905000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Secondary Tiles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04271" y="3850942"/>
            <a:ext cx="1905000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Tile Notifications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77904" y="5338720"/>
            <a:ext cx="1905000" cy="307777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Toast Notifications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 rot="5400000">
            <a:off x="5682853" y="2939653"/>
            <a:ext cx="6400800" cy="5214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b="1" dirty="0" smtClean="0"/>
              <a:t>Agenda</a:t>
            </a:r>
            <a:endParaRPr lang="en-US" b="1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  <p:bldP spid="25" grpId="0" animBg="1"/>
      <p:bldP spid="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Makes Live Tiles Special?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3" descr="C:\Users\derik\Desktop\Demo.LiveTiles\question-mark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199"/>
            <a:ext cx="4724400" cy="41706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993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4724400" y="5244010"/>
            <a:ext cx="19050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Informative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4724400" y="990600"/>
            <a:ext cx="19050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Sexy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" name="Picture Placeholder 19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2050" y="291010"/>
            <a:ext cx="2070100" cy="1994990"/>
          </a:xfrm>
        </p:spPr>
      </p:pic>
      <p:pic>
        <p:nvPicPr>
          <p:cNvPr id="21" name="Picture Placeholder 20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858000" y="291009"/>
            <a:ext cx="2059858" cy="1997633"/>
          </a:xfrm>
        </p:spPr>
      </p:pic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04800" y="989272"/>
            <a:ext cx="19050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Engaging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sz="quarter" idx="22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517057" y="3110410"/>
            <a:ext cx="19050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Difference Maker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6936657" y="3124200"/>
            <a:ext cx="19050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Live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5" name="Picture Placeholder 24"/>
          <p:cNvPicPr>
            <a:picLocks noGrp="1" noChangeAspect="1"/>
          </p:cNvPicPr>
          <p:nvPr>
            <p:ph type="pic" sz="quarter" idx="27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304800" y="5257800"/>
            <a:ext cx="1905000" cy="9144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Deep Linking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28"/>
          </p:nvPr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4" name="Picture Placeholder 3"/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25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75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31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06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6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63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4286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5" grpId="0" build="p" autoUpdateAnimBg="0"/>
      <p:bldP spid="9" grpId="0" build="p"/>
      <p:bldP spid="13" grpId="0" build="p" autoUpdateAnimBg="0"/>
      <p:bldP spid="15" grpId="0" build="p" autoUpdateAnimBg="0"/>
      <p:bldP spid="1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Types of Live Tiles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447800"/>
            <a:ext cx="2906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C7500"/>
                </a:solidFill>
              </a:rPr>
              <a:t>Small Square Tiles (30x30px)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48200" y="2667000"/>
            <a:ext cx="3069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C7500"/>
                </a:solidFill>
              </a:rPr>
              <a:t>Logo Square Tiles (150x150px)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4800" y="4495800"/>
            <a:ext cx="3122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C7500"/>
                </a:solidFill>
              </a:rPr>
              <a:t>Wide Square Tiles (310x150px)</a:t>
            </a:r>
            <a:endParaRPr lang="en-US" dirty="0"/>
          </a:p>
        </p:txBody>
      </p:sp>
      <p:pic>
        <p:nvPicPr>
          <p:cNvPr id="2050" name="Picture 2" descr="C:\Users\derik\Desktop\Demo.LiveTiles\LogoTi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380" y="30670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derik\Desktop\Demo.LiveTiles\WideTi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50" y="5029200"/>
            <a:ext cx="2952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derik\Desktop\Demo.LiveTiles\SmallTi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480" y="2381250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What are Secondary Tiles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447800"/>
            <a:ext cx="6592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C7500"/>
                </a:solidFill>
              </a:rPr>
              <a:t>Secondary Tiles </a:t>
            </a:r>
            <a:r>
              <a:rPr lang="en-US" dirty="0" smtClean="0"/>
              <a:t>are tiles which can be used to ‘deep link’ into your application.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4801" y="4495800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C7500"/>
                </a:solidFill>
              </a:rPr>
              <a:t>Secondary Tiles </a:t>
            </a:r>
            <a:r>
              <a:rPr lang="en-US" dirty="0"/>
              <a:t>are tiles </a:t>
            </a:r>
            <a:r>
              <a:rPr lang="en-US" dirty="0" smtClean="0"/>
              <a:t>are able to be ‘Live’, they can be updated in the same manor as primary tiles</a:t>
            </a:r>
            <a:endParaRPr lang="en-US" dirty="0"/>
          </a:p>
        </p:txBody>
      </p:sp>
      <p:pic>
        <p:nvPicPr>
          <p:cNvPr id="3074" name="Picture 2" descr="C:\Users\derik\Desktop\Demo.LiveTiles\DeepLink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1981200"/>
            <a:ext cx="2857500" cy="1752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erik\Desktop\Demo.LiveTiles\LiveUpdateImage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61" y="5131875"/>
            <a:ext cx="3061079" cy="161109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2358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What are Scheduled Notifications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447800"/>
            <a:ext cx="6592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C7500"/>
                </a:solidFill>
              </a:rPr>
              <a:t>Scheduled Notifications </a:t>
            </a:r>
            <a:r>
              <a:rPr lang="en-US" dirty="0" smtClean="0"/>
              <a:t>allow for you to push content to your tile at a predetermined time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4801" y="3200400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C7500"/>
                </a:solidFill>
              </a:rPr>
              <a:t>Scheduled Notifications </a:t>
            </a:r>
            <a:r>
              <a:rPr lang="en-US" dirty="0" smtClean="0"/>
              <a:t>are able to be queued to allow multiple updates over the course of time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4916269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C7500"/>
                </a:solidFill>
              </a:rPr>
              <a:t>Scheduled Notifications </a:t>
            </a:r>
            <a:r>
              <a:rPr lang="en-US" dirty="0" smtClean="0"/>
              <a:t>are able to be removed if their content is no longer important</a:t>
            </a:r>
            <a:endParaRPr lang="en-US" dirty="0"/>
          </a:p>
        </p:txBody>
      </p:sp>
      <p:pic>
        <p:nvPicPr>
          <p:cNvPr id="4099" name="Picture 3" descr="C:\Users\derik\Desktop\Demo.LiveTiles\ScheduledNotification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67" y="1806476"/>
            <a:ext cx="2524125" cy="11239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derik\Desktop\Demo.LiveTiles\Queu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650634"/>
            <a:ext cx="1890713" cy="11499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derik\Desktop\Demo.LiveTiles\Queue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098" y="5334000"/>
            <a:ext cx="1890713" cy="11499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ultiply 3"/>
          <p:cNvSpPr/>
          <p:nvPr/>
        </p:nvSpPr>
        <p:spPr>
          <a:xfrm>
            <a:off x="6278363" y="5715000"/>
            <a:ext cx="533400" cy="609600"/>
          </a:xfrm>
          <a:prstGeom prst="mathMultiply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684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6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18" grpId="0"/>
      <p:bldP spid="7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What are Toast Notifications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447800"/>
            <a:ext cx="6592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C7500"/>
                </a:solidFill>
              </a:rPr>
              <a:t>Toast Notifications </a:t>
            </a:r>
            <a:r>
              <a:rPr lang="en-US" dirty="0" smtClean="0"/>
              <a:t>are a way to notify the user of a long running process has completed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4801" y="32004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C7500"/>
                </a:solidFill>
              </a:rPr>
              <a:t>Scheduled Notifications </a:t>
            </a:r>
            <a:r>
              <a:rPr lang="en-US" dirty="0" smtClean="0"/>
              <a:t>are able to be scheduled for a future time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4916269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C7500"/>
                </a:solidFill>
              </a:rPr>
              <a:t>Scheduled Notifications </a:t>
            </a:r>
            <a:r>
              <a:rPr lang="en-US" dirty="0" smtClean="0"/>
              <a:t>are able to be pushed remotely from the cloud (we will not demo this today)</a:t>
            </a:r>
            <a:endParaRPr lang="en-US" dirty="0"/>
          </a:p>
        </p:txBody>
      </p:sp>
      <p:pic>
        <p:nvPicPr>
          <p:cNvPr id="4100" name="Picture 4" descr="C:\Users\derik\Desktop\Demo.LiveTiles\Queu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650634"/>
            <a:ext cx="1890713" cy="11499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derik\Desktop\Demo.LiveTiles\toast-notification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311" y="1905000"/>
            <a:ext cx="2857500" cy="6628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derik\Desktop\Demo.LiveTiles\CloudNotification.png"/>
          <p:cNvPicPr>
            <a:picLocks noChangeAspect="1" noChangeArrowheads="1"/>
          </p:cNvPicPr>
          <p:nvPr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584" y="5357674"/>
            <a:ext cx="1148718" cy="115625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313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1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18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533400"/>
            <a:ext cx="4343400" cy="461665"/>
          </a:xfrm>
          <a:prstGeom prst="rect">
            <a:avLst/>
          </a:prstGeom>
          <a:solidFill>
            <a:schemeClr val="tx1">
              <a:lumMod val="95000"/>
              <a:lumOff val="5000"/>
              <a:alpha val="55000"/>
            </a:schemeClr>
          </a:solidFill>
        </p:spPr>
        <p:txBody>
          <a:bodyPr wrap="square" rtlCol="0" anchor="ctr" anchorCtr="0"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Lets Code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6147" name="Picture 3" descr="C:\Users\derik\Desktop\Demo.LiveTiles\FallingSoftware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196" y="1828800"/>
            <a:ext cx="5212408" cy="390930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358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Urban Photo Albu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UrbanPhotoAlbum</Template>
  <TotalTime>0</TotalTime>
  <Words>226</Words>
  <Application>Microsoft Office PowerPoint</Application>
  <PresentationFormat>On-screen Show (4:3)</PresentationFormat>
  <Paragraphs>43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Urban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2012-11-08T23:40:00Z</dcterms:created>
  <dcterms:modified xsi:type="dcterms:W3CDTF">2013-02-19T22:38:45Z</dcterms:modified>
</cp:coreProperties>
</file>