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6" r:id="rId2"/>
    <p:sldId id="307" r:id="rId3"/>
    <p:sldId id="312" r:id="rId4"/>
    <p:sldId id="316" r:id="rId5"/>
    <p:sldId id="320" r:id="rId6"/>
    <p:sldId id="319" r:id="rId7"/>
    <p:sldId id="317" r:id="rId8"/>
    <p:sldId id="321" r:id="rId9"/>
    <p:sldId id="322" r:id="rId10"/>
    <p:sldId id="323" r:id="rId11"/>
    <p:sldId id="324" r:id="rId12"/>
    <p:sldId id="330" r:id="rId13"/>
    <p:sldId id="326" r:id="rId14"/>
    <p:sldId id="327" r:id="rId15"/>
    <p:sldId id="328" r:id="rId16"/>
    <p:sldId id="331" r:id="rId17"/>
    <p:sldId id="332" r:id="rId18"/>
    <p:sldId id="333" r:id="rId19"/>
    <p:sldId id="334" r:id="rId20"/>
    <p:sldId id="33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368" autoAdjust="0"/>
  </p:normalViewPr>
  <p:slideViewPr>
    <p:cSldViewPr>
      <p:cViewPr varScale="1">
        <p:scale>
          <a:sx n="94" d="100"/>
          <a:sy n="94" d="100"/>
        </p:scale>
        <p:origin x="202" y="53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1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Controllers are derived from </a:t>
            </a:r>
            <a:r>
              <a:rPr lang="en-US" dirty="0" err="1" smtClean="0"/>
              <a:t>Web.Http</a:t>
            </a:r>
            <a:r>
              <a:rPr lang="en-US" dirty="0" smtClean="0"/>
              <a:t> namespace. This is important because </a:t>
            </a:r>
            <a:r>
              <a:rPr lang="en-US" dirty="0" err="1" smtClean="0"/>
              <a:t>WebApi</a:t>
            </a:r>
            <a:r>
              <a:rPr lang="en-US" dirty="0" smtClean="0"/>
              <a:t> does not depend on anything in the asp.net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2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0 to 60 on </a:t>
            </a:r>
            <a:r>
              <a:rPr lang="en-US" dirty="0" err="1" smtClean="0">
                <a:solidFill>
                  <a:srgbClr val="FC7500"/>
                </a:solidFill>
              </a:rPr>
              <a:t>WebAPI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Derik@Graudo.com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2 – Self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Self Host?</a:t>
            </a:r>
          </a:p>
          <a:p>
            <a:r>
              <a:rPr lang="en-US" dirty="0"/>
              <a:t>	</a:t>
            </a:r>
            <a:r>
              <a:rPr lang="en-US" sz="2800" dirty="0" smtClean="0"/>
              <a:t>Want to host inside a windows service</a:t>
            </a:r>
          </a:p>
          <a:p>
            <a:r>
              <a:rPr lang="en-US" sz="2800" dirty="0" smtClean="0"/>
              <a:t>	What to host inside some standard exe</a:t>
            </a:r>
          </a:p>
          <a:p>
            <a:endParaRPr lang="en-US" dirty="0" smtClean="0"/>
          </a:p>
          <a:p>
            <a:r>
              <a:rPr lang="en-US" sz="3600" dirty="0" smtClean="0"/>
              <a:t>Special Instructions </a:t>
            </a:r>
          </a:p>
          <a:p>
            <a:r>
              <a:rPr lang="en-US" dirty="0"/>
              <a:t>	</a:t>
            </a:r>
            <a:r>
              <a:rPr lang="en-US" sz="2800" dirty="0" smtClean="0"/>
              <a:t>Must setup/maintain the </a:t>
            </a:r>
            <a:r>
              <a:rPr lang="en-US" sz="2800" dirty="0" err="1" smtClean="0"/>
              <a:t>HttpConfiguration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Must create your </a:t>
            </a:r>
            <a:r>
              <a:rPr lang="en-US" sz="2800" dirty="0" err="1" smtClean="0"/>
              <a:t>HttpServer</a:t>
            </a:r>
            <a:endParaRPr lang="en-US" sz="2800" dirty="0" smtClean="0"/>
          </a:p>
          <a:p>
            <a:endParaRPr lang="en-US" dirty="0"/>
          </a:p>
          <a:p>
            <a:r>
              <a:rPr lang="en-US" sz="3600" dirty="0"/>
              <a:t>Demo Time</a:t>
            </a:r>
          </a:p>
          <a:p>
            <a:endParaRPr lang="en-US" sz="28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06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1302609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Controllers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8967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1580647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8280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151022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Routes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0428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2598737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Filters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3553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3935595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the </a:t>
            </a:r>
            <a:r>
              <a:rPr lang="en-US" sz="3600" dirty="0" err="1" smtClean="0"/>
              <a:t>WebAPI</a:t>
            </a:r>
            <a:r>
              <a:rPr lang="en-US" sz="3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Asp.Net</a:t>
            </a:r>
            <a:r>
              <a:rPr lang="en-US" sz="2800" dirty="0" smtClean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WCF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</a:t>
            </a:r>
            <a:r>
              <a:rPr lang="en-US" sz="3600" dirty="0" smtClean="0"/>
              <a:t>do I?</a:t>
            </a:r>
            <a:endParaRPr lang="en-US" sz="3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Extend It</a:t>
            </a:r>
            <a:endParaRPr lang="en-US" sz="280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Extensiblity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590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is the Web API?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Quite simply it is WCF done right!</a:t>
            </a:r>
          </a:p>
          <a:p>
            <a:endParaRPr lang="en-US" sz="2400" dirty="0"/>
          </a:p>
          <a:p>
            <a:r>
              <a:rPr lang="en-US" sz="2400" dirty="0" smtClean="0"/>
              <a:t>It’s a framework which allows building HTTP services easy and pain free</a:t>
            </a:r>
          </a:p>
          <a:p>
            <a:endParaRPr lang="en-US" sz="2400" dirty="0"/>
          </a:p>
          <a:p>
            <a:r>
              <a:rPr lang="en-US" sz="2400" dirty="0" smtClean="0"/>
              <a:t>It just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MVC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word…. NO!</a:t>
            </a:r>
          </a:p>
          <a:p>
            <a:endParaRPr lang="en-US" dirty="0" smtClean="0"/>
          </a:p>
          <a:p>
            <a:r>
              <a:rPr lang="en-US" dirty="0" smtClean="0"/>
              <a:t>MVC and </a:t>
            </a:r>
            <a:r>
              <a:rPr lang="en-US" dirty="0" err="1" smtClean="0"/>
              <a:t>WebApi</a:t>
            </a:r>
            <a:r>
              <a:rPr lang="en-US" dirty="0" smtClean="0"/>
              <a:t> have different goals and usages.</a:t>
            </a:r>
          </a:p>
          <a:p>
            <a:endParaRPr lang="en-US" dirty="0"/>
          </a:p>
          <a:p>
            <a:r>
              <a:rPr lang="en-US" dirty="0" smtClean="0"/>
              <a:t>	MVC is a framework for building dynamic websites in a pattern based way</a:t>
            </a:r>
          </a:p>
          <a:p>
            <a:endParaRPr lang="en-US" dirty="0"/>
          </a:p>
          <a:p>
            <a:r>
              <a:rPr lang="en-US" dirty="0" smtClean="0"/>
              <a:t>	Web </a:t>
            </a:r>
            <a:r>
              <a:rPr lang="en-US" dirty="0" err="1" smtClean="0"/>
              <a:t>Api</a:t>
            </a:r>
            <a:r>
              <a:rPr lang="en-US" dirty="0" smtClean="0"/>
              <a:t> is for hosting data rich service endpoints</a:t>
            </a:r>
          </a:p>
          <a:p>
            <a:endParaRPr lang="en-US" dirty="0"/>
          </a:p>
          <a:p>
            <a:r>
              <a:rPr lang="en-US" dirty="0" smtClean="0"/>
              <a:t>Can they co-exist in the same project?   YES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92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WCF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word…. Maybe!</a:t>
            </a:r>
          </a:p>
          <a:p>
            <a:endParaRPr lang="en-US" dirty="0" smtClean="0"/>
          </a:p>
          <a:p>
            <a:r>
              <a:rPr lang="en-US" dirty="0" smtClean="0"/>
              <a:t>Do you need to expose SOAP endpoints?</a:t>
            </a:r>
          </a:p>
          <a:p>
            <a:r>
              <a:rPr lang="en-US" dirty="0"/>
              <a:t>	</a:t>
            </a:r>
            <a:r>
              <a:rPr lang="en-US" dirty="0" smtClean="0"/>
              <a:t>Yes – Use WCF</a:t>
            </a:r>
          </a:p>
          <a:p>
            <a:r>
              <a:rPr lang="en-US" dirty="0" smtClean="0"/>
              <a:t>	No – Use Web API</a:t>
            </a:r>
          </a:p>
          <a:p>
            <a:endParaRPr lang="en-US" dirty="0" smtClean="0"/>
          </a:p>
          <a:p>
            <a:r>
              <a:rPr lang="en-US" dirty="0" smtClean="0"/>
              <a:t>Do you need to support multiple transport protocols?</a:t>
            </a:r>
          </a:p>
          <a:p>
            <a:r>
              <a:rPr lang="en-US" dirty="0"/>
              <a:t>	</a:t>
            </a:r>
            <a:r>
              <a:rPr lang="en-US" dirty="0" smtClean="0"/>
              <a:t>Yes – Use WCF</a:t>
            </a:r>
          </a:p>
          <a:p>
            <a:r>
              <a:rPr lang="en-US" dirty="0"/>
              <a:t>	</a:t>
            </a:r>
            <a:r>
              <a:rPr lang="en-US" dirty="0" smtClean="0"/>
              <a:t>No – Use Web API</a:t>
            </a:r>
          </a:p>
          <a:p>
            <a:endParaRPr lang="en-US" dirty="0" smtClean="0"/>
          </a:p>
          <a:p>
            <a:r>
              <a:rPr lang="en-US" dirty="0" smtClean="0"/>
              <a:t>Do you enjoy xml based configuration?</a:t>
            </a:r>
          </a:p>
          <a:p>
            <a:r>
              <a:rPr lang="en-US" dirty="0"/>
              <a:t>	</a:t>
            </a:r>
            <a:r>
              <a:rPr lang="en-US" dirty="0" smtClean="0"/>
              <a:t>Yes – Use WCF </a:t>
            </a:r>
            <a:r>
              <a:rPr lang="en-US" dirty="0" smtClean="0">
                <a:solidFill>
                  <a:srgbClr val="FF0000"/>
                </a:solidFill>
              </a:rPr>
              <a:t>{may want to see a shrink as well}</a:t>
            </a:r>
          </a:p>
          <a:p>
            <a:r>
              <a:rPr lang="en-US" dirty="0"/>
              <a:t>	</a:t>
            </a:r>
            <a:r>
              <a:rPr lang="en-US" dirty="0" smtClean="0"/>
              <a:t>No – Use Web API</a:t>
            </a:r>
          </a:p>
          <a:p>
            <a:endParaRPr lang="en-US" dirty="0"/>
          </a:p>
          <a:p>
            <a:r>
              <a:rPr lang="en-US" dirty="0" smtClean="0"/>
              <a:t>Can they co-exist in the same project?   YES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1322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Asp.Net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218806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81000" y="1771471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0999" y="4078574"/>
            <a:ext cx="793556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Core Difference – MVC </a:t>
            </a:r>
            <a:r>
              <a:rPr lang="en-US" sz="2200" dirty="0" err="1" smtClean="0">
                <a:solidFill>
                  <a:schemeClr val="bg1"/>
                </a:solidFill>
              </a:rPr>
              <a:t>vs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WebApi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Replacement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MVC?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0234" y="1752600"/>
            <a:ext cx="793556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System.Web.Mvc.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0" y="4078574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System.Web.Http.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Controller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8600" y="2133600"/>
            <a:ext cx="1447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999" y="3593068"/>
            <a:ext cx="328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14800" y="44196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133600"/>
            <a:ext cx="3413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69579" y="4419600"/>
            <a:ext cx="37552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62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5" grpId="0" animBg="1"/>
      <p:bldP spid="4" grpId="0" build="p"/>
      <p:bldP spid="10" grpId="0" animBg="1"/>
      <p:bldP spid="14" grpId="0" animBg="1"/>
      <p:bldP spid="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2464803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1 – IIS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</a:t>
            </a:r>
            <a:r>
              <a:rPr lang="en-US" sz="3600" dirty="0" smtClean="0"/>
              <a:t>IIS Host</a:t>
            </a:r>
            <a:r>
              <a:rPr lang="en-US" sz="3600" dirty="0"/>
              <a:t>?</a:t>
            </a:r>
          </a:p>
          <a:p>
            <a:r>
              <a:rPr lang="en-US" dirty="0"/>
              <a:t>	</a:t>
            </a:r>
            <a:r>
              <a:rPr lang="en-US" sz="2800" dirty="0" smtClean="0"/>
              <a:t>It’s the default</a:t>
            </a:r>
          </a:p>
          <a:p>
            <a:r>
              <a:rPr lang="en-US" sz="2800" dirty="0" smtClean="0"/>
              <a:t>	You get the built in scalability of IIS</a:t>
            </a:r>
          </a:p>
          <a:p>
            <a:endParaRPr lang="en-US" dirty="0"/>
          </a:p>
          <a:p>
            <a:r>
              <a:rPr lang="en-US" sz="3600" dirty="0" smtClean="0"/>
              <a:t>Special Instructions </a:t>
            </a:r>
            <a:endParaRPr lang="en-US" sz="3600" dirty="0"/>
          </a:p>
          <a:p>
            <a:r>
              <a:rPr lang="en-US" dirty="0"/>
              <a:t>	</a:t>
            </a:r>
            <a:r>
              <a:rPr lang="en-US" sz="2800" dirty="0" smtClean="0"/>
              <a:t>None – It pretty much just works</a:t>
            </a:r>
          </a:p>
          <a:p>
            <a:endParaRPr lang="en-US" dirty="0"/>
          </a:p>
          <a:p>
            <a:r>
              <a:rPr lang="en-US" sz="3600" dirty="0" smtClean="0"/>
              <a:t>Demo Time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3277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419</Words>
  <Application>Microsoft Office PowerPoint</Application>
  <PresentationFormat>On-screen Show (4:3)</PresentationFormat>
  <Paragraphs>223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2013-02-28T10:26:59Z</dcterms:modified>
</cp:coreProperties>
</file>