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1890" y="13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L1 - Intro to Win 8 &amp; Metro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Lap around Windows 8</a:t>
            </a:r>
          </a:p>
          <a:p>
            <a:r>
              <a:rPr lang="en-US" sz="4200" dirty="0" smtClean="0"/>
              <a:t>Lap around Visual Studio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451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L2 – Using MVVM to build Modern UI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Introduction to the MVVM pattern</a:t>
            </a:r>
          </a:p>
          <a:p>
            <a:r>
              <a:rPr lang="en-US" sz="4200" dirty="0" smtClean="0"/>
              <a:t>Using Binding to display data</a:t>
            </a:r>
          </a:p>
          <a:p>
            <a:r>
              <a:rPr lang="en-US" sz="4200" dirty="0" smtClean="0"/>
              <a:t>Handling user input w/ commanding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72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L3 – General 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handle Navigation in your Application</a:t>
            </a:r>
          </a:p>
          <a:p>
            <a:r>
              <a:rPr lang="en-US" sz="4200" dirty="0" smtClean="0"/>
              <a:t>How to use the Application Bar</a:t>
            </a:r>
          </a:p>
          <a:p>
            <a:r>
              <a:rPr lang="en-US" sz="4200" dirty="0" smtClean="0"/>
              <a:t>How to handle Application Life cycle events</a:t>
            </a:r>
          </a:p>
          <a:p>
            <a:r>
              <a:rPr lang="en-US" sz="4200" dirty="0" smtClean="0"/>
              <a:t>How to handle Application States</a:t>
            </a:r>
          </a:p>
          <a:p>
            <a:pPr lvl="1"/>
            <a:r>
              <a:rPr lang="en-US" sz="3800" dirty="0" smtClean="0"/>
              <a:t>Snapped</a:t>
            </a:r>
          </a:p>
          <a:p>
            <a:pPr lvl="1"/>
            <a:r>
              <a:rPr lang="en-US" sz="3800" dirty="0" smtClean="0"/>
              <a:t>Full</a:t>
            </a:r>
          </a:p>
          <a:p>
            <a:pPr lvl="1"/>
            <a:r>
              <a:rPr lang="en-US" sz="3800" dirty="0" smtClean="0"/>
              <a:t>Filled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95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L4– Working with 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the Grid View</a:t>
            </a:r>
          </a:p>
          <a:p>
            <a:r>
              <a:rPr lang="en-US" sz="4200" dirty="0" smtClean="0"/>
              <a:t>Learn to use the List View</a:t>
            </a:r>
          </a:p>
          <a:p>
            <a:r>
              <a:rPr lang="en-US" sz="4200" dirty="0" smtClean="0"/>
              <a:t>Learn to use the Flip View</a:t>
            </a:r>
          </a:p>
          <a:p>
            <a:r>
              <a:rPr lang="en-US" sz="4200" dirty="0" smtClean="0"/>
              <a:t>Learn to use Styles and Resources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48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L5 – App Integration w/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Search Contract</a:t>
            </a:r>
          </a:p>
          <a:p>
            <a:r>
              <a:rPr lang="en-US" sz="4200" dirty="0" smtClean="0"/>
              <a:t>Learn to use Share Source Contract</a:t>
            </a:r>
          </a:p>
          <a:p>
            <a:r>
              <a:rPr lang="en-US" sz="4200" dirty="0" smtClean="0"/>
              <a:t>Learn to use Share Target Contract</a:t>
            </a:r>
          </a:p>
          <a:p>
            <a:r>
              <a:rPr lang="en-US" sz="4200" dirty="0" smtClean="0"/>
              <a:t>Learn to use Settings Contract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91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L6 – Live tiles and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about basic tiles</a:t>
            </a:r>
          </a:p>
          <a:p>
            <a:r>
              <a:rPr lang="en-US" sz="4200" dirty="0" smtClean="0"/>
              <a:t>Learn about Secondary tiles</a:t>
            </a:r>
          </a:p>
          <a:p>
            <a:r>
              <a:rPr lang="en-US" sz="4200" dirty="0" smtClean="0"/>
              <a:t>Learn about live tiles</a:t>
            </a:r>
          </a:p>
          <a:p>
            <a:r>
              <a:rPr lang="en-US" sz="4200" dirty="0" smtClean="0"/>
              <a:t>Learn advance live tile scenarios</a:t>
            </a:r>
          </a:p>
          <a:p>
            <a:r>
              <a:rPr lang="en-US" sz="4200" dirty="0" smtClean="0"/>
              <a:t>Learn about toast notifications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1061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L7 – Transitions and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use Visual State Manager</a:t>
            </a:r>
          </a:p>
          <a:p>
            <a:r>
              <a:rPr lang="en-US" sz="4200" dirty="0" smtClean="0"/>
              <a:t>How to use animations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9083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L8 – Working with device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how to use the camera</a:t>
            </a:r>
          </a:p>
          <a:p>
            <a:r>
              <a:rPr lang="en-US" sz="4200" dirty="0" smtClean="0"/>
              <a:t>Learn how to use the Inclinometer</a:t>
            </a:r>
          </a:p>
          <a:p>
            <a:r>
              <a:rPr lang="en-US" sz="4200" dirty="0" smtClean="0"/>
              <a:t>Learn how to use the light sensor</a:t>
            </a:r>
          </a:p>
          <a:p>
            <a:r>
              <a:rPr lang="en-US" sz="4200" dirty="0" smtClean="0"/>
              <a:t>Learn how to use the </a:t>
            </a:r>
            <a:r>
              <a:rPr lang="en-US" sz="4200" dirty="0" err="1" smtClean="0"/>
              <a:t>gynometer</a:t>
            </a:r>
            <a:endParaRPr lang="en-US" sz="4200" dirty="0" smtClean="0"/>
          </a:p>
          <a:p>
            <a:r>
              <a:rPr lang="en-US" sz="4200" dirty="0" smtClean="0"/>
              <a:t>Learn how to use the accelerometer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39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108154"/>
            <a:ext cx="11877368" cy="6656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Hello I am </a:t>
            </a:r>
            <a:r>
              <a:rPr lang="en-US" dirty="0" smtClean="0"/>
              <a:t>Derik Whittaker </a:t>
            </a:r>
            <a:r>
              <a:rPr lang="en-US" dirty="0"/>
              <a:t>and I am going to be your instructor for this live </a:t>
            </a:r>
            <a:r>
              <a:rPr lang="en-US" dirty="0" smtClean="0"/>
              <a:t>lesson.                                                                                                                                  {--------------------------------------------------------------------------------------------------------} I </a:t>
            </a:r>
            <a:r>
              <a:rPr lang="en-US" dirty="0"/>
              <a:t>have been building </a:t>
            </a:r>
            <a:r>
              <a:rPr lang="en-US" dirty="0" err="1"/>
              <a:t>.net</a:t>
            </a:r>
            <a:r>
              <a:rPr lang="en-US" dirty="0"/>
              <a:t> based applications for last 12 years.  </a:t>
            </a:r>
            <a:r>
              <a:rPr lang="en-US" dirty="0" smtClean="0"/>
              <a:t>Over </a:t>
            </a:r>
            <a:r>
              <a:rPr lang="en-US" dirty="0"/>
              <a:t>this time I </a:t>
            </a:r>
            <a:r>
              <a:rPr lang="en-US" dirty="0" smtClean="0"/>
              <a:t>have build </a:t>
            </a:r>
            <a:r>
              <a:rPr lang="en-US" dirty="0"/>
              <a:t>client server applications, </a:t>
            </a:r>
            <a:r>
              <a:rPr lang="en-US" dirty="0" smtClean="0"/>
              <a:t>browser </a:t>
            </a:r>
            <a:r>
              <a:rPr lang="en-US" dirty="0"/>
              <a:t>based applications as well as mobile </a:t>
            </a:r>
            <a:r>
              <a:rPr lang="en-US" dirty="0" smtClean="0"/>
              <a:t>applications.                                                                                                                         {--------------------------------------------------------------------------------------------------------}                                                                                                      I </a:t>
            </a:r>
            <a:r>
              <a:rPr lang="en-US" dirty="0"/>
              <a:t>am a C# MVP, a member of the ASP Insiders group and a frequent speaker at various </a:t>
            </a:r>
            <a:r>
              <a:rPr lang="en-US" dirty="0" smtClean="0"/>
              <a:t>user groups </a:t>
            </a:r>
            <a:r>
              <a:rPr lang="en-US" dirty="0"/>
              <a:t>and </a:t>
            </a:r>
            <a:r>
              <a:rPr lang="en-US" dirty="0" smtClean="0"/>
              <a:t>developer </a:t>
            </a:r>
            <a:r>
              <a:rPr lang="en-US" dirty="0"/>
              <a:t>conferences around the country</a:t>
            </a:r>
            <a:r>
              <a:rPr lang="en-US" dirty="0" smtClean="0"/>
              <a:t>.                      {--------------------------------------------------------------------------------------------------------}  IN </a:t>
            </a:r>
            <a:r>
              <a:rPr lang="en-US" dirty="0"/>
              <a:t>this live lesson we are going to dive into the world of building Windows 8 Modern UI </a:t>
            </a:r>
            <a:r>
              <a:rPr lang="en-US" dirty="0" smtClean="0"/>
              <a:t>applications with </a:t>
            </a:r>
            <a:r>
              <a:rPr lang="en-US" dirty="0"/>
              <a:t>C# and XAML. I will assume you have a working knowledge of both C# as well as XAML, but we </a:t>
            </a:r>
            <a:r>
              <a:rPr lang="en-US" dirty="0" smtClean="0"/>
              <a:t>still </a:t>
            </a:r>
            <a:r>
              <a:rPr lang="en-US" dirty="0"/>
              <a:t>cover many of the basic skills needed to build a modern UI application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{--------------------------------------------------------------------------------------------------------} In </a:t>
            </a:r>
            <a:r>
              <a:rPr lang="en-US" dirty="0"/>
              <a:t>order to build a Windows 8 Modern UI application you will need to have a computer </a:t>
            </a:r>
            <a:r>
              <a:rPr lang="en-US" dirty="0" smtClean="0"/>
              <a:t>running windows </a:t>
            </a:r>
            <a:r>
              <a:rPr lang="en-US" dirty="0"/>
              <a:t>8 as well as Visual Studio </a:t>
            </a:r>
            <a:r>
              <a:rPr lang="en-US" dirty="0" smtClean="0"/>
              <a:t>2012                                           {--------------------------------------------------------------------------------------------------------}</a:t>
            </a:r>
            <a:r>
              <a:rPr lang="en-US" dirty="0"/>
              <a:t> {--------------------------------------------------------------------------------------------------------}</a:t>
            </a:r>
            <a:r>
              <a:rPr lang="en-US" dirty="0" smtClean="0"/>
              <a:t> Lets </a:t>
            </a:r>
            <a:r>
              <a:rPr lang="en-US" dirty="0"/>
              <a:t>go ahead and talk about the content of our </a:t>
            </a:r>
            <a:r>
              <a:rPr lang="en-US" dirty="0" smtClean="0"/>
              <a:t>lessons                                           {--------------------------------------------------------------------------------------------------------} {--------------------------------------------------------------------------------------------------------} In </a:t>
            </a:r>
            <a:r>
              <a:rPr lang="en-US" dirty="0"/>
              <a:t>the first lesson we are going to take lap around Win8 and Visual </a:t>
            </a:r>
            <a:r>
              <a:rPr lang="en-US" dirty="0" smtClean="0"/>
              <a:t>studio </a:t>
            </a:r>
            <a:r>
              <a:rPr lang="en-US" dirty="0"/>
              <a:t>2012 in order to </a:t>
            </a:r>
            <a:r>
              <a:rPr lang="en-US" dirty="0" smtClean="0"/>
              <a:t>familiarize ourselves with </a:t>
            </a:r>
            <a:r>
              <a:rPr lang="en-US" dirty="0"/>
              <a:t>some of the many new features we will be covering during this </a:t>
            </a:r>
            <a:r>
              <a:rPr lang="en-US" dirty="0" smtClean="0"/>
              <a:t>lesson.</a:t>
            </a:r>
            <a:r>
              <a:rPr lang="en-US" dirty="0"/>
              <a:t>  </a:t>
            </a:r>
            <a:r>
              <a:rPr lang="en-US" dirty="0" smtClean="0"/>
              <a:t>                                                                                              {--------------------------------------------------------------------------------------------------------} In </a:t>
            </a:r>
            <a:r>
              <a:rPr lang="en-US" dirty="0"/>
              <a:t>lesson 2 we will focus on leaning how to use the  Model view </a:t>
            </a:r>
            <a:r>
              <a:rPr lang="en-US" dirty="0" err="1"/>
              <a:t>view</a:t>
            </a:r>
            <a:r>
              <a:rPr lang="en-US" dirty="0"/>
              <a:t> model pattern, or MVVM, to </a:t>
            </a:r>
            <a:r>
              <a:rPr lang="en-US" dirty="0" smtClean="0"/>
              <a:t>build </a:t>
            </a:r>
            <a:r>
              <a:rPr lang="en-US" dirty="0"/>
              <a:t>Modern UI </a:t>
            </a:r>
            <a:r>
              <a:rPr lang="en-US" dirty="0" smtClean="0"/>
              <a:t>applications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{--------------------------------------------------------------------------------------------------------} In lesson 3 we will explore 4 general features that all Modern UI developers should be </a:t>
            </a:r>
            <a:r>
              <a:rPr lang="en-US" dirty="0" err="1" smtClean="0"/>
              <a:t>familiure</a:t>
            </a:r>
            <a:r>
              <a:rPr lang="en-US" dirty="0" smtClean="0"/>
              <a:t> with, such as how to handle navigation and use the application bar 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{--------------------------------------------------------------------------------------------------------} In </a:t>
            </a:r>
            <a:r>
              <a:rPr lang="en-US" dirty="0"/>
              <a:t>lesson 4 we will explore how to use some of the common UI controls such as the grid view, list view and flip </a:t>
            </a:r>
            <a:r>
              <a:rPr lang="en-US" dirty="0" smtClean="0"/>
              <a:t>view.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{--------------------------------------------------------------------------------------------------------} In </a:t>
            </a:r>
            <a:r>
              <a:rPr lang="en-US" dirty="0"/>
              <a:t>lesson 5 we will learn how to light up your application by learning to use the various contracts </a:t>
            </a:r>
            <a:r>
              <a:rPr lang="en-US" dirty="0" smtClean="0"/>
              <a:t>to integrate </a:t>
            </a:r>
            <a:r>
              <a:rPr lang="en-US" dirty="0"/>
              <a:t>your application into windows </a:t>
            </a:r>
            <a:r>
              <a:rPr lang="en-US" dirty="0" smtClean="0"/>
              <a:t>8</a:t>
            </a:r>
            <a:r>
              <a:rPr lang="en-US" dirty="0"/>
              <a:t> </a:t>
            </a:r>
            <a:r>
              <a:rPr lang="en-US" dirty="0" smtClean="0"/>
              <a:t>                               {--------------------------------------------------------------------------------------------------------} In </a:t>
            </a:r>
            <a:r>
              <a:rPr lang="en-US" dirty="0"/>
              <a:t>lesson 6 we will learn how to light up </a:t>
            </a:r>
            <a:r>
              <a:rPr lang="en-US" dirty="0" smtClean="0"/>
              <a:t>our start </a:t>
            </a:r>
            <a:r>
              <a:rPr lang="en-US" dirty="0"/>
              <a:t>screen </a:t>
            </a:r>
            <a:r>
              <a:rPr lang="en-US" dirty="0" smtClean="0"/>
              <a:t>by understanding how live tiles work and how they can command the attention of your users</a:t>
            </a:r>
            <a:r>
              <a:rPr lang="en-US" dirty="0"/>
              <a:t> </a:t>
            </a:r>
            <a:r>
              <a:rPr lang="en-US" dirty="0" smtClean="0"/>
              <a:t>                 {--------------------------------------------------------------------------------------------------------} In </a:t>
            </a:r>
            <a:r>
              <a:rPr lang="en-US" dirty="0"/>
              <a:t>lesson 7 we will explore how to handle transitions and animations in your </a:t>
            </a:r>
            <a:r>
              <a:rPr lang="en-US" dirty="0" smtClean="0"/>
              <a:t>Modern UI application.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{--------------------------------------------------------------------------------------------------------} In </a:t>
            </a:r>
            <a:r>
              <a:rPr lang="en-US" dirty="0"/>
              <a:t>lesson 8 we will learn how to use many of the built device sensors which will be </a:t>
            </a:r>
            <a:r>
              <a:rPr lang="en-US" dirty="0" smtClean="0"/>
              <a:t>available </a:t>
            </a:r>
            <a:r>
              <a:rPr lang="en-US" dirty="0"/>
              <a:t>to you </a:t>
            </a:r>
            <a:r>
              <a:rPr lang="en-US" dirty="0" smtClean="0"/>
              <a:t>when </a:t>
            </a:r>
            <a:r>
              <a:rPr lang="en-US" dirty="0"/>
              <a:t>building </a:t>
            </a:r>
            <a:r>
              <a:rPr lang="en-US" dirty="0" smtClean="0"/>
              <a:t>Modern UI </a:t>
            </a:r>
            <a:r>
              <a:rPr lang="en-US" dirty="0"/>
              <a:t>apps.  These include the camera, light sensor and accelerometer to name a </a:t>
            </a:r>
            <a:r>
              <a:rPr lang="en-US" dirty="0" smtClean="0"/>
              <a:t>few.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{--------------------------------------------------------------------------------------------------------}</a:t>
            </a:r>
            <a:r>
              <a:rPr lang="en-US" dirty="0"/>
              <a:t> </a:t>
            </a:r>
            <a:r>
              <a:rPr lang="en-US" dirty="0" smtClean="0"/>
              <a:t>{--------------------------------------------------------------------------------------------------------} Now </a:t>
            </a:r>
            <a:r>
              <a:rPr lang="en-US" dirty="0"/>
              <a:t>that we know what we are going to be </a:t>
            </a:r>
            <a:r>
              <a:rPr lang="en-US" dirty="0" smtClean="0"/>
              <a:t>learning </a:t>
            </a:r>
            <a:r>
              <a:rPr lang="en-US" dirty="0"/>
              <a:t>during this lesson, its time to get to it.</a:t>
            </a:r>
          </a:p>
        </p:txBody>
      </p:sp>
    </p:spTree>
    <p:extLst>
      <p:ext uri="{BB962C8B-B14F-4D97-AF65-F5344CB8AC3E}">
        <p14:creationId xmlns:p14="http://schemas.microsoft.com/office/powerpoint/2010/main" val="11877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834 0.04445 L -0.0086 -5.27106 " pathEditMode="relative" rAng="0" ptsTypes="AA">
                                      <p:cBhvr>
                                        <p:cTn id="6" dur="24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6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661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L1 - Intro to Win 8 &amp; Metro UI</vt:lpstr>
      <vt:lpstr>L2 – Using MVVM to build Modern UI apps</vt:lpstr>
      <vt:lpstr>L3 – General Application Features </vt:lpstr>
      <vt:lpstr>L4– Working with User Controls</vt:lpstr>
      <vt:lpstr>L5 – App Integration w/ Contracts</vt:lpstr>
      <vt:lpstr>L6 – Live tiles and notifications</vt:lpstr>
      <vt:lpstr>L7 – Transitions and animations</vt:lpstr>
      <vt:lpstr>L8 – Working with device sensors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Whittaker</dc:creator>
  <cp:lastModifiedBy>Derik Whittaker</cp:lastModifiedBy>
  <cp:revision>17</cp:revision>
  <dcterms:created xsi:type="dcterms:W3CDTF">2013-03-20T00:06:42Z</dcterms:created>
  <dcterms:modified xsi:type="dcterms:W3CDTF">2013-03-20T11:03:56Z</dcterms:modified>
</cp:coreProperties>
</file>