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7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BDB5-7FB0-449D-A63D-A0F5CA34641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L1 - Intro to Win 8 &amp; Metro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Lap around Windows 8</a:t>
            </a:r>
          </a:p>
          <a:p>
            <a:r>
              <a:rPr lang="en-US" sz="4200" dirty="0" smtClean="0"/>
              <a:t>Lap around Visual Studio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8451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L2 – Using MVVM to build Modern UI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Introduction to the MVVM pattern</a:t>
            </a:r>
          </a:p>
          <a:p>
            <a:r>
              <a:rPr lang="en-US" sz="4200" dirty="0" smtClean="0"/>
              <a:t>Using Binding to display data</a:t>
            </a:r>
          </a:p>
          <a:p>
            <a:r>
              <a:rPr lang="en-US" sz="4200" dirty="0" smtClean="0"/>
              <a:t>Handling user input w/ commanding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2172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L3 – General Application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How to handle Navigation in your Application</a:t>
            </a:r>
          </a:p>
          <a:p>
            <a:r>
              <a:rPr lang="en-US" sz="4200" dirty="0" smtClean="0"/>
              <a:t>How to use the Application Bar</a:t>
            </a:r>
          </a:p>
          <a:p>
            <a:r>
              <a:rPr lang="en-US" sz="4200" dirty="0" smtClean="0"/>
              <a:t>How to handle Application Life cycle events</a:t>
            </a:r>
          </a:p>
          <a:p>
            <a:r>
              <a:rPr lang="en-US" sz="4200" dirty="0" smtClean="0"/>
              <a:t>How to handle Application States</a:t>
            </a:r>
          </a:p>
          <a:p>
            <a:pPr lvl="1"/>
            <a:r>
              <a:rPr lang="en-US" sz="3800" dirty="0" smtClean="0"/>
              <a:t>Snapped</a:t>
            </a:r>
          </a:p>
          <a:p>
            <a:pPr lvl="1"/>
            <a:r>
              <a:rPr lang="en-US" sz="3800" dirty="0" smtClean="0"/>
              <a:t>Full</a:t>
            </a:r>
          </a:p>
          <a:p>
            <a:pPr lvl="1"/>
            <a:r>
              <a:rPr lang="en-US" sz="3800" dirty="0" smtClean="0"/>
              <a:t>Filled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895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L4– Working with User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to use the Grid View</a:t>
            </a:r>
          </a:p>
          <a:p>
            <a:r>
              <a:rPr lang="en-US" sz="4200" dirty="0" smtClean="0"/>
              <a:t>Learn to use the List View</a:t>
            </a:r>
          </a:p>
          <a:p>
            <a:r>
              <a:rPr lang="en-US" sz="4200" dirty="0" smtClean="0"/>
              <a:t>Learn to use the Flip View</a:t>
            </a:r>
          </a:p>
          <a:p>
            <a:r>
              <a:rPr lang="en-US" sz="4200" dirty="0" smtClean="0"/>
              <a:t>Learn to use Styles and Resources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5481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L5 – App Integration w/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to use Search Contract</a:t>
            </a:r>
          </a:p>
          <a:p>
            <a:r>
              <a:rPr lang="en-US" sz="4200" dirty="0" smtClean="0"/>
              <a:t>Learn to use Share Source Contract</a:t>
            </a:r>
          </a:p>
          <a:p>
            <a:r>
              <a:rPr lang="en-US" sz="4200" dirty="0" smtClean="0"/>
              <a:t>Learn to use Share Target Contract</a:t>
            </a:r>
          </a:p>
          <a:p>
            <a:r>
              <a:rPr lang="en-US" sz="4200" dirty="0" smtClean="0"/>
              <a:t>Learn to use Settings Contract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6919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L6 – Live tiles and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about basic tiles</a:t>
            </a:r>
          </a:p>
          <a:p>
            <a:r>
              <a:rPr lang="en-US" sz="4200" dirty="0" smtClean="0"/>
              <a:t>Learn about Secondary tiles</a:t>
            </a:r>
          </a:p>
          <a:p>
            <a:r>
              <a:rPr lang="en-US" sz="4200" dirty="0" smtClean="0"/>
              <a:t>Learn about live tiles</a:t>
            </a:r>
          </a:p>
          <a:p>
            <a:r>
              <a:rPr lang="en-US" sz="4200" dirty="0" smtClean="0"/>
              <a:t>Learn advance live tile scenarios</a:t>
            </a:r>
          </a:p>
          <a:p>
            <a:r>
              <a:rPr lang="en-US" sz="4200" dirty="0" smtClean="0"/>
              <a:t>Learn about toast notifications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1061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L7 – Transitions and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How to use Visual State Manager</a:t>
            </a:r>
          </a:p>
          <a:p>
            <a:r>
              <a:rPr lang="en-US" sz="4200" dirty="0" smtClean="0"/>
              <a:t>How to use animations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9083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L8 – Working with device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how to use the camera</a:t>
            </a:r>
          </a:p>
          <a:p>
            <a:r>
              <a:rPr lang="en-US" sz="4200" dirty="0" smtClean="0"/>
              <a:t>Learn how to use the Inclinometer</a:t>
            </a:r>
          </a:p>
          <a:p>
            <a:r>
              <a:rPr lang="en-US" sz="4200" dirty="0" smtClean="0"/>
              <a:t>Learn how to use the light sensor</a:t>
            </a:r>
          </a:p>
          <a:p>
            <a:r>
              <a:rPr lang="en-US" sz="4200" dirty="0" smtClean="0"/>
              <a:t>Learn how to use the </a:t>
            </a:r>
            <a:r>
              <a:rPr lang="en-US" sz="4200" dirty="0" err="1" smtClean="0"/>
              <a:t>gynometer</a:t>
            </a:r>
            <a:endParaRPr lang="en-US" sz="4200" dirty="0" smtClean="0"/>
          </a:p>
          <a:p>
            <a:r>
              <a:rPr lang="en-US" sz="4200" dirty="0" smtClean="0"/>
              <a:t>Learn how to use the accelerometer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2139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L1 - Intro to Win 8 &amp; Metro UI</vt:lpstr>
      <vt:lpstr>L2 – Using MVVM to build Modern UI apps</vt:lpstr>
      <vt:lpstr>L3 – General Application Features </vt:lpstr>
      <vt:lpstr>L4– Working with User Controls</vt:lpstr>
      <vt:lpstr>L5 – App Integration w/ Contracts</vt:lpstr>
      <vt:lpstr>L6 – Live tiles and notifications</vt:lpstr>
      <vt:lpstr>L7 – Transitions and animations</vt:lpstr>
      <vt:lpstr>L8 – Working with device sensors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Whittaker</dc:creator>
  <cp:lastModifiedBy>Derik Whittaker</cp:lastModifiedBy>
  <cp:revision>5</cp:revision>
  <dcterms:created xsi:type="dcterms:W3CDTF">2013-03-20T00:06:42Z</dcterms:created>
  <dcterms:modified xsi:type="dcterms:W3CDTF">2013-03-20T00:55:34Z</dcterms:modified>
</cp:coreProperties>
</file>