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8"/>
  </p:notesMasterIdLst>
  <p:handoutMasterIdLst>
    <p:handoutMasterId r:id="rId9"/>
  </p:handoutMasterIdLst>
  <p:sldIdLst>
    <p:sldId id="356" r:id="rId5"/>
    <p:sldId id="357" r:id="rId6"/>
    <p:sldId id="370" r:id="rId7"/>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7FF1CEDE-8733-465F-987F-CD4C7D145846}">
          <p14:sldIdLst>
            <p14:sldId id="356"/>
            <p14:sldId id="357"/>
            <p14:sldId id="37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8B19"/>
    <a:srgbClr val="FFFFCC"/>
    <a:srgbClr val="5EA113"/>
    <a:srgbClr val="008000"/>
    <a:srgbClr val="808080"/>
    <a:srgbClr val="FF7C80"/>
    <a:srgbClr val="CC3300"/>
    <a:srgbClr val="FF9119"/>
    <a:srgbClr val="FF9121"/>
    <a:srgbClr val="A4D2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35" autoAdjust="0"/>
    <p:restoredTop sz="53432" autoAdjust="0"/>
  </p:normalViewPr>
  <p:slideViewPr>
    <p:cSldViewPr>
      <p:cViewPr varScale="1">
        <p:scale>
          <a:sx n="50" d="100"/>
          <a:sy n="50" d="100"/>
        </p:scale>
        <p:origin x="248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2256" y="-10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23FAA13-3E1B-4A40-BCE0-2A4101C91A56}" type="datetimeFigureOut">
              <a:rPr lang="en-US" smtClean="0"/>
              <a:pPr/>
              <a:t>3/3/2013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403B382-5E20-4D88-A964-1D6629C87BBB}" type="slidenum">
              <a:rPr lang="en-US" smtClean="0"/>
              <a:pPr/>
              <a:t>‹#›</a:t>
            </a:fld>
            <a:endParaRPr lang="en-US"/>
          </a:p>
        </p:txBody>
      </p:sp>
    </p:spTree>
    <p:extLst>
      <p:ext uri="{BB962C8B-B14F-4D97-AF65-F5344CB8AC3E}">
        <p14:creationId xmlns:p14="http://schemas.microsoft.com/office/powerpoint/2010/main" val="493841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p>
        </p:txBody>
      </p:sp>
      <p:sp>
        <p:nvSpPr>
          <p:cNvPr id="358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p>
        </p:txBody>
      </p:sp>
      <p:sp>
        <p:nvSpPr>
          <p:cNvPr id="358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47C584BF-6945-4E60-B2A7-1638FF8EA8EE}" type="slidenum">
              <a:rPr lang="en-US"/>
              <a:pPr>
                <a:defRPr/>
              </a:pPr>
              <a:t>‹#›</a:t>
            </a:fld>
            <a:endParaRPr lang="en-US"/>
          </a:p>
        </p:txBody>
      </p:sp>
    </p:spTree>
    <p:extLst>
      <p:ext uri="{BB962C8B-B14F-4D97-AF65-F5344CB8AC3E}">
        <p14:creationId xmlns:p14="http://schemas.microsoft.com/office/powerpoint/2010/main" val="3346099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 and welcome </a:t>
            </a:r>
            <a:r>
              <a:rPr lang="en-US" dirty="0" smtClean="0"/>
              <a:t>to module 2 of Html for the XAML developer</a:t>
            </a:r>
          </a:p>
          <a:p>
            <a:endParaRPr lang="en-US" dirty="0" smtClean="0"/>
          </a:p>
          <a:p>
            <a:r>
              <a:rPr lang="en-US" dirty="0" smtClean="0"/>
              <a:t>In this module we are going to</a:t>
            </a:r>
            <a:r>
              <a:rPr lang="en-US" baseline="0" dirty="0" smtClean="0"/>
              <a:t> start porting our reference XAML application over to HTML.  We are going to focus on building the Listing screen which will show the </a:t>
            </a:r>
            <a:r>
              <a:rPr lang="en-US" baseline="0" dirty="0" err="1" smtClean="0"/>
              <a:t>ToDo</a:t>
            </a:r>
            <a:r>
              <a:rPr lang="en-US" baseline="0" dirty="0" smtClean="0"/>
              <a:t> Items in </a:t>
            </a:r>
            <a:r>
              <a:rPr lang="en-US" baseline="0" smtClean="0"/>
              <a:t>the system.  </a:t>
            </a:r>
            <a:r>
              <a:rPr lang="en-US" baseline="0" dirty="0" smtClean="0"/>
              <a:t>This module will be the first of 2 which will focus on porting</a:t>
            </a:r>
            <a:endParaRPr lang="en-US"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a:t>
            </a:fld>
            <a:endParaRPr lang="en-US"/>
          </a:p>
        </p:txBody>
      </p:sp>
    </p:spTree>
    <p:extLst>
      <p:ext uri="{BB962C8B-B14F-4D97-AF65-F5344CB8AC3E}">
        <p14:creationId xmlns:p14="http://schemas.microsoft.com/office/powerpoint/2010/main" val="3178655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we will</a:t>
            </a:r>
            <a:r>
              <a:rPr lang="en-US" baseline="0" dirty="0" smtClean="0"/>
              <a:t> be</a:t>
            </a:r>
            <a:r>
              <a:rPr lang="en-US" dirty="0" smtClean="0"/>
              <a:t> focusing on learning and acquiring</a:t>
            </a:r>
            <a:r>
              <a:rPr lang="en-US" baseline="0" dirty="0" smtClean="0"/>
              <a:t> the skills needed to enable you to get started building your first HTML application.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We will start off by taking a look at some of the various XAML or MVVM skills you have acquired and how they can be translated to HTML.  In fact we are going to focus on 4 core components what all XAML developers should understand.  Which are how to set the current data context for the current, how to do text or data binding, how to use commanding to handle user interaction and finally how to change the look and feel of your application by using style converters.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Next we will review all the tools and frameworks we will be utilizing in this course while making the transition from being a XAML developer to an HTML developer.</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Following this we will actually crack open visual studio and create our first Asp.net MVC project, this will be the base template we will use for all of our coding demos in this course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After this will put all the pieces together and build a very simply hello world application to give you an example of what type of skills you will acquire in this course.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Finally we will end by reviewing the Silverlight application we are going to be porting as well as what the finally HTML version of this port is expected to look like.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a:t>
            </a:fld>
            <a:endParaRPr lang="en-US"/>
          </a:p>
        </p:txBody>
      </p:sp>
    </p:spTree>
    <p:extLst>
      <p:ext uri="{BB962C8B-B14F-4D97-AF65-F5344CB8AC3E}">
        <p14:creationId xmlns:p14="http://schemas.microsoft.com/office/powerpoint/2010/main" val="3041282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3</a:t>
            </a:fld>
            <a:endParaRPr lang="en-US"/>
          </a:p>
        </p:txBody>
      </p:sp>
    </p:spTree>
    <p:extLst>
      <p:ext uri="{BB962C8B-B14F-4D97-AF65-F5344CB8AC3E}">
        <p14:creationId xmlns:p14="http://schemas.microsoft.com/office/powerpoint/2010/main" val="34104442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533400"/>
            <a:ext cx="7772400" cy="1933575"/>
          </a:xfrm>
          <a:noFill/>
        </p:spPr>
        <p:txBody>
          <a:bodyPr anchor="b"/>
          <a:lstStyle>
            <a:lvl1pPr algn="r">
              <a:defRPr sz="3200" b="1">
                <a:latin typeface="Myriad Pro" pitchFamily="34" charset="0"/>
                <a:cs typeface="Segoe UI" pitchFamily="34" charset="0"/>
              </a:defRPr>
            </a:lvl1pPr>
          </a:lstStyle>
          <a:p>
            <a:r>
              <a:rPr lang="en-US" smtClean="0"/>
              <a:t>Click to edit Master title style</a:t>
            </a:r>
            <a:endParaRPr lang="en-US" dirty="0"/>
          </a:p>
        </p:txBody>
      </p:sp>
      <p:sp>
        <p:nvSpPr>
          <p:cNvPr id="32781" name="Subtitle 32780"/>
          <p:cNvSpPr>
            <a:spLocks noGrp="1" noChangeArrowheads="1"/>
          </p:cNvSpPr>
          <p:nvPr>
            <p:ph type="subTitle" idx="1"/>
          </p:nvPr>
        </p:nvSpPr>
        <p:spPr>
          <a:xfrm>
            <a:off x="2057400" y="2667000"/>
            <a:ext cx="6400800" cy="1752600"/>
          </a:xfrm>
        </p:spPr>
        <p:txBody>
          <a:bodyPr/>
          <a:lstStyle>
            <a:lvl1pPr marL="0" indent="0" algn="r">
              <a:buNone/>
              <a:defRPr b="0">
                <a:latin typeface="Myriad Pro" pitchFamily="34" charset="0"/>
                <a:cs typeface="Segoe UI" pitchFamily="34" charset="0"/>
              </a:defRPr>
            </a:lvl1pPr>
          </a:lstStyle>
          <a:p>
            <a:r>
              <a:rPr lang="en-US" smtClean="0"/>
              <a:t>Click to edit Master subtitle style</a:t>
            </a:r>
            <a:endParaRPr lang="en-US" dirty="0"/>
          </a:p>
        </p:txBody>
      </p:sp>
      <p:pic>
        <p:nvPicPr>
          <p:cNvPr id="5" name="Picture 4" descr="ppt support_title-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6200"/>
            <a:ext cx="8875059" cy="6858000"/>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362362"/>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2271582"/>
      </p:ext>
    </p:extLst>
  </p:cSld>
  <p:clrMapOvr>
    <a:masterClrMapping/>
  </p:clrMapOvr>
  <p:transition>
    <p:fade/>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rgbClr val="FFFFCC"/>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152274469"/>
      </p:ext>
    </p:extLst>
  </p:cSld>
  <p:clrMapOvr>
    <a:masterClrMapping/>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extLst>
      <p:ext uri="{BB962C8B-B14F-4D97-AF65-F5344CB8AC3E}">
        <p14:creationId xmlns:p14="http://schemas.microsoft.com/office/powerpoint/2010/main" val="1109941804"/>
      </p:ext>
    </p:extLst>
  </p:cSld>
  <p:clrMapOvr>
    <a:masterClrMapping/>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9317171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74238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Lst>
  <p:transition>
    <p:fade/>
  </p:transition>
  <p:timing>
    <p:tnLst>
      <p:par>
        <p:cTn id="1" dur="indefinite" restart="never" nodeType="tmRoot"/>
      </p:par>
    </p:tnLst>
  </p:timing>
  <p:hf hdr="0" ftr="0" dt="0"/>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8153400" cy="1933575"/>
          </a:xfrm>
        </p:spPr>
        <p:txBody>
          <a:bodyPr/>
          <a:lstStyle/>
          <a:p>
            <a:r>
              <a:rPr lang="en-AU" dirty="0" smtClean="0"/>
              <a:t>Porting the </a:t>
            </a:r>
            <a:r>
              <a:rPr lang="en-AU" dirty="0" err="1" smtClean="0"/>
              <a:t>ToDo</a:t>
            </a:r>
            <a:r>
              <a:rPr lang="en-AU" dirty="0" smtClean="0"/>
              <a:t> Listing Screen</a:t>
            </a:r>
            <a:endParaRPr lang="en-US" dirty="0"/>
          </a:p>
        </p:txBody>
      </p:sp>
      <p:sp>
        <p:nvSpPr>
          <p:cNvPr id="3" name="Subtitle 2"/>
          <p:cNvSpPr>
            <a:spLocks noGrp="1"/>
          </p:cNvSpPr>
          <p:nvPr>
            <p:ph type="subTitle" idx="1"/>
          </p:nvPr>
        </p:nvSpPr>
        <p:spPr/>
        <p:txBody>
          <a:bodyPr/>
          <a:lstStyle/>
          <a:p>
            <a:r>
              <a:rPr lang="en-US" dirty="0" smtClean="0"/>
              <a:t>Derik Whittaker</a:t>
            </a:r>
          </a:p>
        </p:txBody>
      </p:sp>
    </p:spTree>
    <p:extLst>
      <p:ext uri="{BB962C8B-B14F-4D97-AF65-F5344CB8AC3E}">
        <p14:creationId xmlns:p14="http://schemas.microsoft.com/office/powerpoint/2010/main" val="3651582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Create our first Knockout View Model</a:t>
            </a:r>
          </a:p>
          <a:p>
            <a:pPr lvl="1"/>
            <a:r>
              <a:rPr lang="en-US" dirty="0" smtClean="0">
                <a:latin typeface="+mn-lt"/>
              </a:rPr>
              <a:t>Compare Knockout </a:t>
            </a:r>
            <a:r>
              <a:rPr lang="en-US" dirty="0" err="1" smtClean="0">
                <a:latin typeface="+mn-lt"/>
              </a:rPr>
              <a:t>vs</a:t>
            </a:r>
            <a:r>
              <a:rPr lang="en-US" dirty="0" smtClean="0">
                <a:latin typeface="+mn-lt"/>
              </a:rPr>
              <a:t> XAML </a:t>
            </a:r>
            <a:r>
              <a:rPr lang="en-US" dirty="0" err="1" smtClean="0">
                <a:latin typeface="+mn-lt"/>
              </a:rPr>
              <a:t>ViewModel</a:t>
            </a:r>
            <a:endParaRPr lang="en-US" dirty="0" smtClean="0">
              <a:latin typeface="+mn-lt"/>
            </a:endParaRPr>
          </a:p>
          <a:p>
            <a:pPr marL="457200" lvl="1" indent="0">
              <a:buNone/>
            </a:pPr>
            <a:endParaRPr lang="en-US" dirty="0" smtClean="0">
              <a:latin typeface="+mn-lt"/>
            </a:endParaRPr>
          </a:p>
          <a:p>
            <a:r>
              <a:rPr lang="en-GB" dirty="0" smtClean="0"/>
              <a:t>Create our first HTML View</a:t>
            </a:r>
          </a:p>
          <a:p>
            <a:pPr lvl="1"/>
            <a:r>
              <a:rPr lang="en-GB" dirty="0" smtClean="0"/>
              <a:t>Compare layout ideas </a:t>
            </a:r>
            <a:r>
              <a:rPr lang="en-GB" dirty="0" err="1" smtClean="0"/>
              <a:t>vs</a:t>
            </a:r>
            <a:r>
              <a:rPr lang="en-GB" dirty="0" smtClean="0"/>
              <a:t> XAML</a:t>
            </a:r>
          </a:p>
          <a:p>
            <a:pPr lvl="1"/>
            <a:endParaRPr lang="en-GB" dirty="0" smtClean="0"/>
          </a:p>
          <a:p>
            <a:r>
              <a:rPr lang="en-GB" dirty="0" smtClean="0"/>
              <a:t>Apply styles to an HTML element via Knockout</a:t>
            </a:r>
          </a:p>
          <a:p>
            <a:pPr lvl="1"/>
            <a:r>
              <a:rPr lang="en-GB" dirty="0" smtClean="0"/>
              <a:t>Compare using Knockout </a:t>
            </a:r>
            <a:r>
              <a:rPr lang="en-GB" dirty="0" err="1" smtClean="0"/>
              <a:t>vs</a:t>
            </a:r>
            <a:r>
              <a:rPr lang="en-GB" dirty="0" smtClean="0"/>
              <a:t> </a:t>
            </a:r>
            <a:r>
              <a:rPr lang="en-GB" dirty="0" err="1" smtClean="0"/>
              <a:t>StyleConverters</a:t>
            </a:r>
            <a:r>
              <a:rPr lang="en-GB" dirty="0" smtClean="0"/>
              <a:t> in XAML</a:t>
            </a:r>
          </a:p>
          <a:p>
            <a:pPr lvl="1"/>
            <a:endParaRPr lang="en-GB" dirty="0" smtClean="0"/>
          </a:p>
          <a:p>
            <a:r>
              <a:rPr lang="en-GB" dirty="0" smtClean="0"/>
              <a:t>Fetch data via </a:t>
            </a:r>
            <a:r>
              <a:rPr lang="en-GB" dirty="0" err="1" smtClean="0"/>
              <a:t>ajax</a:t>
            </a:r>
            <a:r>
              <a:rPr lang="en-GB" dirty="0" smtClean="0"/>
              <a:t> from our Web API endpoint</a:t>
            </a:r>
          </a:p>
          <a:p>
            <a:pPr lvl="1"/>
            <a:r>
              <a:rPr lang="en-GB" dirty="0" err="1" smtClean="0"/>
              <a:t>Campare</a:t>
            </a:r>
            <a:r>
              <a:rPr lang="en-GB" dirty="0" smtClean="0"/>
              <a:t> using </a:t>
            </a:r>
            <a:r>
              <a:rPr lang="en-GB" dirty="0" err="1" smtClean="0"/>
              <a:t>ajax</a:t>
            </a:r>
            <a:r>
              <a:rPr lang="en-GB" dirty="0" smtClean="0"/>
              <a:t> </a:t>
            </a:r>
            <a:r>
              <a:rPr lang="en-GB" dirty="0" err="1" smtClean="0"/>
              <a:t>vs</a:t>
            </a:r>
            <a:r>
              <a:rPr lang="en-GB" dirty="0" smtClean="0"/>
              <a:t> </a:t>
            </a:r>
            <a:r>
              <a:rPr lang="en-GB" dirty="0" err="1" smtClean="0"/>
              <a:t>HttpClient</a:t>
            </a:r>
            <a:endParaRPr lang="en-GB" dirty="0"/>
          </a:p>
        </p:txBody>
      </p:sp>
    </p:spTree>
    <p:extLst>
      <p:ext uri="{BB962C8B-B14F-4D97-AF65-F5344CB8AC3E}">
        <p14:creationId xmlns:p14="http://schemas.microsoft.com/office/powerpoint/2010/main" val="1673983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03332734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luralsightSlideTemplate">
  <a:themeElements>
    <a:clrScheme name="Custom 3">
      <a:dk1>
        <a:sysClr val="windowText" lastClr="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luralsightSlideTemplate.potx" id="{4FD8AF3B-EA10-4912-902F-C72F4BFFC556}" vid="{D7F17895-93B1-42F2-90B6-CE537C42212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65B9DCC8F7FB4A82840FBDE1FC983A" ma:contentTypeVersion="0" ma:contentTypeDescription="Create a new document." ma:contentTypeScope="" ma:versionID="ecd0916681f32cda70880b341f4a891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DEB1AF8-B785-4B22-89EC-168618F34A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685463B-57CE-4CE4-B1CF-FE44EB79BFA3}">
  <ds:schemaRefs>
    <ds:schemaRef ds:uri="http://schemas.microsoft.com/sharepoint/v3/contenttype/forms"/>
  </ds:schemaRefs>
</ds:datastoreItem>
</file>

<file path=customXml/itemProps3.xml><?xml version="1.0" encoding="utf-8"?>
<ds:datastoreItem xmlns:ds="http://schemas.openxmlformats.org/officeDocument/2006/customXml" ds:itemID="{2D498799-B0FC-4B7A-8396-BFC34D805990}">
  <ds:schemaRefs>
    <ds:schemaRef ds:uri="http://schemas.microsoft.com/office/2006/metadata/properties"/>
    <ds:schemaRef ds:uri="http://purl.org/dc/terms/"/>
    <ds:schemaRef ds:uri="http://www.w3.org/XML/1998/namespace"/>
    <ds:schemaRef ds:uri="http://schemas.microsoft.com/office/2006/documentManagement/types"/>
    <ds:schemaRef ds:uri="http://schemas.openxmlformats.org/package/2006/metadata/core-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PluralsightSlideTemplate</Template>
  <TotalTime>11758</TotalTime>
  <Words>401</Words>
  <Application>Microsoft Office PowerPoint</Application>
  <PresentationFormat>On-screen Show (4:3)</PresentationFormat>
  <Paragraphs>43</Paragraphs>
  <Slides>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Arial</vt:lpstr>
      <vt:lpstr>Consolas</vt:lpstr>
      <vt:lpstr>Myriad Pro</vt:lpstr>
      <vt:lpstr>Myriad Pro Light</vt:lpstr>
      <vt:lpstr>Segoe UI</vt:lpstr>
      <vt:lpstr>Verdana</vt:lpstr>
      <vt:lpstr>Wingdings</vt:lpstr>
      <vt:lpstr>PluralsightSlideTemplate</vt:lpstr>
      <vt:lpstr>Porting the ToDo Listing Screen</vt:lpstr>
      <vt:lpstr>Agenda  </vt:lpstr>
      <vt:lpstr>END OF Overview Slides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development for the XAML developer</dc:title>
  <dc:subject>From raw Ajax to ASP.NET</dc:subject>
  <dc:creator>Derik Whittaker</dc:creator>
  <cp:lastModifiedBy>Derik Whittaker</cp:lastModifiedBy>
  <cp:revision>112</cp:revision>
  <dcterms:created xsi:type="dcterms:W3CDTF">2013-02-20T23:32:03Z</dcterms:created>
  <dcterms:modified xsi:type="dcterms:W3CDTF">2013-03-03T16:15:30Z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0x0101003865B9DCC8F7FB4A82840FBDE1FC983A</vt:lpwstr>
  </property>
</Properties>
</file>