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8"/>
  </p:notesMasterIdLst>
  <p:handoutMasterIdLst>
    <p:handoutMasterId r:id="rId29"/>
  </p:handoutMasterIdLst>
  <p:sldIdLst>
    <p:sldId id="356" r:id="rId5"/>
    <p:sldId id="347" r:id="rId6"/>
    <p:sldId id="357" r:id="rId7"/>
    <p:sldId id="370" r:id="rId8"/>
    <p:sldId id="376" r:id="rId9"/>
    <p:sldId id="358" r:id="rId10"/>
    <p:sldId id="359" r:id="rId11"/>
    <p:sldId id="360" r:id="rId12"/>
    <p:sldId id="361" r:id="rId13"/>
    <p:sldId id="372" r:id="rId14"/>
    <p:sldId id="362" r:id="rId15"/>
    <p:sldId id="363" r:id="rId16"/>
    <p:sldId id="364" r:id="rId17"/>
    <p:sldId id="373" r:id="rId18"/>
    <p:sldId id="365" r:id="rId19"/>
    <p:sldId id="368" r:id="rId20"/>
    <p:sldId id="374" r:id="rId21"/>
    <p:sldId id="366" r:id="rId22"/>
    <p:sldId id="369" r:id="rId23"/>
    <p:sldId id="375" r:id="rId24"/>
    <p:sldId id="367" r:id="rId25"/>
    <p:sldId id="379" r:id="rId26"/>
    <p:sldId id="378" r:id="rId2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76"/>
            <p14:sldId id="358"/>
            <p14:sldId id="359"/>
            <p14:sldId id="360"/>
            <p14:sldId id="361"/>
            <p14:sldId id="372"/>
            <p14:sldId id="362"/>
            <p14:sldId id="363"/>
            <p14:sldId id="364"/>
            <p14:sldId id="373"/>
            <p14:sldId id="365"/>
            <p14:sldId id="368"/>
            <p14:sldId id="374"/>
            <p14:sldId id="366"/>
            <p14:sldId id="369"/>
            <p14:sldId id="375"/>
            <p14:sldId id="367"/>
            <p14:sldId id="37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248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3/2/2013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a:t>
            </a:r>
            <a:r>
              <a:rPr lang="en-US" baseline="0" dirty="0" err="1" smtClean="0"/>
              <a:t>librarys</a:t>
            </a:r>
            <a:r>
              <a:rPr lang="en-US" baseline="0" dirty="0" smtClean="0"/>
              <a:t>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47048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simplest web site.  We are going to take a brief look at 7 of libraries and frameworks we are going to use in this course in order to provide you with a bit of context before we dive into coding..  Hopefully doing this review upfront will allow you to feel a bit more comfortable with each library as it is used or mention throughout the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the </a:t>
            </a:r>
            <a:r>
              <a:rPr lang="en-US" baseline="0" dirty="0" err="1" smtClean="0"/>
              <a:t>langauage</a:t>
            </a:r>
            <a:r>
              <a:rPr lang="en-US" baseline="0" dirty="0" smtClean="0"/>
              <a: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  This means it is time to open visual studio, lets get started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course.  Now would be a great time to build a very simple “Hello World” application.  This application will allow us see many of the components in action in a very simple manor.  For this application I will not be comparing and contrasting differences between XAML and HTML because I will be doing this as we port the real application.  Again this application is simply a small example of the tools and techniques we are going to learn about </a:t>
            </a:r>
            <a:r>
              <a:rPr lang="en-US" baseline="0" dirty="0" err="1" smtClean="0"/>
              <a:t>thoughout</a:t>
            </a:r>
            <a:r>
              <a:rPr lang="en-US" baseline="0" dirty="0" smtClean="0"/>
              <a:t>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and get it wired up we are going to create our first MVC action.  This action is what is going to serve up our html page from the server.</a:t>
            </a:r>
          </a:p>
          <a:p>
            <a:endParaRPr lang="en-US" baseline="0" dirty="0" smtClean="0"/>
          </a:p>
          <a:p>
            <a:r>
              <a:rPr lang="en-US" baseline="0" dirty="0" smtClean="0"/>
              <a:t>[SHOW ANIMATION NOW]</a:t>
            </a:r>
          </a:p>
          <a:p>
            <a:endParaRPr lang="en-US" baseline="0" dirty="0" smtClean="0"/>
          </a:p>
          <a:p>
            <a:r>
              <a:rPr lang="en-US" baseline="0" dirty="0" smtClean="0"/>
              <a:t>Now that we can server up our html page we need to wire up our knockout bindings in order to pull data from our </a:t>
            </a:r>
            <a:r>
              <a:rPr lang="en-US" baseline="0" dirty="0" err="1" smtClean="0"/>
              <a:t>ViewMOdel</a:t>
            </a:r>
            <a:r>
              <a:rPr lang="en-US" baseline="0" dirty="0" smtClean="0"/>
              <a:t> and display it in the view</a:t>
            </a:r>
          </a:p>
          <a:p>
            <a:endParaRPr lang="en-US" baseline="0" dirty="0" smtClean="0"/>
          </a:p>
          <a:p>
            <a:r>
              <a:rPr lang="en-US" baseline="0" dirty="0" smtClean="0"/>
              <a:t>[SHOW ANIMATION 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If you would like to follow me on twitter my handle is</a:t>
            </a:r>
            <a:r>
              <a:rPr lang="en-US" baseline="0" dirty="0" smtClean="0"/>
              <a:t> @</a:t>
            </a:r>
            <a:r>
              <a:rPr lang="en-US" baseline="0" dirty="0" err="1" smtClean="0"/>
              <a:t>DerikWhittaker</a:t>
            </a:r>
            <a:r>
              <a:rPr lang="en-US" baseline="0" dirty="0" smtClean="0"/>
              <a:t> . If you would like to read my blog, I blog with the group at Devlicio.us or at bit.ly/</a:t>
            </a:r>
            <a:r>
              <a:rPr lang="en-US" baseline="0" dirty="0" err="1" smtClean="0"/>
              <a:t>blog_derikwhittaker</a:t>
            </a:r>
            <a:r>
              <a:rPr lang="en-US" baseline="0" dirty="0" smtClean="0"/>
              <a:t>  You may also email me any time to my address 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t>
            </a:r>
            <a:r>
              <a:rPr lang="en-US" baseline="0" dirty="0" smtClean="0"/>
              <a:t>applications  It is time to review the reference Silverlight application which we will be </a:t>
            </a:r>
            <a:r>
              <a:rPr lang="en-US" baseline="0" dirty="0" smtClean="0"/>
              <a:t>porting </a:t>
            </a:r>
            <a:r>
              <a:rPr lang="en-US" baseline="0" dirty="0" smtClean="0"/>
              <a:t>during this course.  While we are at it we might as well take a look a completed version of the HTML app to see exactly where we are going.</a:t>
            </a:r>
            <a:endParaRPr lang="en-US" baseline="0" dirty="0" smtClean="0"/>
          </a:p>
          <a:p>
            <a:endParaRPr lang="en-US" baseline="0" dirty="0" smtClean="0"/>
          </a:p>
          <a:p>
            <a:r>
              <a:rPr lang="en-US" baseline="0" dirty="0" smtClean="0"/>
              <a:t>SHOW APPS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21</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481196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a:t>
            </a:r>
            <a:r>
              <a:rPr lang="en-US" baseline="0" dirty="0" err="1" smtClean="0"/>
              <a:t>throught</a:t>
            </a:r>
            <a:r>
              <a:rPr lang="en-US" baseline="0" dirty="0" smtClean="0"/>
              <a:t>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handle user interaction you would use the built in Commanding.  Commanding allows you to wire up a input control such as a button to some </a:t>
            </a:r>
            <a:r>
              <a:rPr lang="en-US" baseline="0" dirty="0" err="1" smtClean="0"/>
              <a:t>Icommand</a:t>
            </a:r>
            <a:r>
              <a:rPr lang="en-US" baseline="0" dirty="0" smtClean="0"/>
              <a:t> implementation on your view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421618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services</a:t>
            </a:r>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p>
          <a:p>
            <a:pPr marL="0" indent="0">
              <a:buNone/>
            </a:pP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01960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10148</TotalTime>
  <Words>3473</Words>
  <Application>Microsoft Office PowerPoint</Application>
  <PresentationFormat>On-screen Show (4:3)</PresentationFormat>
  <Paragraphs>343</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Agenda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lpstr>END OF Hello World Slide</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103</cp:revision>
  <dcterms:created xsi:type="dcterms:W3CDTF">2013-02-20T23:32:03Z</dcterms:created>
  <dcterms:modified xsi:type="dcterms:W3CDTF">2013-03-02T12:15:14Z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