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7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il Raju" initials="DR" lastIdx="1" clrIdx="0">
    <p:extLst>
      <p:ext uri="{19B8F6BF-5375-455C-9EA6-DF929625EA0E}">
        <p15:presenceInfo xmlns:p15="http://schemas.microsoft.com/office/powerpoint/2012/main" userId="27a0228415f088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AACE-24F7-4DE3-8F0C-F3C0C9694922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0E09B-1F70-40F3-BC2C-69DE81D77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0E09B-1F70-40F3-BC2C-69DE81D7797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8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665F-559C-4706-97C1-1D34EDD8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DB6F5-FE0E-484C-806B-C8ABFF16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0D12-1D61-453B-913A-2E4AA5B5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6790-3BAF-40C8-871C-EE63FAA9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4575-6FC2-4AD2-ACD6-AD7BBD5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7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8EB5-DD58-4535-BC41-7422625A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4CE70-4202-4724-B9A0-A92FF5422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3382-9C8C-42D0-90CB-B0BA54DE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B08E-B673-4254-A6DF-52A23837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980F-F9BA-4511-BEAF-6F888D72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999A7-D60E-47D0-BB57-C68103D7D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E3489-C20F-40AC-B045-2A7DE11B9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8685-214D-4E84-83C6-D5E2E700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C254-0B8F-403E-9EA7-2B01C393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A52E-2B57-4018-B379-871FA253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1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DEE2-A1A3-42A4-87AA-195918A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7E4F-50B9-4373-9C55-4161B23E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EF80-927B-4A18-80F3-3A4B9FE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D15A-6DD6-4E55-B7F9-5B643139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02FD-FCA6-4E78-ACC9-41700C2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6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BEC4-1C9F-406C-92EE-6759803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4733-5C4B-4842-9CFB-41EB5ADA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4A4F-191D-4494-BE3E-FBCD797B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D376-7B76-48D3-AEBB-E0142773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5FB3-50E4-4138-AE71-9665120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34F9-160F-48D1-855C-BB50FB1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7523-8FBD-4B29-9AA7-5DA3944B3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59D8A-1FF7-49C8-9BD7-9158B746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88A9-8C32-4FEC-9502-1D28355B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03DD-3908-4099-A4F6-A55C67A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21A8-DA18-4756-8A5C-68895A3B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9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B0A1-DF68-4254-A0C9-484C8B2C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3AE98-E63C-4BB6-9646-A5730FD7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9F905-6ADE-4675-8628-3D280157D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B31CB-1DAF-4E48-960A-A35259DD0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289CF-DE04-40D5-8678-D5593C0B4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B5E44-7A2F-48AD-906C-8CEB9D3E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AF9C3-929C-4F40-B767-27CBE496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ABD80-D1F9-4334-964B-D9398DD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00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8B39-DC43-4C54-BE87-5E3676E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071EC-8875-4B80-8E24-D22DBBC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8AE6-7EBE-4EA1-B4A6-C67653E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A4862-538B-46DA-895A-D5A66CB2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886B6-658C-46BB-9F50-B4CAA7F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D5D59-6884-46C4-8530-1BF955AC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A00C-E2DD-410E-833F-987BEED1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85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AB3-9A75-4831-A0E6-36F7767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8124-D892-44D5-8090-993C635D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4D75C-1763-41A5-B07B-69030FAD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90F3-41B0-489C-8588-0A67C2D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B9919-4715-47D5-B02F-36DB6EE2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5CD41-AD46-4097-B83F-38F2552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25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307A-8640-4A82-B8C2-943C8DF1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0A482-CAED-4352-A15B-AF31CF3CC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13B8B-0A8B-439B-BCE7-88A5762C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133C0-F3DC-464B-B30D-BB574494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B529-FAA0-4E94-9FD9-2EC2EDAD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448DB-F50D-4A81-B4A0-67817792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10761-672A-4C23-9692-037A83D5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2933-1122-4CD4-8532-49171A40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FED5-64E2-451A-B5CA-1AF082BB4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D940-F652-4E57-99FD-73ADC5A416A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7578-9975-42D1-BDCB-5DE266814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91D2-520B-41CE-818A-401E6038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431D-0852-44E3-B9CD-7BD15D9F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3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B459-3CE3-48F8-8C44-1A304B76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 AES?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32CC4-4FF9-4825-9CD2-CBA135C95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It uses higher length key sizes such as 128, 192 </a:t>
                </a:r>
                <a:r>
                  <a:rPr lang="en-IN"/>
                  <a:t>and 256 </a:t>
                </a:r>
                <a:r>
                  <a:rPr lang="en-IN" dirty="0"/>
                  <a:t>bits for encryption. Hence it makes AES algorithm more robust against hacking.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It is the most common security protocol used for wide various applications such as wireless communication, financial transactions, e-business, encrypted data storage etc.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For  128 bit,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IN" dirty="0"/>
                  <a:t> attempts are needed to break. This makes it very difficult to hack it as a result it is very safe protocol.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32CC4-4FF9-4825-9CD2-CBA135C95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43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730695-EB2E-4D6C-9EE0-E143EC2E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05" y="709650"/>
            <a:ext cx="9864790" cy="54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C981-E9AA-41D8-80AC-89B293F7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STEP 4:  ADD ROUND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B4A3-3ED0-48C1-9002-A0840A22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In this step each byte is XOR-ed with corresponding element of key's matrix.</a:t>
            </a:r>
          </a:p>
          <a:p>
            <a:r>
              <a:rPr lang="en-US" sz="3200" dirty="0"/>
              <a:t>Once this step is done the keys are no longer available for this step. Using the same key will weaken the algorithm.</a:t>
            </a:r>
          </a:p>
          <a:p>
            <a:r>
              <a:rPr lang="en-US" sz="3200" dirty="0"/>
              <a:t>To overcome this problem keys are expanded.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564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01F7D1-527D-477E-8E9E-CA7F09C1E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16" y="482017"/>
            <a:ext cx="10280968" cy="54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7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3088-083A-4148-8A9E-43750583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36" y="122529"/>
            <a:ext cx="9929327" cy="116509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/>
              <a:t>STEPS FOR ENCRYPTION AND DECRYPTION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2222D5-A4DE-4A03-944E-39DF7B564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917" y="1147666"/>
            <a:ext cx="7212166" cy="55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B59-869E-464C-AE54-4BED56B5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04" y="298581"/>
            <a:ext cx="9248192" cy="9131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/>
              <a:t>WORKING OF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3B7F-5F64-4112-979F-115F8D07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9" y="1035698"/>
            <a:ext cx="11653934" cy="5523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AES repeats 4 major functions to encrypt data. It takes 128 bit block of data and a key and gives a ciphertext as output. The functions are:</a:t>
            </a:r>
          </a:p>
          <a:p>
            <a:pPr marL="0" indent="0">
              <a:buNone/>
            </a:pPr>
            <a:r>
              <a:rPr lang="en-IN" dirty="0"/>
              <a:t> 	I. Sub Bytes </a:t>
            </a:r>
          </a:p>
          <a:p>
            <a:pPr marL="0" indent="0">
              <a:buNone/>
            </a:pPr>
            <a:r>
              <a:rPr lang="en-IN" dirty="0"/>
              <a:t> 	II. Shift Rows </a:t>
            </a:r>
          </a:p>
          <a:p>
            <a:pPr marL="0" indent="0">
              <a:buNone/>
            </a:pPr>
            <a:r>
              <a:rPr lang="en-IN" dirty="0"/>
              <a:t> 	III. Mix Columns </a:t>
            </a:r>
          </a:p>
          <a:p>
            <a:pPr marL="0" indent="0">
              <a:buNone/>
            </a:pPr>
            <a:r>
              <a:rPr lang="en-IN" dirty="0"/>
              <a:t> 	IV. Add Key</a:t>
            </a:r>
          </a:p>
          <a:p>
            <a:r>
              <a:rPr lang="en-US" dirty="0"/>
              <a:t>The number of rounds performed by the algorithm strictly depends on the size of key.</a:t>
            </a:r>
          </a:p>
          <a:p>
            <a:r>
              <a:rPr lang="en-US" dirty="0"/>
              <a:t>Key Size(in bits) Rounds</a:t>
            </a:r>
          </a:p>
          <a:p>
            <a:pPr marL="0" indent="0">
              <a:buNone/>
            </a:pPr>
            <a:r>
              <a:rPr lang="en-US" dirty="0"/>
              <a:t>       128.................................................10 </a:t>
            </a:r>
          </a:p>
          <a:p>
            <a:pPr marL="0" indent="0">
              <a:buNone/>
            </a:pPr>
            <a:r>
              <a:rPr lang="en-US" dirty="0"/>
              <a:t>       192.................................................12 </a:t>
            </a:r>
          </a:p>
          <a:p>
            <a:pPr marL="0" indent="0">
              <a:buNone/>
            </a:pPr>
            <a:r>
              <a:rPr lang="en-US" dirty="0"/>
              <a:t>       256.................................................14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9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6497-D296-4F02-A023-B855867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ANALYSIS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79A1-090A-4357-AA4D-8CE30D4D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Key Expansions- In the key Expansion process the given 128 bits cipher key is stored in [4]x[4] bytes matrix (16*8=128 bits) and then the four column words of the key matrix is expanded into a schedule of 44 words (44*4=176) resulting in 11 round keys (176/11=16 bytes or 128 bits).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round keys = Nr + 1. Where Nr is the number of rounds (which is 10 in case of 128 bits key size) So here the round keys = 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9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3D7EB-8F98-4F5A-BD50-DB5A1BDC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66" y="121460"/>
            <a:ext cx="10306868" cy="60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DF38-9A51-420F-9075-93BEF36B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STEP 1: SUB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8C2B-4DA2-497B-B7E7-8FDE6658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4437" cy="6843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 Bytes- Each element of the matrix is replaced by the an element of s-box matrix.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EAB4A-B090-48F2-9192-15571B17D050}"/>
              </a:ext>
            </a:extLst>
          </p:cNvPr>
          <p:cNvSpPr txBox="1"/>
          <p:nvPr/>
        </p:nvSpPr>
        <p:spPr>
          <a:xfrm>
            <a:off x="1324947" y="2864497"/>
            <a:ext cx="9834465" cy="328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7068-AF69-4281-97B5-2BCF493E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7" y="2787025"/>
            <a:ext cx="11302523" cy="37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5E1A42-A4EC-40EC-AF4C-60ED67A2B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48" y="509977"/>
            <a:ext cx="10238504" cy="4957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1F34A-1F7F-494D-8C26-7CD944E16A52}"/>
              </a:ext>
            </a:extLst>
          </p:cNvPr>
          <p:cNvSpPr txBox="1"/>
          <p:nvPr/>
        </p:nvSpPr>
        <p:spPr>
          <a:xfrm>
            <a:off x="4621874" y="5467739"/>
            <a:ext cx="294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Rijndael</a:t>
            </a:r>
            <a:r>
              <a:rPr lang="en-IN" sz="3200" dirty="0"/>
              <a:t> S-Box</a:t>
            </a:r>
          </a:p>
        </p:txBody>
      </p:sp>
    </p:spTree>
    <p:extLst>
      <p:ext uri="{BB962C8B-B14F-4D97-AF65-F5344CB8AC3E}">
        <p14:creationId xmlns:p14="http://schemas.microsoft.com/office/powerpoint/2010/main" val="82453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3331-D8F6-41A3-A35B-A09B50B9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STEP 2: SHIFT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BAD6-D9C8-422E-852C-C272FB7C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In this step rows of the block are cylindrically shifted in left direction.</a:t>
            </a:r>
          </a:p>
          <a:p>
            <a:r>
              <a:rPr lang="en-US" dirty="0"/>
              <a:t>The first row is untouched , the second by one shift, third by two and fourth by 3.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D2EA1-9BF4-4546-BC48-E434347E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19" y="3170581"/>
            <a:ext cx="9973161" cy="34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D428E-FCDC-48B2-B43B-58F612BA1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37" y="810014"/>
            <a:ext cx="9939525" cy="52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7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0CDF-FD32-4423-B00B-533019B5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STEP 3: MIX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9B62-5CAB-4E3E-ADBE-BE102096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This is the most important part of the algorithm </a:t>
            </a:r>
          </a:p>
          <a:p>
            <a:r>
              <a:rPr lang="en-US" sz="3600" dirty="0"/>
              <a:t> It causes the flip of bits to spread all over the block </a:t>
            </a:r>
          </a:p>
          <a:p>
            <a:r>
              <a:rPr lang="en-US" sz="3600" dirty="0"/>
              <a:t> In this step the block is multiplied with a fixed matrix. </a:t>
            </a:r>
          </a:p>
          <a:p>
            <a:r>
              <a:rPr lang="en-US" sz="3600" dirty="0"/>
              <a:t> The multiplication is field multiplication in Galois field.</a:t>
            </a:r>
          </a:p>
          <a:p>
            <a:r>
              <a:rPr lang="en-US" sz="3600" dirty="0"/>
              <a:t>For each row there are 16 multiplication, 12 XORs and a 4-byte output.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8790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408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Why  AES?</vt:lpstr>
      <vt:lpstr>WORKING OF AES</vt:lpstr>
      <vt:lpstr>ANALYSIS OF STEPS</vt:lpstr>
      <vt:lpstr>PowerPoint Presentation</vt:lpstr>
      <vt:lpstr>STEP 1: SUB BYTES</vt:lpstr>
      <vt:lpstr>PowerPoint Presentation</vt:lpstr>
      <vt:lpstr>STEP 2: SHIFT ROWS</vt:lpstr>
      <vt:lpstr>PowerPoint Presentation</vt:lpstr>
      <vt:lpstr>STEP 3: MIX COLUMNS</vt:lpstr>
      <vt:lpstr>PowerPoint Presentation</vt:lpstr>
      <vt:lpstr>STEP 4:  ADD ROUND KEY</vt:lpstr>
      <vt:lpstr>PowerPoint Presentation</vt:lpstr>
      <vt:lpstr>STEPS FOR ENCRYPTION AND DECRYPTION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Deril Raju</dc:creator>
  <cp:lastModifiedBy>Deril Raju</cp:lastModifiedBy>
  <cp:revision>13</cp:revision>
  <dcterms:created xsi:type="dcterms:W3CDTF">2019-08-28T04:31:01Z</dcterms:created>
  <dcterms:modified xsi:type="dcterms:W3CDTF">2019-09-26T15:05:30Z</dcterms:modified>
</cp:coreProperties>
</file>