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2" r:id="rId2"/>
    <p:sldId id="277" r:id="rId3"/>
    <p:sldId id="271" r:id="rId4"/>
    <p:sldId id="27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D1D"/>
    <a:srgbClr val="E17000"/>
    <a:srgbClr val="770012"/>
    <a:srgbClr val="A4001D"/>
    <a:srgbClr val="00ACAC"/>
    <a:srgbClr val="69BE28"/>
    <a:srgbClr val="242A30"/>
    <a:srgbClr val="697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69950" autoAdjust="0"/>
  </p:normalViewPr>
  <p:slideViewPr>
    <p:cSldViewPr snapToGrid="0">
      <p:cViewPr varScale="1">
        <p:scale>
          <a:sx n="60" d="100"/>
          <a:sy n="60" d="100"/>
        </p:scale>
        <p:origin x="14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T. H. Luke" userId="4b240990-f1f0-4e0a-97cc-f3d8c1b31b44" providerId="ADAL" clId="{83286DB7-3161-40F1-AB11-B0A01C1D8FCD}"/>
    <pc:docChg chg="undo custSel addSld modSld sldOrd">
      <pc:chgData name="Justin T. H. Luke" userId="4b240990-f1f0-4e0a-97cc-f3d8c1b31b44" providerId="ADAL" clId="{83286DB7-3161-40F1-AB11-B0A01C1D8FCD}" dt="2018-08-03T23:59:45.570" v="2175" actId="20577"/>
      <pc:docMkLst>
        <pc:docMk/>
      </pc:docMkLst>
    </pc:docChg>
  </pc:docChgLst>
  <pc:docChgLst>
    <pc:chgData name="Justin T. H. Luke" userId="4b240990-f1f0-4e0a-97cc-f3d8c1b31b44" providerId="ADAL" clId="{67C3C3D6-E76B-44CA-92DB-B5E21DBC56E8}"/>
    <pc:docChg chg="custSel addSld delSld modSld sldOrd">
      <pc:chgData name="Justin T. H. Luke" userId="4b240990-f1f0-4e0a-97cc-f3d8c1b31b44" providerId="ADAL" clId="{67C3C3D6-E76B-44CA-92DB-B5E21DBC56E8}" dt="2018-09-14T18:42:37.480" v="31"/>
      <pc:docMkLst>
        <pc:docMk/>
      </pc:docMkLst>
      <pc:sldChg chg="modSp add">
        <pc:chgData name="Justin T. H. Luke" userId="4b240990-f1f0-4e0a-97cc-f3d8c1b31b44" providerId="ADAL" clId="{67C3C3D6-E76B-44CA-92DB-B5E21DBC56E8}" dt="2018-09-14T18:39:14.411" v="17" actId="20577"/>
        <pc:sldMkLst>
          <pc:docMk/>
          <pc:sldMk cId="3057171313" sldId="262"/>
        </pc:sldMkLst>
        <pc:spChg chg="mod">
          <ac:chgData name="Justin T. H. Luke" userId="4b240990-f1f0-4e0a-97cc-f3d8c1b31b44" providerId="ADAL" clId="{67C3C3D6-E76B-44CA-92DB-B5E21DBC56E8}" dt="2018-09-14T18:39:14.411" v="17" actId="20577"/>
          <ac:spMkLst>
            <pc:docMk/>
            <pc:sldMk cId="3057171313" sldId="262"/>
            <ac:spMk id="4" creationId="{209A09AA-3833-4208-9914-4432DDF640D0}"/>
          </ac:spMkLst>
        </pc:spChg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2594544761" sldId="264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3141118363" sldId="266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1922460391" sldId="271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2082710689" sldId="273"/>
        </pc:sldMkLst>
      </pc:sldChg>
    </pc:docChg>
  </pc:docChgLst>
  <pc:docChgLst>
    <pc:chgData name="Justin T. H. Luke" userId="4b240990-f1f0-4e0a-97cc-f3d8c1b31b44" providerId="ADAL" clId="{FCFAFF77-B0D8-4ABA-BD75-0D73B5137C49}"/>
    <pc:docChg chg="custSel modSld">
      <pc:chgData name="Justin T. H. Luke" userId="4b240990-f1f0-4e0a-97cc-f3d8c1b31b44" providerId="ADAL" clId="{FCFAFF77-B0D8-4ABA-BD75-0D73B5137C49}" dt="2018-08-06T22:51:50.684" v="265" actId="20577"/>
      <pc:docMkLst>
        <pc:docMk/>
      </pc:docMkLst>
    </pc:docChg>
  </pc:docChgLst>
  <pc:docChgLst>
    <pc:chgData name="Justin T. H. Luke" userId="4b240990-f1f0-4e0a-97cc-f3d8c1b31b44" providerId="ADAL" clId="{59E19AD5-C12F-4C58-A429-1587E266D820}"/>
    <pc:docChg chg="addSld delSld modSld">
      <pc:chgData name="Justin T. H. Luke" userId="4b240990-f1f0-4e0a-97cc-f3d8c1b31b44" providerId="ADAL" clId="{59E19AD5-C12F-4C58-A429-1587E266D820}" dt="2018-09-17T22:40:06.368" v="3" actId="2696"/>
      <pc:docMkLst>
        <pc:docMk/>
      </pc:docMkLst>
      <pc:sldChg chg="del">
        <pc:chgData name="Justin T. H. Luke" userId="4b240990-f1f0-4e0a-97cc-f3d8c1b31b44" providerId="ADAL" clId="{59E19AD5-C12F-4C58-A429-1587E266D820}" dt="2018-09-17T22:40:06.368" v="3" actId="2696"/>
        <pc:sldMkLst>
          <pc:docMk/>
          <pc:sldMk cId="2163665136" sldId="260"/>
        </pc:sldMkLst>
      </pc:sldChg>
      <pc:sldChg chg="modNotesTx">
        <pc:chgData name="Justin T. H. Luke" userId="4b240990-f1f0-4e0a-97cc-f3d8c1b31b44" providerId="ADAL" clId="{59E19AD5-C12F-4C58-A429-1587E266D820}" dt="2018-09-17T22:38:38.080" v="0" actId="20577"/>
        <pc:sldMkLst>
          <pc:docMk/>
          <pc:sldMk cId="3057171313" sldId="262"/>
        </pc:sldMkLst>
      </pc:sldChg>
      <pc:sldChg chg="del">
        <pc:chgData name="Justin T. H. Luke" userId="4b240990-f1f0-4e0a-97cc-f3d8c1b31b44" providerId="ADAL" clId="{59E19AD5-C12F-4C58-A429-1587E266D820}" dt="2018-09-17T22:39:05.350" v="1" actId="2696"/>
        <pc:sldMkLst>
          <pc:docMk/>
          <pc:sldMk cId="1244533949" sldId="270"/>
        </pc:sldMkLst>
      </pc:sldChg>
      <pc:sldChg chg="add">
        <pc:chgData name="Justin T. H. Luke" userId="4b240990-f1f0-4e0a-97cc-f3d8c1b31b44" providerId="ADAL" clId="{59E19AD5-C12F-4C58-A429-1587E266D820}" dt="2018-09-17T22:39:06.878" v="2"/>
        <pc:sldMkLst>
          <pc:docMk/>
          <pc:sldMk cId="1241779034" sldId="276"/>
        </pc:sldMkLst>
      </pc:sldChg>
    </pc:docChg>
  </pc:docChgLst>
  <pc:docChgLst>
    <pc:chgData name="Justin T. H. Luke" userId="4b240990-f1f0-4e0a-97cc-f3d8c1b31b44" providerId="ADAL" clId="{FAB8A934-FD82-4C70-826F-6B32BCFF8747}"/>
    <pc:docChg chg="delSld modSld">
      <pc:chgData name="Justin T. H. Luke" userId="4b240990-f1f0-4e0a-97cc-f3d8c1b31b44" providerId="ADAL" clId="{FAB8A934-FD82-4C70-826F-6B32BCFF8747}" dt="2018-09-18T21:32:57.325" v="8" actId="20577"/>
      <pc:docMkLst>
        <pc:docMk/>
      </pc:docMkLst>
      <pc:sldChg chg="del">
        <pc:chgData name="Justin T. H. Luke" userId="4b240990-f1f0-4e0a-97cc-f3d8c1b31b44" providerId="ADAL" clId="{FAB8A934-FD82-4C70-826F-6B32BCFF8747}" dt="2018-09-18T21:32:19.060" v="1" actId="2696"/>
        <pc:sldMkLst>
          <pc:docMk/>
          <pc:sldMk cId="839695609" sldId="263"/>
        </pc:sldMkLst>
      </pc:sldChg>
      <pc:sldChg chg="del">
        <pc:chgData name="Justin T. H. Luke" userId="4b240990-f1f0-4e0a-97cc-f3d8c1b31b44" providerId="ADAL" clId="{FAB8A934-FD82-4C70-826F-6B32BCFF8747}" dt="2018-09-18T21:32:16.705" v="0" actId="2696"/>
        <pc:sldMkLst>
          <pc:docMk/>
          <pc:sldMk cId="2647556292" sldId="265"/>
        </pc:sldMkLst>
      </pc:sldChg>
      <pc:sldChg chg="del">
        <pc:chgData name="Justin T. H. Luke" userId="4b240990-f1f0-4e0a-97cc-f3d8c1b31b44" providerId="ADAL" clId="{FAB8A934-FD82-4C70-826F-6B32BCFF8747}" dt="2018-09-18T21:32:25.812" v="6" actId="2696"/>
        <pc:sldMkLst>
          <pc:docMk/>
          <pc:sldMk cId="2973579522" sldId="267"/>
        </pc:sldMkLst>
      </pc:sldChg>
      <pc:sldChg chg="del">
        <pc:chgData name="Justin T. H. Luke" userId="4b240990-f1f0-4e0a-97cc-f3d8c1b31b44" providerId="ADAL" clId="{FAB8A934-FD82-4C70-826F-6B32BCFF8747}" dt="2018-09-18T21:32:24.584" v="5" actId="2696"/>
        <pc:sldMkLst>
          <pc:docMk/>
          <pc:sldMk cId="3103863872" sldId="269"/>
        </pc:sldMkLst>
      </pc:sldChg>
      <pc:sldChg chg="del">
        <pc:chgData name="Justin T. H. Luke" userId="4b240990-f1f0-4e0a-97cc-f3d8c1b31b44" providerId="ADAL" clId="{FAB8A934-FD82-4C70-826F-6B32BCFF8747}" dt="2018-09-18T21:32:21.782" v="4" actId="2696"/>
        <pc:sldMkLst>
          <pc:docMk/>
          <pc:sldMk cId="2484699552" sldId="272"/>
        </pc:sldMkLst>
      </pc:sldChg>
      <pc:sldChg chg="del">
        <pc:chgData name="Justin T. H. Luke" userId="4b240990-f1f0-4e0a-97cc-f3d8c1b31b44" providerId="ADAL" clId="{FAB8A934-FD82-4C70-826F-6B32BCFF8747}" dt="2018-09-18T21:32:20.688" v="3" actId="2696"/>
        <pc:sldMkLst>
          <pc:docMk/>
          <pc:sldMk cId="2342362569" sldId="274"/>
        </pc:sldMkLst>
      </pc:sldChg>
      <pc:sldChg chg="del">
        <pc:chgData name="Justin T. H. Luke" userId="4b240990-f1f0-4e0a-97cc-f3d8c1b31b44" providerId="ADAL" clId="{FAB8A934-FD82-4C70-826F-6B32BCFF8747}" dt="2018-09-18T21:32:19.852" v="2" actId="2696"/>
        <pc:sldMkLst>
          <pc:docMk/>
          <pc:sldMk cId="3126171118" sldId="275"/>
        </pc:sldMkLst>
      </pc:sldChg>
      <pc:sldChg chg="modNotesTx">
        <pc:chgData name="Justin T. H. Luke" userId="4b240990-f1f0-4e0a-97cc-f3d8c1b31b44" providerId="ADAL" clId="{FAB8A934-FD82-4C70-826F-6B32BCFF8747}" dt="2018-09-18T21:32:57.325" v="8" actId="20577"/>
        <pc:sldMkLst>
          <pc:docMk/>
          <pc:sldMk cId="3453826981" sldId="277"/>
        </pc:sldMkLst>
      </pc:sldChg>
    </pc:docChg>
  </pc:docChgLst>
  <pc:docChgLst>
    <pc:chgData name="Justin T. H. Luke" userId="4b240990-f1f0-4e0a-97cc-f3d8c1b31b44" providerId="ADAL" clId="{45769E8F-C433-4E6F-A910-288FFD835732}"/>
    <pc:docChg chg="addSld delSld modSld">
      <pc:chgData name="Justin T. H. Luke" userId="4b240990-f1f0-4e0a-97cc-f3d8c1b31b44" providerId="ADAL" clId="{45769E8F-C433-4E6F-A910-288FFD835732}" dt="2018-09-18T18:37:58.307" v="103" actId="2696"/>
      <pc:docMkLst>
        <pc:docMk/>
      </pc:docMkLst>
      <pc:sldChg chg="modSp">
        <pc:chgData name="Justin T. H. Luke" userId="4b240990-f1f0-4e0a-97cc-f3d8c1b31b44" providerId="ADAL" clId="{45769E8F-C433-4E6F-A910-288FFD835732}" dt="2018-09-18T17:54:14.862" v="42" actId="20577"/>
        <pc:sldMkLst>
          <pc:docMk/>
          <pc:sldMk cId="839695609" sldId="263"/>
        </pc:sldMkLst>
        <pc:spChg chg="mod">
          <ac:chgData name="Justin T. H. Luke" userId="4b240990-f1f0-4e0a-97cc-f3d8c1b31b44" providerId="ADAL" clId="{45769E8F-C433-4E6F-A910-288FFD835732}" dt="2018-09-18T17:54:14.862" v="42" actId="20577"/>
          <ac:spMkLst>
            <pc:docMk/>
            <pc:sldMk cId="839695609" sldId="263"/>
            <ac:spMk id="9" creationId="{1BD0D197-B128-4739-B042-DFBCD9D670D4}"/>
          </ac:spMkLst>
        </pc:spChg>
      </pc:sldChg>
      <pc:sldChg chg="modSp">
        <pc:chgData name="Justin T. H. Luke" userId="4b240990-f1f0-4e0a-97cc-f3d8c1b31b44" providerId="ADAL" clId="{45769E8F-C433-4E6F-A910-288FFD835732}" dt="2018-09-18T17:53:49.580" v="15" actId="20577"/>
        <pc:sldMkLst>
          <pc:docMk/>
          <pc:sldMk cId="2594544761" sldId="264"/>
        </pc:sldMkLst>
        <pc:spChg chg="mod">
          <ac:chgData name="Justin T. H. Luke" userId="4b240990-f1f0-4e0a-97cc-f3d8c1b31b44" providerId="ADAL" clId="{45769E8F-C433-4E6F-A910-288FFD835732}" dt="2018-09-18T17:53:49.580" v="15" actId="20577"/>
          <ac:spMkLst>
            <pc:docMk/>
            <pc:sldMk cId="2594544761" sldId="264"/>
            <ac:spMk id="9" creationId="{1BD0D197-B128-4739-B042-DFBCD9D670D4}"/>
          </ac:spMkLst>
        </pc:spChg>
      </pc:sldChg>
      <pc:sldChg chg="modSp">
        <pc:chgData name="Justin T. H. Luke" userId="4b240990-f1f0-4e0a-97cc-f3d8c1b31b44" providerId="ADAL" clId="{45769E8F-C433-4E6F-A910-288FFD835732}" dt="2018-09-18T17:54:06.058" v="29" actId="6549"/>
        <pc:sldMkLst>
          <pc:docMk/>
          <pc:sldMk cId="2647556292" sldId="265"/>
        </pc:sldMkLst>
        <pc:spChg chg="mod">
          <ac:chgData name="Justin T. H. Luke" userId="4b240990-f1f0-4e0a-97cc-f3d8c1b31b44" providerId="ADAL" clId="{45769E8F-C433-4E6F-A910-288FFD835732}" dt="2018-09-18T17:54:06.058" v="29" actId="6549"/>
          <ac:spMkLst>
            <pc:docMk/>
            <pc:sldMk cId="2647556292" sldId="265"/>
            <ac:spMk id="13" creationId="{9D81D4EB-1335-4008-8025-3D329C68F490}"/>
          </ac:spMkLst>
        </pc:spChg>
      </pc:sldChg>
      <pc:sldChg chg="modSp">
        <pc:chgData name="Justin T. H. Luke" userId="4b240990-f1f0-4e0a-97cc-f3d8c1b31b44" providerId="ADAL" clId="{45769E8F-C433-4E6F-A910-288FFD835732}" dt="2018-09-18T18:37:10.765" v="101" actId="20577"/>
        <pc:sldMkLst>
          <pc:docMk/>
          <pc:sldMk cId="2973579522" sldId="267"/>
        </pc:sldMkLst>
        <pc:spChg chg="mod">
          <ac:chgData name="Justin T. H. Luke" userId="4b240990-f1f0-4e0a-97cc-f3d8c1b31b44" providerId="ADAL" clId="{45769E8F-C433-4E6F-A910-288FFD835732}" dt="2018-09-18T18:37:10.765" v="101" actId="20577"/>
          <ac:spMkLst>
            <pc:docMk/>
            <pc:sldMk cId="2973579522" sldId="267"/>
            <ac:spMk id="3" creationId="{2503993B-D187-4F49-933B-6D52BB8D9B4A}"/>
          </ac:spMkLst>
        </pc:spChg>
      </pc:sldChg>
      <pc:sldChg chg="modSp">
        <pc:chgData name="Justin T. H. Luke" userId="4b240990-f1f0-4e0a-97cc-f3d8c1b31b44" providerId="ADAL" clId="{45769E8F-C433-4E6F-A910-288FFD835732}" dt="2018-09-18T17:54:32.490" v="55" actId="20577"/>
        <pc:sldMkLst>
          <pc:docMk/>
          <pc:sldMk cId="3126171118" sldId="275"/>
        </pc:sldMkLst>
        <pc:spChg chg="mod">
          <ac:chgData name="Justin T. H. Luke" userId="4b240990-f1f0-4e0a-97cc-f3d8c1b31b44" providerId="ADAL" clId="{45769E8F-C433-4E6F-A910-288FFD835732}" dt="2018-09-18T17:54:32.490" v="55" actId="20577"/>
          <ac:spMkLst>
            <pc:docMk/>
            <pc:sldMk cId="3126171118" sldId="275"/>
            <ac:spMk id="13" creationId="{9D81D4EB-1335-4008-8025-3D329C68F490}"/>
          </ac:spMkLst>
        </pc:spChg>
      </pc:sldChg>
      <pc:sldChg chg="del">
        <pc:chgData name="Justin T. H. Luke" userId="4b240990-f1f0-4e0a-97cc-f3d8c1b31b44" providerId="ADAL" clId="{45769E8F-C433-4E6F-A910-288FFD835732}" dt="2018-09-18T18:37:58.307" v="103" actId="2696"/>
        <pc:sldMkLst>
          <pc:docMk/>
          <pc:sldMk cId="1241779034" sldId="276"/>
        </pc:sldMkLst>
      </pc:sldChg>
      <pc:sldChg chg="add">
        <pc:chgData name="Justin T. H. Luke" userId="4b240990-f1f0-4e0a-97cc-f3d8c1b31b44" providerId="ADAL" clId="{45769E8F-C433-4E6F-A910-288FFD835732}" dt="2018-09-18T18:37:56.897" v="102"/>
        <pc:sldMkLst>
          <pc:docMk/>
          <pc:sldMk cId="3453826981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68202-B030-46ED-AEFD-804B4E20EF9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CE381677-3470-4880-8040-E40CF37079D7}">
      <dgm:prSet phldrT="[Text]"/>
      <dgm:spPr/>
      <dgm:t>
        <a:bodyPr/>
        <a:lstStyle/>
        <a:p>
          <a:r>
            <a:rPr lang="en-CA" dirty="0"/>
            <a:t>TT2: Data Ingestion</a:t>
          </a:r>
        </a:p>
      </dgm:t>
    </dgm:pt>
    <dgm:pt modelId="{F7CDD81D-FC91-4E44-937D-6D55FC5F09E5}" type="parTrans" cxnId="{CA94C574-9C56-4947-B454-14B4767121FC}">
      <dgm:prSet/>
      <dgm:spPr/>
      <dgm:t>
        <a:bodyPr/>
        <a:lstStyle/>
        <a:p>
          <a:endParaRPr lang="en-CA"/>
        </a:p>
      </dgm:t>
    </dgm:pt>
    <dgm:pt modelId="{968BBBFA-C8DD-4BD2-A9EB-694C319A50D0}" type="sibTrans" cxnId="{CA94C574-9C56-4947-B454-14B4767121FC}">
      <dgm:prSet/>
      <dgm:spPr/>
      <dgm:t>
        <a:bodyPr/>
        <a:lstStyle/>
        <a:p>
          <a:endParaRPr lang="en-CA"/>
        </a:p>
      </dgm:t>
    </dgm:pt>
    <dgm:pt modelId="{262A1EFF-79B1-48DF-8E26-DFBE08711912}">
      <dgm:prSet phldrT="[Text]"/>
      <dgm:spPr/>
      <dgm:t>
        <a:bodyPr/>
        <a:lstStyle/>
        <a:p>
          <a:r>
            <a:rPr lang="en-CA" dirty="0"/>
            <a:t>TT3: Scenario-based Forecasting</a:t>
          </a:r>
        </a:p>
      </dgm:t>
    </dgm:pt>
    <dgm:pt modelId="{0A0CD6ED-E53D-43CB-9632-7D92620B9E29}" type="parTrans" cxnId="{05068380-6AF4-491A-9E92-72D85900E9DC}">
      <dgm:prSet/>
      <dgm:spPr/>
      <dgm:t>
        <a:bodyPr/>
        <a:lstStyle/>
        <a:p>
          <a:endParaRPr lang="en-CA"/>
        </a:p>
      </dgm:t>
    </dgm:pt>
    <dgm:pt modelId="{2704722E-194F-462B-93D0-F439CEBEB38A}" type="sibTrans" cxnId="{05068380-6AF4-491A-9E92-72D85900E9DC}">
      <dgm:prSet/>
      <dgm:spPr/>
      <dgm:t>
        <a:bodyPr/>
        <a:lstStyle/>
        <a:p>
          <a:endParaRPr lang="en-CA"/>
        </a:p>
      </dgm:t>
    </dgm:pt>
    <dgm:pt modelId="{C77CF0B0-BD7F-4FE1-A406-6F47AEA2C67B}">
      <dgm:prSet phldrT="[Text]"/>
      <dgm:spPr/>
      <dgm:t>
        <a:bodyPr/>
        <a:lstStyle/>
        <a:p>
          <a:r>
            <a:rPr lang="en-CA" dirty="0"/>
            <a:t>TT4: Smart Charging</a:t>
          </a:r>
        </a:p>
      </dgm:t>
    </dgm:pt>
    <dgm:pt modelId="{4974A10F-B9E8-475B-8933-2BB1B795EB65}" type="parTrans" cxnId="{FFF46BB1-EB26-4E3E-90C5-04B87C9F8D84}">
      <dgm:prSet/>
      <dgm:spPr/>
      <dgm:t>
        <a:bodyPr/>
        <a:lstStyle/>
        <a:p>
          <a:endParaRPr lang="en-CA"/>
        </a:p>
      </dgm:t>
    </dgm:pt>
    <dgm:pt modelId="{7AF81321-6807-4E4C-93BA-1F2B33ECD02F}" type="sibTrans" cxnId="{FFF46BB1-EB26-4E3E-90C5-04B87C9F8D84}">
      <dgm:prSet/>
      <dgm:spPr/>
      <dgm:t>
        <a:bodyPr/>
        <a:lstStyle/>
        <a:p>
          <a:endParaRPr lang="en-CA"/>
        </a:p>
      </dgm:t>
    </dgm:pt>
    <dgm:pt modelId="{27EEBD76-7714-4235-9A97-22C7EC1B1BD3}">
      <dgm:prSet phldrT="[Text]"/>
      <dgm:spPr/>
      <dgm:t>
        <a:bodyPr/>
        <a:lstStyle/>
        <a:p>
          <a:r>
            <a:rPr lang="en-CA" dirty="0"/>
            <a:t>TT5: Cost-Benefit Analysis for Different Stakeholders</a:t>
          </a:r>
        </a:p>
      </dgm:t>
    </dgm:pt>
    <dgm:pt modelId="{3B980C92-C5AB-438F-A5B7-7E63DA0478BB}" type="parTrans" cxnId="{621ED86B-75BD-4A1B-9955-A11CAAA08DE8}">
      <dgm:prSet/>
      <dgm:spPr/>
      <dgm:t>
        <a:bodyPr/>
        <a:lstStyle/>
        <a:p>
          <a:endParaRPr lang="en-CA"/>
        </a:p>
      </dgm:t>
    </dgm:pt>
    <dgm:pt modelId="{0DF7C650-207D-4151-B00E-E08AF9639430}" type="sibTrans" cxnId="{621ED86B-75BD-4A1B-9955-A11CAAA08DE8}">
      <dgm:prSet/>
      <dgm:spPr/>
      <dgm:t>
        <a:bodyPr/>
        <a:lstStyle/>
        <a:p>
          <a:endParaRPr lang="en-CA"/>
        </a:p>
      </dgm:t>
    </dgm:pt>
    <dgm:pt modelId="{BAFD7DBB-6E99-424D-AE8A-7A4EA1267AD6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Charging Session Data</a:t>
          </a:r>
        </a:p>
      </dgm:t>
    </dgm:pt>
    <dgm:pt modelId="{15AC8568-005C-4CBC-ABD1-03E4DD9D4B86}" type="parTrans" cxnId="{CB879BCE-F3D1-41D7-8820-ACE299743E2D}">
      <dgm:prSet/>
      <dgm:spPr/>
      <dgm:t>
        <a:bodyPr/>
        <a:lstStyle/>
        <a:p>
          <a:endParaRPr lang="en-CA"/>
        </a:p>
      </dgm:t>
    </dgm:pt>
    <dgm:pt modelId="{A66DC20E-3D32-43A0-8638-AA931F53A4C0}" type="sibTrans" cxnId="{CB879BCE-F3D1-41D7-8820-ACE299743E2D}">
      <dgm:prSet/>
      <dgm:spPr/>
      <dgm:t>
        <a:bodyPr/>
        <a:lstStyle/>
        <a:p>
          <a:endParaRPr lang="en-CA"/>
        </a:p>
      </dgm:t>
    </dgm:pt>
    <dgm:pt modelId="{85B3C46A-40C0-4A89-954D-53FD0BCB4489}">
      <dgm:prSet phldrT="[Text]"/>
      <dgm:spPr/>
      <dgm:t>
        <a:bodyPr/>
        <a:lstStyle/>
        <a:p>
          <a:r>
            <a:rPr lang="en-CA" dirty="0">
              <a:solidFill>
                <a:schemeClr val="tx1"/>
              </a:solidFill>
            </a:rPr>
            <a:t>OD data</a:t>
          </a:r>
        </a:p>
      </dgm:t>
    </dgm:pt>
    <dgm:pt modelId="{0D60A2D2-EE51-4CD1-AE71-5A685240AE98}" type="parTrans" cxnId="{1EB022C4-10E7-475D-94C1-C7D755BBF86D}">
      <dgm:prSet/>
      <dgm:spPr/>
      <dgm:t>
        <a:bodyPr/>
        <a:lstStyle/>
        <a:p>
          <a:endParaRPr lang="en-CA"/>
        </a:p>
      </dgm:t>
    </dgm:pt>
    <dgm:pt modelId="{1FA8D4B4-6334-4872-88AA-BB37566F4235}" type="sibTrans" cxnId="{1EB022C4-10E7-475D-94C1-C7D755BBF86D}">
      <dgm:prSet/>
      <dgm:spPr/>
      <dgm:t>
        <a:bodyPr/>
        <a:lstStyle/>
        <a:p>
          <a:endParaRPr lang="en-CA"/>
        </a:p>
      </dgm:t>
    </dgm:pt>
    <dgm:pt modelId="{95C17CD4-4F20-4C86-83CA-207A0B7DAA40}">
      <dgm:prSet phldrT="[Text]"/>
      <dgm:spPr/>
      <dgm:t>
        <a:bodyPr/>
        <a:lstStyle/>
        <a:p>
          <a:r>
            <a:rPr lang="en-CA" dirty="0">
              <a:solidFill>
                <a:schemeClr val="tx1"/>
              </a:solidFill>
            </a:rPr>
            <a:t>Travel demand growth</a:t>
          </a:r>
        </a:p>
      </dgm:t>
    </dgm:pt>
    <dgm:pt modelId="{290C02A9-DFBC-46BB-ACB0-524C94CE86EA}" type="parTrans" cxnId="{37834FFE-1A56-44F7-A7F0-C7B3150382D1}">
      <dgm:prSet/>
      <dgm:spPr/>
      <dgm:t>
        <a:bodyPr/>
        <a:lstStyle/>
        <a:p>
          <a:endParaRPr lang="en-CA"/>
        </a:p>
      </dgm:t>
    </dgm:pt>
    <dgm:pt modelId="{6B9F55D1-14E8-4C35-882E-BAF6EFD1062E}" type="sibTrans" cxnId="{37834FFE-1A56-44F7-A7F0-C7B3150382D1}">
      <dgm:prSet/>
      <dgm:spPr/>
      <dgm:t>
        <a:bodyPr/>
        <a:lstStyle/>
        <a:p>
          <a:endParaRPr lang="en-CA"/>
        </a:p>
      </dgm:t>
    </dgm:pt>
    <dgm:pt modelId="{A848EEA0-6930-45DF-B739-2D793765CD4E}">
      <dgm:prSet phldrT="[Text]"/>
      <dgm:spPr/>
      <dgm:t>
        <a:bodyPr/>
        <a:lstStyle/>
        <a:p>
          <a:r>
            <a:rPr lang="en-CA" dirty="0"/>
            <a:t>State goals – EV growth, charging infrastructure deployment, storage mandates, RPS</a:t>
          </a:r>
        </a:p>
      </dgm:t>
    </dgm:pt>
    <dgm:pt modelId="{638ACAFC-C693-4561-821E-F1B3B19FD9AA}" type="parTrans" cxnId="{5B583103-631F-4910-A440-420CBEA7CA2F}">
      <dgm:prSet/>
      <dgm:spPr/>
      <dgm:t>
        <a:bodyPr/>
        <a:lstStyle/>
        <a:p>
          <a:endParaRPr lang="en-CA"/>
        </a:p>
      </dgm:t>
    </dgm:pt>
    <dgm:pt modelId="{BC179DC2-3B8D-4D43-8CCF-352587C5F9F6}" type="sibTrans" cxnId="{5B583103-631F-4910-A440-420CBEA7CA2F}">
      <dgm:prSet/>
      <dgm:spPr/>
      <dgm:t>
        <a:bodyPr/>
        <a:lstStyle/>
        <a:p>
          <a:endParaRPr lang="en-CA"/>
        </a:p>
      </dgm:t>
    </dgm:pt>
    <dgm:pt modelId="{FC12BCEC-D3C8-4A07-A017-53BBD0B7A655}">
      <dgm:prSet/>
      <dgm:spPr/>
      <dgm:t>
        <a:bodyPr/>
        <a:lstStyle/>
        <a:p>
          <a:r>
            <a:rPr lang="en-CA" dirty="0"/>
            <a:t>For each scenario, forecast aggregated </a:t>
          </a:r>
          <a:r>
            <a:rPr lang="en-CA" b="1" dirty="0"/>
            <a:t>EV charging demand and flexibility</a:t>
          </a:r>
        </a:p>
      </dgm:t>
    </dgm:pt>
    <dgm:pt modelId="{FEC443C6-EE78-472B-A874-7D8BF372784E}" type="parTrans" cxnId="{18DAC72D-C5E0-40E0-ABBF-BD8D4A5FE28C}">
      <dgm:prSet/>
      <dgm:spPr/>
      <dgm:t>
        <a:bodyPr/>
        <a:lstStyle/>
        <a:p>
          <a:endParaRPr lang="en-CA"/>
        </a:p>
      </dgm:t>
    </dgm:pt>
    <dgm:pt modelId="{0114D919-8FB0-4218-9750-3E54DC1B5B33}" type="sibTrans" cxnId="{18DAC72D-C5E0-40E0-ABBF-BD8D4A5FE28C}">
      <dgm:prSet/>
      <dgm:spPr/>
      <dgm:t>
        <a:bodyPr/>
        <a:lstStyle/>
        <a:p>
          <a:endParaRPr lang="en-CA"/>
        </a:p>
      </dgm:t>
    </dgm:pt>
    <dgm:pt modelId="{EFFD4774-F22E-4FDF-BBCC-7868B3898C67}">
      <dgm:prSet/>
      <dgm:spPr/>
      <dgm:t>
        <a:bodyPr/>
        <a:lstStyle/>
        <a:p>
          <a:r>
            <a:rPr lang="en-CA" dirty="0"/>
            <a:t>For each scenario, determine </a:t>
          </a:r>
          <a:r>
            <a:rPr lang="en-CA" b="1" dirty="0"/>
            <a:t>optimal solar capacity</a:t>
          </a:r>
          <a:r>
            <a:rPr lang="en-CA" dirty="0"/>
            <a:t>: solar purely absorbed by smart charging of EVs at each aggregation point</a:t>
          </a:r>
        </a:p>
      </dgm:t>
    </dgm:pt>
    <dgm:pt modelId="{4D7BE9DA-1F19-436D-983D-276C646B249B}" type="parTrans" cxnId="{7EF65362-3049-4E24-936A-EAFE00D7C160}">
      <dgm:prSet/>
      <dgm:spPr/>
      <dgm:t>
        <a:bodyPr/>
        <a:lstStyle/>
        <a:p>
          <a:endParaRPr lang="en-CA"/>
        </a:p>
      </dgm:t>
    </dgm:pt>
    <dgm:pt modelId="{37D6F19E-15D5-4EEA-80C4-8047D755483C}" type="sibTrans" cxnId="{7EF65362-3049-4E24-936A-EAFE00D7C160}">
      <dgm:prSet/>
      <dgm:spPr/>
      <dgm:t>
        <a:bodyPr/>
        <a:lstStyle/>
        <a:p>
          <a:endParaRPr lang="en-CA"/>
        </a:p>
      </dgm:t>
    </dgm:pt>
    <dgm:pt modelId="{32A9822E-E4D2-4A56-A05F-FEF852AD55CC}">
      <dgm:prSet/>
      <dgm:spPr/>
      <dgm:t>
        <a:bodyPr/>
        <a:lstStyle/>
        <a:p>
          <a:r>
            <a:rPr lang="en-CA" dirty="0"/>
            <a:t>For each scenario and stakeholder, perform </a:t>
          </a:r>
          <a:r>
            <a:rPr lang="en-CA" b="1" dirty="0"/>
            <a:t>cost-benefit analysis:</a:t>
          </a:r>
          <a:r>
            <a:rPr lang="en-CA" b="0" dirty="0"/>
            <a:t> identifying the key factors/market drivers for smart charging algorithm</a:t>
          </a:r>
          <a:endParaRPr lang="en-CA" b="1" dirty="0"/>
        </a:p>
      </dgm:t>
    </dgm:pt>
    <dgm:pt modelId="{8AA9A9AD-3B42-49F6-9983-FC50BB1FF888}" type="parTrans" cxnId="{07AB9950-6D24-4C4E-8690-32AA2FE114EE}">
      <dgm:prSet/>
      <dgm:spPr/>
      <dgm:t>
        <a:bodyPr/>
        <a:lstStyle/>
        <a:p>
          <a:endParaRPr lang="en-CA"/>
        </a:p>
      </dgm:t>
    </dgm:pt>
    <dgm:pt modelId="{43372C27-D445-45A1-BD53-F211DCF0D098}" type="sibTrans" cxnId="{07AB9950-6D24-4C4E-8690-32AA2FE114EE}">
      <dgm:prSet/>
      <dgm:spPr/>
      <dgm:t>
        <a:bodyPr/>
        <a:lstStyle/>
        <a:p>
          <a:endParaRPr lang="en-CA"/>
        </a:p>
      </dgm:t>
    </dgm:pt>
    <dgm:pt modelId="{E809401A-41C2-40EA-87B1-FA029DA9CFF9}" type="pres">
      <dgm:prSet presAssocID="{A2068202-B030-46ED-AEFD-804B4E20EF9C}" presName="Name0" presStyleCnt="0">
        <dgm:presLayoutVars>
          <dgm:dir/>
          <dgm:animLvl val="lvl"/>
          <dgm:resizeHandles val="exact"/>
        </dgm:presLayoutVars>
      </dgm:prSet>
      <dgm:spPr/>
    </dgm:pt>
    <dgm:pt modelId="{CBA1AB3C-13F7-442A-B1F7-4F2535620560}" type="pres">
      <dgm:prSet presAssocID="{A2068202-B030-46ED-AEFD-804B4E20EF9C}" presName="tSp" presStyleCnt="0"/>
      <dgm:spPr/>
    </dgm:pt>
    <dgm:pt modelId="{14539885-6794-4A0F-9962-C2BFA2D475EF}" type="pres">
      <dgm:prSet presAssocID="{A2068202-B030-46ED-AEFD-804B4E20EF9C}" presName="bSp" presStyleCnt="0"/>
      <dgm:spPr/>
    </dgm:pt>
    <dgm:pt modelId="{2F1D2E30-EA8A-4FDA-BF76-4313A6261465}" type="pres">
      <dgm:prSet presAssocID="{A2068202-B030-46ED-AEFD-804B4E20EF9C}" presName="process" presStyleCnt="0"/>
      <dgm:spPr/>
    </dgm:pt>
    <dgm:pt modelId="{966913F0-CA55-4324-B7CC-13B3F26256EE}" type="pres">
      <dgm:prSet presAssocID="{CE381677-3470-4880-8040-E40CF37079D7}" presName="composite1" presStyleCnt="0"/>
      <dgm:spPr/>
    </dgm:pt>
    <dgm:pt modelId="{6FA3C023-866E-47CE-AAE0-917F6A992042}" type="pres">
      <dgm:prSet presAssocID="{CE381677-3470-4880-8040-E40CF37079D7}" presName="dummyNode1" presStyleLbl="node1" presStyleIdx="0" presStyleCnt="4"/>
      <dgm:spPr/>
    </dgm:pt>
    <dgm:pt modelId="{FD40F17E-0EA9-4684-AC37-360412F47A29}" type="pres">
      <dgm:prSet presAssocID="{CE381677-3470-4880-8040-E40CF37079D7}" presName="childNode1" presStyleLbl="bgAcc1" presStyleIdx="0" presStyleCnt="4" custScaleY="104698">
        <dgm:presLayoutVars>
          <dgm:bulletEnabled val="1"/>
        </dgm:presLayoutVars>
      </dgm:prSet>
      <dgm:spPr/>
    </dgm:pt>
    <dgm:pt modelId="{D6E359CE-240B-407F-92E1-B20512089E88}" type="pres">
      <dgm:prSet presAssocID="{CE381677-3470-4880-8040-E40CF37079D7}" presName="childNode1tx" presStyleLbl="bgAcc1" presStyleIdx="0" presStyleCnt="4">
        <dgm:presLayoutVars>
          <dgm:bulletEnabled val="1"/>
        </dgm:presLayoutVars>
      </dgm:prSet>
      <dgm:spPr/>
    </dgm:pt>
    <dgm:pt modelId="{48A24A72-314D-40C3-A181-7CBCBE1D1929}" type="pres">
      <dgm:prSet presAssocID="{CE381677-3470-4880-8040-E40CF37079D7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E31AED77-A00D-4549-B257-4E3A0DEEFFB7}" type="pres">
      <dgm:prSet presAssocID="{CE381677-3470-4880-8040-E40CF37079D7}" presName="connSite1" presStyleCnt="0"/>
      <dgm:spPr/>
    </dgm:pt>
    <dgm:pt modelId="{57FF0EA7-E281-456A-9448-501E6DFC1B36}" type="pres">
      <dgm:prSet presAssocID="{968BBBFA-C8DD-4BD2-A9EB-694C319A50D0}" presName="Name9" presStyleLbl="sibTrans2D1" presStyleIdx="0" presStyleCnt="3"/>
      <dgm:spPr/>
    </dgm:pt>
    <dgm:pt modelId="{5BD025E2-AABF-4D1E-9941-0BBACF3A35FD}" type="pres">
      <dgm:prSet presAssocID="{262A1EFF-79B1-48DF-8E26-DFBE08711912}" presName="composite2" presStyleCnt="0"/>
      <dgm:spPr/>
    </dgm:pt>
    <dgm:pt modelId="{C8B04C7A-93C3-4719-9ED7-6682A3F69AC4}" type="pres">
      <dgm:prSet presAssocID="{262A1EFF-79B1-48DF-8E26-DFBE08711912}" presName="dummyNode2" presStyleLbl="node1" presStyleIdx="0" presStyleCnt="4"/>
      <dgm:spPr/>
    </dgm:pt>
    <dgm:pt modelId="{2DC3E3C5-7907-48C4-986C-1BED1AC4A9C5}" type="pres">
      <dgm:prSet presAssocID="{262A1EFF-79B1-48DF-8E26-DFBE08711912}" presName="childNode2" presStyleLbl="bgAcc1" presStyleIdx="1" presStyleCnt="4" custScaleY="104698">
        <dgm:presLayoutVars>
          <dgm:bulletEnabled val="1"/>
        </dgm:presLayoutVars>
      </dgm:prSet>
      <dgm:spPr/>
    </dgm:pt>
    <dgm:pt modelId="{DB645B61-E6AF-4028-B248-255B2D6CEA42}" type="pres">
      <dgm:prSet presAssocID="{262A1EFF-79B1-48DF-8E26-DFBE08711912}" presName="childNode2tx" presStyleLbl="bgAcc1" presStyleIdx="1" presStyleCnt="4">
        <dgm:presLayoutVars>
          <dgm:bulletEnabled val="1"/>
        </dgm:presLayoutVars>
      </dgm:prSet>
      <dgm:spPr/>
    </dgm:pt>
    <dgm:pt modelId="{ABD02B38-951F-4731-8359-7A3B72B299F3}" type="pres">
      <dgm:prSet presAssocID="{262A1EFF-79B1-48DF-8E26-DFBE08711912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E9F3CA38-3366-453A-9F88-BD8AB54C44AF}" type="pres">
      <dgm:prSet presAssocID="{262A1EFF-79B1-48DF-8E26-DFBE08711912}" presName="connSite2" presStyleCnt="0"/>
      <dgm:spPr/>
    </dgm:pt>
    <dgm:pt modelId="{760A6035-45D4-4B6E-924A-4FC3D20F0071}" type="pres">
      <dgm:prSet presAssocID="{2704722E-194F-462B-93D0-F439CEBEB38A}" presName="Name18" presStyleLbl="sibTrans2D1" presStyleIdx="1" presStyleCnt="3"/>
      <dgm:spPr/>
    </dgm:pt>
    <dgm:pt modelId="{EFBE03A5-F1FB-44BC-A2E0-7666619257E6}" type="pres">
      <dgm:prSet presAssocID="{C77CF0B0-BD7F-4FE1-A406-6F47AEA2C67B}" presName="composite1" presStyleCnt="0"/>
      <dgm:spPr/>
    </dgm:pt>
    <dgm:pt modelId="{65C7A526-BC5F-4840-A238-EF0D21832B95}" type="pres">
      <dgm:prSet presAssocID="{C77CF0B0-BD7F-4FE1-A406-6F47AEA2C67B}" presName="dummyNode1" presStyleLbl="node1" presStyleIdx="1" presStyleCnt="4"/>
      <dgm:spPr/>
    </dgm:pt>
    <dgm:pt modelId="{3B3440E0-FB1C-4B54-8062-BF1567B90102}" type="pres">
      <dgm:prSet presAssocID="{C77CF0B0-BD7F-4FE1-A406-6F47AEA2C67B}" presName="childNode1" presStyleLbl="bgAcc1" presStyleIdx="2" presStyleCnt="4" custScaleY="104698">
        <dgm:presLayoutVars>
          <dgm:bulletEnabled val="1"/>
        </dgm:presLayoutVars>
      </dgm:prSet>
      <dgm:spPr/>
    </dgm:pt>
    <dgm:pt modelId="{0E92EDF1-A228-4639-82B4-871401184537}" type="pres">
      <dgm:prSet presAssocID="{C77CF0B0-BD7F-4FE1-A406-6F47AEA2C67B}" presName="childNode1tx" presStyleLbl="bgAcc1" presStyleIdx="2" presStyleCnt="4">
        <dgm:presLayoutVars>
          <dgm:bulletEnabled val="1"/>
        </dgm:presLayoutVars>
      </dgm:prSet>
      <dgm:spPr/>
    </dgm:pt>
    <dgm:pt modelId="{926B2940-BC3C-46CC-99C6-AA836803A58B}" type="pres">
      <dgm:prSet presAssocID="{C77CF0B0-BD7F-4FE1-A406-6F47AEA2C67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880557E2-A7E6-464B-B049-9BCB5263EC6B}" type="pres">
      <dgm:prSet presAssocID="{C77CF0B0-BD7F-4FE1-A406-6F47AEA2C67B}" presName="connSite1" presStyleCnt="0"/>
      <dgm:spPr/>
    </dgm:pt>
    <dgm:pt modelId="{7CDB47E5-DFBD-4564-BA5D-A269B0A709E8}" type="pres">
      <dgm:prSet presAssocID="{7AF81321-6807-4E4C-93BA-1F2B33ECD02F}" presName="Name9" presStyleLbl="sibTrans2D1" presStyleIdx="2" presStyleCnt="3"/>
      <dgm:spPr/>
    </dgm:pt>
    <dgm:pt modelId="{8E96E271-D06F-42E2-AD83-F2BEB0BBD343}" type="pres">
      <dgm:prSet presAssocID="{27EEBD76-7714-4235-9A97-22C7EC1B1BD3}" presName="composite2" presStyleCnt="0"/>
      <dgm:spPr/>
    </dgm:pt>
    <dgm:pt modelId="{BF4D22F7-D165-45CF-B1E9-DFE96B56C95A}" type="pres">
      <dgm:prSet presAssocID="{27EEBD76-7714-4235-9A97-22C7EC1B1BD3}" presName="dummyNode2" presStyleLbl="node1" presStyleIdx="2" presStyleCnt="4"/>
      <dgm:spPr/>
    </dgm:pt>
    <dgm:pt modelId="{D14AA027-AA67-49A1-97A6-2BB15E877F99}" type="pres">
      <dgm:prSet presAssocID="{27EEBD76-7714-4235-9A97-22C7EC1B1BD3}" presName="childNode2" presStyleLbl="bgAcc1" presStyleIdx="3" presStyleCnt="4" custScaleY="104698">
        <dgm:presLayoutVars>
          <dgm:bulletEnabled val="1"/>
        </dgm:presLayoutVars>
      </dgm:prSet>
      <dgm:spPr/>
    </dgm:pt>
    <dgm:pt modelId="{F6C1543F-A0A2-45E4-9B8F-D1C02AE633C7}" type="pres">
      <dgm:prSet presAssocID="{27EEBD76-7714-4235-9A97-22C7EC1B1BD3}" presName="childNode2tx" presStyleLbl="bgAcc1" presStyleIdx="3" presStyleCnt="4">
        <dgm:presLayoutVars>
          <dgm:bulletEnabled val="1"/>
        </dgm:presLayoutVars>
      </dgm:prSet>
      <dgm:spPr/>
    </dgm:pt>
    <dgm:pt modelId="{BC0BBFD5-81B3-4DAD-8B0D-239263DB4C37}" type="pres">
      <dgm:prSet presAssocID="{27EEBD76-7714-4235-9A97-22C7EC1B1BD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8CAF378-579E-4FDD-BADD-710DD640A14F}" type="pres">
      <dgm:prSet presAssocID="{27EEBD76-7714-4235-9A97-22C7EC1B1BD3}" presName="connSite2" presStyleCnt="0"/>
      <dgm:spPr/>
    </dgm:pt>
  </dgm:ptLst>
  <dgm:cxnLst>
    <dgm:cxn modelId="{5B583103-631F-4910-A440-420CBEA7CA2F}" srcId="{CE381677-3470-4880-8040-E40CF37079D7}" destId="{A848EEA0-6930-45DF-B739-2D793765CD4E}" srcOrd="3" destOrd="0" parTransId="{638ACAFC-C693-4561-821E-F1B3B19FD9AA}" sibTransId="{BC179DC2-3B8D-4D43-8CCF-352587C5F9F6}"/>
    <dgm:cxn modelId="{D334E410-9821-4A1F-B791-B6FA445D37AD}" type="presOf" srcId="{A2068202-B030-46ED-AEFD-804B4E20EF9C}" destId="{E809401A-41C2-40EA-87B1-FA029DA9CFF9}" srcOrd="0" destOrd="0" presId="urn:microsoft.com/office/officeart/2005/8/layout/hProcess4"/>
    <dgm:cxn modelId="{841C1913-C1AD-411C-9AC2-8B72C386AC6A}" type="presOf" srcId="{7AF81321-6807-4E4C-93BA-1F2B33ECD02F}" destId="{7CDB47E5-DFBD-4564-BA5D-A269B0A709E8}" srcOrd="0" destOrd="0" presId="urn:microsoft.com/office/officeart/2005/8/layout/hProcess4"/>
    <dgm:cxn modelId="{3BD10B18-A220-4058-8950-FBFDBF968A79}" type="presOf" srcId="{32A9822E-E4D2-4A56-A05F-FEF852AD55CC}" destId="{F6C1543F-A0A2-45E4-9B8F-D1C02AE633C7}" srcOrd="1" destOrd="0" presId="urn:microsoft.com/office/officeart/2005/8/layout/hProcess4"/>
    <dgm:cxn modelId="{E8D3F51B-EE65-4357-B964-4F26720E6B4D}" type="presOf" srcId="{2704722E-194F-462B-93D0-F439CEBEB38A}" destId="{760A6035-45D4-4B6E-924A-4FC3D20F0071}" srcOrd="0" destOrd="0" presId="urn:microsoft.com/office/officeart/2005/8/layout/hProcess4"/>
    <dgm:cxn modelId="{9DA7C21C-4B8F-4D71-8A65-83F2076FB5B4}" type="presOf" srcId="{A848EEA0-6930-45DF-B739-2D793765CD4E}" destId="{D6E359CE-240B-407F-92E1-B20512089E88}" srcOrd="1" destOrd="3" presId="urn:microsoft.com/office/officeart/2005/8/layout/hProcess4"/>
    <dgm:cxn modelId="{3FA89E24-7030-46B2-B997-FB18F8B7019F}" type="presOf" srcId="{95C17CD4-4F20-4C86-83CA-207A0B7DAA40}" destId="{D6E359CE-240B-407F-92E1-B20512089E88}" srcOrd="1" destOrd="2" presId="urn:microsoft.com/office/officeart/2005/8/layout/hProcess4"/>
    <dgm:cxn modelId="{42C97928-21F4-406B-A942-F4EBB50F870D}" type="presOf" srcId="{BAFD7DBB-6E99-424D-AE8A-7A4EA1267AD6}" destId="{FD40F17E-0EA9-4684-AC37-360412F47A29}" srcOrd="0" destOrd="0" presId="urn:microsoft.com/office/officeart/2005/8/layout/hProcess4"/>
    <dgm:cxn modelId="{18DAC72D-C5E0-40E0-ABBF-BD8D4A5FE28C}" srcId="{262A1EFF-79B1-48DF-8E26-DFBE08711912}" destId="{FC12BCEC-D3C8-4A07-A017-53BBD0B7A655}" srcOrd="0" destOrd="0" parTransId="{FEC443C6-EE78-472B-A874-7D8BF372784E}" sibTransId="{0114D919-8FB0-4218-9750-3E54DC1B5B33}"/>
    <dgm:cxn modelId="{AF5D413F-2FA6-47D7-AD82-57D04D724C2D}" type="presOf" srcId="{EFFD4774-F22E-4FDF-BBCC-7868B3898C67}" destId="{3B3440E0-FB1C-4B54-8062-BF1567B90102}" srcOrd="0" destOrd="0" presId="urn:microsoft.com/office/officeart/2005/8/layout/hProcess4"/>
    <dgm:cxn modelId="{7EF65362-3049-4E24-936A-EAFE00D7C160}" srcId="{C77CF0B0-BD7F-4FE1-A406-6F47AEA2C67B}" destId="{EFFD4774-F22E-4FDF-BBCC-7868B3898C67}" srcOrd="0" destOrd="0" parTransId="{4D7BE9DA-1F19-436D-983D-276C646B249B}" sibTransId="{37D6F19E-15D5-4EEA-80C4-8047D755483C}"/>
    <dgm:cxn modelId="{3279FC4A-4A63-404D-92A7-2F4D36DA7143}" type="presOf" srcId="{EFFD4774-F22E-4FDF-BBCC-7868B3898C67}" destId="{0E92EDF1-A228-4639-82B4-871401184537}" srcOrd="1" destOrd="0" presId="urn:microsoft.com/office/officeart/2005/8/layout/hProcess4"/>
    <dgm:cxn modelId="{D8F2184B-9629-4F04-AB83-DA8E8E3725E1}" type="presOf" srcId="{FC12BCEC-D3C8-4A07-A017-53BBD0B7A655}" destId="{2DC3E3C5-7907-48C4-986C-1BED1AC4A9C5}" srcOrd="0" destOrd="0" presId="urn:microsoft.com/office/officeart/2005/8/layout/hProcess4"/>
    <dgm:cxn modelId="{621ED86B-75BD-4A1B-9955-A11CAAA08DE8}" srcId="{A2068202-B030-46ED-AEFD-804B4E20EF9C}" destId="{27EEBD76-7714-4235-9A97-22C7EC1B1BD3}" srcOrd="3" destOrd="0" parTransId="{3B980C92-C5AB-438F-A5B7-7E63DA0478BB}" sibTransId="{0DF7C650-207D-4151-B00E-E08AF9639430}"/>
    <dgm:cxn modelId="{07AB9950-6D24-4C4E-8690-32AA2FE114EE}" srcId="{27EEBD76-7714-4235-9A97-22C7EC1B1BD3}" destId="{32A9822E-E4D2-4A56-A05F-FEF852AD55CC}" srcOrd="0" destOrd="0" parTransId="{8AA9A9AD-3B42-49F6-9983-FC50BB1FF888}" sibTransId="{43372C27-D445-45A1-BD53-F211DCF0D098}"/>
    <dgm:cxn modelId="{17356A54-DCED-4F90-BF87-8B6903A790D0}" type="presOf" srcId="{BAFD7DBB-6E99-424D-AE8A-7A4EA1267AD6}" destId="{D6E359CE-240B-407F-92E1-B20512089E88}" srcOrd="1" destOrd="0" presId="urn:microsoft.com/office/officeart/2005/8/layout/hProcess4"/>
    <dgm:cxn modelId="{CA94C574-9C56-4947-B454-14B4767121FC}" srcId="{A2068202-B030-46ED-AEFD-804B4E20EF9C}" destId="{CE381677-3470-4880-8040-E40CF37079D7}" srcOrd="0" destOrd="0" parTransId="{F7CDD81D-FC91-4E44-937D-6D55FC5F09E5}" sibTransId="{968BBBFA-C8DD-4BD2-A9EB-694C319A50D0}"/>
    <dgm:cxn modelId="{22BCBB7F-1C0B-4FDC-9A26-EFC779E74127}" type="presOf" srcId="{C77CF0B0-BD7F-4FE1-A406-6F47AEA2C67B}" destId="{926B2940-BC3C-46CC-99C6-AA836803A58B}" srcOrd="0" destOrd="0" presId="urn:microsoft.com/office/officeart/2005/8/layout/hProcess4"/>
    <dgm:cxn modelId="{05068380-6AF4-491A-9E92-72D85900E9DC}" srcId="{A2068202-B030-46ED-AEFD-804B4E20EF9C}" destId="{262A1EFF-79B1-48DF-8E26-DFBE08711912}" srcOrd="1" destOrd="0" parTransId="{0A0CD6ED-E53D-43CB-9632-7D92620B9E29}" sibTransId="{2704722E-194F-462B-93D0-F439CEBEB38A}"/>
    <dgm:cxn modelId="{F2B0E6A6-37A7-43B0-BC3A-B0D85D8FEA01}" type="presOf" srcId="{95C17CD4-4F20-4C86-83CA-207A0B7DAA40}" destId="{FD40F17E-0EA9-4684-AC37-360412F47A29}" srcOrd="0" destOrd="2" presId="urn:microsoft.com/office/officeart/2005/8/layout/hProcess4"/>
    <dgm:cxn modelId="{469048A7-6FDC-4821-9461-B6EF08D76608}" type="presOf" srcId="{32A9822E-E4D2-4A56-A05F-FEF852AD55CC}" destId="{D14AA027-AA67-49A1-97A6-2BB15E877F99}" srcOrd="0" destOrd="0" presId="urn:microsoft.com/office/officeart/2005/8/layout/hProcess4"/>
    <dgm:cxn modelId="{9A7523A8-828A-4C25-8BA9-3F2EE8836CF9}" type="presOf" srcId="{A848EEA0-6930-45DF-B739-2D793765CD4E}" destId="{FD40F17E-0EA9-4684-AC37-360412F47A29}" srcOrd="0" destOrd="3" presId="urn:microsoft.com/office/officeart/2005/8/layout/hProcess4"/>
    <dgm:cxn modelId="{528F35AA-36F4-421E-8EE1-C4B38C529C2F}" type="presOf" srcId="{262A1EFF-79B1-48DF-8E26-DFBE08711912}" destId="{ABD02B38-951F-4731-8359-7A3B72B299F3}" srcOrd="0" destOrd="0" presId="urn:microsoft.com/office/officeart/2005/8/layout/hProcess4"/>
    <dgm:cxn modelId="{FFF46BB1-EB26-4E3E-90C5-04B87C9F8D84}" srcId="{A2068202-B030-46ED-AEFD-804B4E20EF9C}" destId="{C77CF0B0-BD7F-4FE1-A406-6F47AEA2C67B}" srcOrd="2" destOrd="0" parTransId="{4974A10F-B9E8-475B-8933-2BB1B795EB65}" sibTransId="{7AF81321-6807-4E4C-93BA-1F2B33ECD02F}"/>
    <dgm:cxn modelId="{EB2856B1-3080-4C67-A01C-B631BE4BE477}" type="presOf" srcId="{968BBBFA-C8DD-4BD2-A9EB-694C319A50D0}" destId="{57FF0EA7-E281-456A-9448-501E6DFC1B36}" srcOrd="0" destOrd="0" presId="urn:microsoft.com/office/officeart/2005/8/layout/hProcess4"/>
    <dgm:cxn modelId="{1EB022C4-10E7-475D-94C1-C7D755BBF86D}" srcId="{CE381677-3470-4880-8040-E40CF37079D7}" destId="{85B3C46A-40C0-4A89-954D-53FD0BCB4489}" srcOrd="1" destOrd="0" parTransId="{0D60A2D2-EE51-4CD1-AE71-5A685240AE98}" sibTransId="{1FA8D4B4-6334-4872-88AA-BB37566F4235}"/>
    <dgm:cxn modelId="{8C31FFC9-EFD3-42E8-A3FB-B1D6DD687CD8}" type="presOf" srcId="{27EEBD76-7714-4235-9A97-22C7EC1B1BD3}" destId="{BC0BBFD5-81B3-4DAD-8B0D-239263DB4C37}" srcOrd="0" destOrd="0" presId="urn:microsoft.com/office/officeart/2005/8/layout/hProcess4"/>
    <dgm:cxn modelId="{CB879BCE-F3D1-41D7-8820-ACE299743E2D}" srcId="{CE381677-3470-4880-8040-E40CF37079D7}" destId="{BAFD7DBB-6E99-424D-AE8A-7A4EA1267AD6}" srcOrd="0" destOrd="0" parTransId="{15AC8568-005C-4CBC-ABD1-03E4DD9D4B86}" sibTransId="{A66DC20E-3D32-43A0-8638-AA931F53A4C0}"/>
    <dgm:cxn modelId="{0ECA8DD5-7F29-430A-8A0E-BBB46A76E684}" type="presOf" srcId="{CE381677-3470-4880-8040-E40CF37079D7}" destId="{48A24A72-314D-40C3-A181-7CBCBE1D1929}" srcOrd="0" destOrd="0" presId="urn:microsoft.com/office/officeart/2005/8/layout/hProcess4"/>
    <dgm:cxn modelId="{E71488DB-8377-4498-A08A-DAC0CE609605}" type="presOf" srcId="{85B3C46A-40C0-4A89-954D-53FD0BCB4489}" destId="{D6E359CE-240B-407F-92E1-B20512089E88}" srcOrd="1" destOrd="1" presId="urn:microsoft.com/office/officeart/2005/8/layout/hProcess4"/>
    <dgm:cxn modelId="{976587F1-3F21-48B2-8C9A-2EF7A8E7C98E}" type="presOf" srcId="{FC12BCEC-D3C8-4A07-A017-53BBD0B7A655}" destId="{DB645B61-E6AF-4028-B248-255B2D6CEA42}" srcOrd="1" destOrd="0" presId="urn:microsoft.com/office/officeart/2005/8/layout/hProcess4"/>
    <dgm:cxn modelId="{59E8C1F2-B48D-46B8-8B76-751911348EFC}" type="presOf" srcId="{85B3C46A-40C0-4A89-954D-53FD0BCB4489}" destId="{FD40F17E-0EA9-4684-AC37-360412F47A29}" srcOrd="0" destOrd="1" presId="urn:microsoft.com/office/officeart/2005/8/layout/hProcess4"/>
    <dgm:cxn modelId="{37834FFE-1A56-44F7-A7F0-C7B3150382D1}" srcId="{CE381677-3470-4880-8040-E40CF37079D7}" destId="{95C17CD4-4F20-4C86-83CA-207A0B7DAA40}" srcOrd="2" destOrd="0" parTransId="{290C02A9-DFBC-46BB-ACB0-524C94CE86EA}" sibTransId="{6B9F55D1-14E8-4C35-882E-BAF6EFD1062E}"/>
    <dgm:cxn modelId="{F81F4EFB-4EB9-4590-9B8D-9241189F5666}" type="presParOf" srcId="{E809401A-41C2-40EA-87B1-FA029DA9CFF9}" destId="{CBA1AB3C-13F7-442A-B1F7-4F2535620560}" srcOrd="0" destOrd="0" presId="urn:microsoft.com/office/officeart/2005/8/layout/hProcess4"/>
    <dgm:cxn modelId="{105A4C70-5EEA-4FC2-A9DF-386B4A495DCE}" type="presParOf" srcId="{E809401A-41C2-40EA-87B1-FA029DA9CFF9}" destId="{14539885-6794-4A0F-9962-C2BFA2D475EF}" srcOrd="1" destOrd="0" presId="urn:microsoft.com/office/officeart/2005/8/layout/hProcess4"/>
    <dgm:cxn modelId="{2FA8670F-0AC3-4D6E-96D5-4F9C0FE7C0C2}" type="presParOf" srcId="{E809401A-41C2-40EA-87B1-FA029DA9CFF9}" destId="{2F1D2E30-EA8A-4FDA-BF76-4313A6261465}" srcOrd="2" destOrd="0" presId="urn:microsoft.com/office/officeart/2005/8/layout/hProcess4"/>
    <dgm:cxn modelId="{0011CC79-9F29-45DF-A3EB-2007E6D4C9CF}" type="presParOf" srcId="{2F1D2E30-EA8A-4FDA-BF76-4313A6261465}" destId="{966913F0-CA55-4324-B7CC-13B3F26256EE}" srcOrd="0" destOrd="0" presId="urn:microsoft.com/office/officeart/2005/8/layout/hProcess4"/>
    <dgm:cxn modelId="{2A957FDA-1992-4C66-9985-B730439C1D06}" type="presParOf" srcId="{966913F0-CA55-4324-B7CC-13B3F26256EE}" destId="{6FA3C023-866E-47CE-AAE0-917F6A992042}" srcOrd="0" destOrd="0" presId="urn:microsoft.com/office/officeart/2005/8/layout/hProcess4"/>
    <dgm:cxn modelId="{D47E9F49-7C67-44F5-9916-C4EFBDB056E4}" type="presParOf" srcId="{966913F0-CA55-4324-B7CC-13B3F26256EE}" destId="{FD40F17E-0EA9-4684-AC37-360412F47A29}" srcOrd="1" destOrd="0" presId="urn:microsoft.com/office/officeart/2005/8/layout/hProcess4"/>
    <dgm:cxn modelId="{41355124-C95E-4461-8D04-F36A6E4F9D82}" type="presParOf" srcId="{966913F0-CA55-4324-B7CC-13B3F26256EE}" destId="{D6E359CE-240B-407F-92E1-B20512089E88}" srcOrd="2" destOrd="0" presId="urn:microsoft.com/office/officeart/2005/8/layout/hProcess4"/>
    <dgm:cxn modelId="{037E1466-6D13-4F64-B346-D90772D85355}" type="presParOf" srcId="{966913F0-CA55-4324-B7CC-13B3F26256EE}" destId="{48A24A72-314D-40C3-A181-7CBCBE1D1929}" srcOrd="3" destOrd="0" presId="urn:microsoft.com/office/officeart/2005/8/layout/hProcess4"/>
    <dgm:cxn modelId="{895B9CC9-5396-41AD-940B-4DAB75CE4260}" type="presParOf" srcId="{966913F0-CA55-4324-B7CC-13B3F26256EE}" destId="{E31AED77-A00D-4549-B257-4E3A0DEEFFB7}" srcOrd="4" destOrd="0" presId="urn:microsoft.com/office/officeart/2005/8/layout/hProcess4"/>
    <dgm:cxn modelId="{857B3C89-B776-458B-88FE-F124AF449AA3}" type="presParOf" srcId="{2F1D2E30-EA8A-4FDA-BF76-4313A6261465}" destId="{57FF0EA7-E281-456A-9448-501E6DFC1B36}" srcOrd="1" destOrd="0" presId="urn:microsoft.com/office/officeart/2005/8/layout/hProcess4"/>
    <dgm:cxn modelId="{2D920A97-987F-49B1-BADA-9FAAE9F44C6A}" type="presParOf" srcId="{2F1D2E30-EA8A-4FDA-BF76-4313A6261465}" destId="{5BD025E2-AABF-4D1E-9941-0BBACF3A35FD}" srcOrd="2" destOrd="0" presId="urn:microsoft.com/office/officeart/2005/8/layout/hProcess4"/>
    <dgm:cxn modelId="{DEA7A086-5EB4-442C-B475-B0A8D7A37A32}" type="presParOf" srcId="{5BD025E2-AABF-4D1E-9941-0BBACF3A35FD}" destId="{C8B04C7A-93C3-4719-9ED7-6682A3F69AC4}" srcOrd="0" destOrd="0" presId="urn:microsoft.com/office/officeart/2005/8/layout/hProcess4"/>
    <dgm:cxn modelId="{7D72423A-8DE0-46B6-8E2B-4DB92E5D97B9}" type="presParOf" srcId="{5BD025E2-AABF-4D1E-9941-0BBACF3A35FD}" destId="{2DC3E3C5-7907-48C4-986C-1BED1AC4A9C5}" srcOrd="1" destOrd="0" presId="urn:microsoft.com/office/officeart/2005/8/layout/hProcess4"/>
    <dgm:cxn modelId="{216400B1-2EEF-4574-9030-542D9AD34DBB}" type="presParOf" srcId="{5BD025E2-AABF-4D1E-9941-0BBACF3A35FD}" destId="{DB645B61-E6AF-4028-B248-255B2D6CEA42}" srcOrd="2" destOrd="0" presId="urn:microsoft.com/office/officeart/2005/8/layout/hProcess4"/>
    <dgm:cxn modelId="{E5B0CE81-FC46-4F5F-861F-A341A3358207}" type="presParOf" srcId="{5BD025E2-AABF-4D1E-9941-0BBACF3A35FD}" destId="{ABD02B38-951F-4731-8359-7A3B72B299F3}" srcOrd="3" destOrd="0" presId="urn:microsoft.com/office/officeart/2005/8/layout/hProcess4"/>
    <dgm:cxn modelId="{547606D8-8EC0-4E85-9C57-D2E2812A6AE6}" type="presParOf" srcId="{5BD025E2-AABF-4D1E-9941-0BBACF3A35FD}" destId="{E9F3CA38-3366-453A-9F88-BD8AB54C44AF}" srcOrd="4" destOrd="0" presId="urn:microsoft.com/office/officeart/2005/8/layout/hProcess4"/>
    <dgm:cxn modelId="{D1F24B23-8B80-4003-B177-4A52042240C9}" type="presParOf" srcId="{2F1D2E30-EA8A-4FDA-BF76-4313A6261465}" destId="{760A6035-45D4-4B6E-924A-4FC3D20F0071}" srcOrd="3" destOrd="0" presId="urn:microsoft.com/office/officeart/2005/8/layout/hProcess4"/>
    <dgm:cxn modelId="{8EB7D677-D857-46E1-B40F-CF963A5242EE}" type="presParOf" srcId="{2F1D2E30-EA8A-4FDA-BF76-4313A6261465}" destId="{EFBE03A5-F1FB-44BC-A2E0-7666619257E6}" srcOrd="4" destOrd="0" presId="urn:microsoft.com/office/officeart/2005/8/layout/hProcess4"/>
    <dgm:cxn modelId="{EF91088E-1C0F-4474-8FCC-598CACDC8813}" type="presParOf" srcId="{EFBE03A5-F1FB-44BC-A2E0-7666619257E6}" destId="{65C7A526-BC5F-4840-A238-EF0D21832B95}" srcOrd="0" destOrd="0" presId="urn:microsoft.com/office/officeart/2005/8/layout/hProcess4"/>
    <dgm:cxn modelId="{764A5289-A9C1-474A-8DA9-65C081C6941F}" type="presParOf" srcId="{EFBE03A5-F1FB-44BC-A2E0-7666619257E6}" destId="{3B3440E0-FB1C-4B54-8062-BF1567B90102}" srcOrd="1" destOrd="0" presId="urn:microsoft.com/office/officeart/2005/8/layout/hProcess4"/>
    <dgm:cxn modelId="{49BE826C-A0A9-4601-AD77-8FA2F5FCFAEF}" type="presParOf" srcId="{EFBE03A5-F1FB-44BC-A2E0-7666619257E6}" destId="{0E92EDF1-A228-4639-82B4-871401184537}" srcOrd="2" destOrd="0" presId="urn:microsoft.com/office/officeart/2005/8/layout/hProcess4"/>
    <dgm:cxn modelId="{38BE8116-3480-4B8D-BFDD-988058B8A792}" type="presParOf" srcId="{EFBE03A5-F1FB-44BC-A2E0-7666619257E6}" destId="{926B2940-BC3C-46CC-99C6-AA836803A58B}" srcOrd="3" destOrd="0" presId="urn:microsoft.com/office/officeart/2005/8/layout/hProcess4"/>
    <dgm:cxn modelId="{EF01317F-472A-48A9-AFD8-142A1815F873}" type="presParOf" srcId="{EFBE03A5-F1FB-44BC-A2E0-7666619257E6}" destId="{880557E2-A7E6-464B-B049-9BCB5263EC6B}" srcOrd="4" destOrd="0" presId="urn:microsoft.com/office/officeart/2005/8/layout/hProcess4"/>
    <dgm:cxn modelId="{746FA419-C251-4305-8A73-D8CB3AFD2F54}" type="presParOf" srcId="{2F1D2E30-EA8A-4FDA-BF76-4313A6261465}" destId="{7CDB47E5-DFBD-4564-BA5D-A269B0A709E8}" srcOrd="5" destOrd="0" presId="urn:microsoft.com/office/officeart/2005/8/layout/hProcess4"/>
    <dgm:cxn modelId="{196FF6C5-2AE8-4F37-9D61-4E43F508E215}" type="presParOf" srcId="{2F1D2E30-EA8A-4FDA-BF76-4313A6261465}" destId="{8E96E271-D06F-42E2-AD83-F2BEB0BBD343}" srcOrd="6" destOrd="0" presId="urn:microsoft.com/office/officeart/2005/8/layout/hProcess4"/>
    <dgm:cxn modelId="{CDC9731D-9EC2-41EF-8ED6-EB32AD75FF89}" type="presParOf" srcId="{8E96E271-D06F-42E2-AD83-F2BEB0BBD343}" destId="{BF4D22F7-D165-45CF-B1E9-DFE96B56C95A}" srcOrd="0" destOrd="0" presId="urn:microsoft.com/office/officeart/2005/8/layout/hProcess4"/>
    <dgm:cxn modelId="{B2E88C49-4C8E-44EF-B4F1-362086548141}" type="presParOf" srcId="{8E96E271-D06F-42E2-AD83-F2BEB0BBD343}" destId="{D14AA027-AA67-49A1-97A6-2BB15E877F99}" srcOrd="1" destOrd="0" presId="urn:microsoft.com/office/officeart/2005/8/layout/hProcess4"/>
    <dgm:cxn modelId="{5C813279-30A9-4A87-B192-C1DCFC7B9B2E}" type="presParOf" srcId="{8E96E271-D06F-42E2-AD83-F2BEB0BBD343}" destId="{F6C1543F-A0A2-45E4-9B8F-D1C02AE633C7}" srcOrd="2" destOrd="0" presId="urn:microsoft.com/office/officeart/2005/8/layout/hProcess4"/>
    <dgm:cxn modelId="{AE2494F9-FE8B-45D9-8AC5-77059283ABF2}" type="presParOf" srcId="{8E96E271-D06F-42E2-AD83-F2BEB0BBD343}" destId="{BC0BBFD5-81B3-4DAD-8B0D-239263DB4C37}" srcOrd="3" destOrd="0" presId="urn:microsoft.com/office/officeart/2005/8/layout/hProcess4"/>
    <dgm:cxn modelId="{8ACB8472-30A6-429E-B57E-E8972023036B}" type="presParOf" srcId="{8E96E271-D06F-42E2-AD83-F2BEB0BBD343}" destId="{48CAF378-579E-4FDD-BADD-710DD640A14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0F17E-0EA9-4684-AC37-360412F47A29}">
      <dsp:nvSpPr>
        <dsp:cNvPr id="0" name=""/>
        <dsp:cNvSpPr/>
      </dsp:nvSpPr>
      <dsp:spPr>
        <a:xfrm>
          <a:off x="4171" y="2716432"/>
          <a:ext cx="2315301" cy="1999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 dirty="0">
              <a:solidFill>
                <a:schemeClr val="tx1"/>
              </a:solidFill>
            </a:rPr>
            <a:t>Charging Session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solidFill>
                <a:schemeClr val="tx1"/>
              </a:solidFill>
            </a:rPr>
            <a:t>OD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solidFill>
                <a:schemeClr val="tx1"/>
              </a:solidFill>
            </a:rPr>
            <a:t>Travel demand growth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State goals – EV growth, charging infrastructure deployment, storage mandates, RPS</a:t>
          </a:r>
        </a:p>
      </dsp:txBody>
      <dsp:txXfrm>
        <a:off x="50182" y="2762443"/>
        <a:ext cx="2223279" cy="1478899"/>
      </dsp:txXfrm>
    </dsp:sp>
    <dsp:sp modelId="{57FF0EA7-E281-456A-9448-501E6DFC1B36}">
      <dsp:nvSpPr>
        <dsp:cNvPr id="0" name=""/>
        <dsp:cNvSpPr/>
      </dsp:nvSpPr>
      <dsp:spPr>
        <a:xfrm>
          <a:off x="1332669" y="3314365"/>
          <a:ext cx="2408190" cy="2408190"/>
        </a:xfrm>
        <a:prstGeom prst="leftCircularArrow">
          <a:avLst>
            <a:gd name="adj1" fmla="val 2556"/>
            <a:gd name="adj2" fmla="val 310150"/>
            <a:gd name="adj3" fmla="val 2085661"/>
            <a:gd name="adj4" fmla="val 9024489"/>
            <a:gd name="adj5" fmla="val 298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24A72-314D-40C3-A181-7CBCBE1D1929}">
      <dsp:nvSpPr>
        <dsp:cNvPr id="0" name=""/>
        <dsp:cNvSpPr/>
      </dsp:nvSpPr>
      <dsp:spPr>
        <a:xfrm>
          <a:off x="518683" y="4261720"/>
          <a:ext cx="2058046" cy="81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TT2: Data Ingestion</a:t>
          </a:r>
        </a:p>
      </dsp:txBody>
      <dsp:txXfrm>
        <a:off x="542654" y="4285691"/>
        <a:ext cx="2010104" cy="770475"/>
      </dsp:txXfrm>
    </dsp:sp>
    <dsp:sp modelId="{2DC3E3C5-7907-48C4-986C-1BED1AC4A9C5}">
      <dsp:nvSpPr>
        <dsp:cNvPr id="0" name=""/>
        <dsp:cNvSpPr/>
      </dsp:nvSpPr>
      <dsp:spPr>
        <a:xfrm>
          <a:off x="2869820" y="2715791"/>
          <a:ext cx="2315301" cy="1999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For each scenario, forecast aggregated </a:t>
          </a:r>
          <a:r>
            <a:rPr lang="en-CA" sz="1400" b="1" kern="1200" dirty="0"/>
            <a:t>EV charging demand and flexibility</a:t>
          </a:r>
        </a:p>
      </dsp:txBody>
      <dsp:txXfrm>
        <a:off x="2915831" y="3190235"/>
        <a:ext cx="2223279" cy="1478899"/>
      </dsp:txXfrm>
    </dsp:sp>
    <dsp:sp modelId="{760A6035-45D4-4B6E-924A-4FC3D20F0071}">
      <dsp:nvSpPr>
        <dsp:cNvPr id="0" name=""/>
        <dsp:cNvSpPr/>
      </dsp:nvSpPr>
      <dsp:spPr>
        <a:xfrm>
          <a:off x="4179023" y="1634146"/>
          <a:ext cx="2704034" cy="2704034"/>
        </a:xfrm>
        <a:prstGeom prst="circularArrow">
          <a:avLst>
            <a:gd name="adj1" fmla="val 2276"/>
            <a:gd name="adj2" fmla="val 274437"/>
            <a:gd name="adj3" fmla="val 19550053"/>
            <a:gd name="adj4" fmla="val 12575511"/>
            <a:gd name="adj5" fmla="val 26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02B38-951F-4731-8359-7A3B72B299F3}">
      <dsp:nvSpPr>
        <dsp:cNvPr id="0" name=""/>
        <dsp:cNvSpPr/>
      </dsp:nvSpPr>
      <dsp:spPr>
        <a:xfrm>
          <a:off x="3384331" y="2351440"/>
          <a:ext cx="2058046" cy="81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TT3: Scenario-based Forecasting</a:t>
          </a:r>
        </a:p>
      </dsp:txBody>
      <dsp:txXfrm>
        <a:off x="3408302" y="2375411"/>
        <a:ext cx="2010104" cy="770475"/>
      </dsp:txXfrm>
    </dsp:sp>
    <dsp:sp modelId="{3B3440E0-FB1C-4B54-8062-BF1567B90102}">
      <dsp:nvSpPr>
        <dsp:cNvPr id="0" name=""/>
        <dsp:cNvSpPr/>
      </dsp:nvSpPr>
      <dsp:spPr>
        <a:xfrm>
          <a:off x="5735469" y="2716432"/>
          <a:ext cx="2315301" cy="1999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For each scenario, determine </a:t>
          </a:r>
          <a:r>
            <a:rPr lang="en-CA" sz="1400" b="1" kern="1200" dirty="0"/>
            <a:t>optimal solar capacity</a:t>
          </a:r>
          <a:r>
            <a:rPr lang="en-CA" sz="1400" kern="1200" dirty="0"/>
            <a:t>: solar purely absorbed by smart charging of EVs at each aggregation point</a:t>
          </a:r>
        </a:p>
      </dsp:txBody>
      <dsp:txXfrm>
        <a:off x="5781480" y="2762443"/>
        <a:ext cx="2223279" cy="1478899"/>
      </dsp:txXfrm>
    </dsp:sp>
    <dsp:sp modelId="{7CDB47E5-DFBD-4564-BA5D-A269B0A709E8}">
      <dsp:nvSpPr>
        <dsp:cNvPr id="0" name=""/>
        <dsp:cNvSpPr/>
      </dsp:nvSpPr>
      <dsp:spPr>
        <a:xfrm>
          <a:off x="7063966" y="3314365"/>
          <a:ext cx="2408190" cy="2408190"/>
        </a:xfrm>
        <a:prstGeom prst="leftCircularArrow">
          <a:avLst>
            <a:gd name="adj1" fmla="val 2556"/>
            <a:gd name="adj2" fmla="val 310150"/>
            <a:gd name="adj3" fmla="val 2085661"/>
            <a:gd name="adj4" fmla="val 9024489"/>
            <a:gd name="adj5" fmla="val 298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B2940-BC3C-46CC-99C6-AA836803A58B}">
      <dsp:nvSpPr>
        <dsp:cNvPr id="0" name=""/>
        <dsp:cNvSpPr/>
      </dsp:nvSpPr>
      <dsp:spPr>
        <a:xfrm>
          <a:off x="6249980" y="4261720"/>
          <a:ext cx="2058046" cy="81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TT4: Smart Charging</a:t>
          </a:r>
        </a:p>
      </dsp:txBody>
      <dsp:txXfrm>
        <a:off x="6273951" y="4285691"/>
        <a:ext cx="2010104" cy="770475"/>
      </dsp:txXfrm>
    </dsp:sp>
    <dsp:sp modelId="{D14AA027-AA67-49A1-97A6-2BB15E877F99}">
      <dsp:nvSpPr>
        <dsp:cNvPr id="0" name=""/>
        <dsp:cNvSpPr/>
      </dsp:nvSpPr>
      <dsp:spPr>
        <a:xfrm>
          <a:off x="8601117" y="2715791"/>
          <a:ext cx="2315301" cy="1999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For each scenario and stakeholder, perform </a:t>
          </a:r>
          <a:r>
            <a:rPr lang="en-CA" sz="1400" b="1" kern="1200" dirty="0"/>
            <a:t>cost-benefit analysis:</a:t>
          </a:r>
          <a:r>
            <a:rPr lang="en-CA" sz="1400" b="0" kern="1200" dirty="0"/>
            <a:t> identifying the key factors/market drivers for smart charging algorithm</a:t>
          </a:r>
          <a:endParaRPr lang="en-CA" sz="1400" b="1" kern="1200" dirty="0"/>
        </a:p>
      </dsp:txBody>
      <dsp:txXfrm>
        <a:off x="8647128" y="3190235"/>
        <a:ext cx="2223279" cy="1478899"/>
      </dsp:txXfrm>
    </dsp:sp>
    <dsp:sp modelId="{BC0BBFD5-81B3-4DAD-8B0D-239263DB4C37}">
      <dsp:nvSpPr>
        <dsp:cNvPr id="0" name=""/>
        <dsp:cNvSpPr/>
      </dsp:nvSpPr>
      <dsp:spPr>
        <a:xfrm>
          <a:off x="9115629" y="2351440"/>
          <a:ext cx="2058046" cy="81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TT5: Cost-Benefit Analysis for Different Stakeholders</a:t>
          </a:r>
        </a:p>
      </dsp:txBody>
      <dsp:txXfrm>
        <a:off x="9139600" y="2375411"/>
        <a:ext cx="2010104" cy="770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A778F-D7E3-4174-8CB9-2DFABFB87FE9}" type="datetimeFigureOut">
              <a:rPr lang="en-CA" smtClean="0"/>
              <a:t>2018-09-18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8C82F-6DCD-4634-A707-15F87D4ECC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2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New project at </a:t>
            </a:r>
            <a:r>
              <a:rPr lang="en-CA" dirty="0" err="1"/>
              <a:t>GISMo</a:t>
            </a:r>
            <a:r>
              <a:rPr lang="en-CA" dirty="0"/>
              <a:t> Group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93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As we push for increased growth in electric vehicles for a cleaner transportation sector, additional demand and grid stress, especially if same time/region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Decarbonize electricity grid; however, challenges in integrating intermittent renewables with the existing grid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Duck Curve; difficult and expensive to ramp up generation or have new generations just to meet peak demand.  Storage can be used to mitigate.  Unique opportunity for EVs?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Lack of integrated, collaborative tool for most effectively deploying our charging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78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CA" dirty="0"/>
              <a:t>Develop methods for forecasting EV charging demand and flexibility for any given day at a particular EV aggregation region. Methods from data-driven approach using charging data from San Francisco Bay Area</a:t>
            </a:r>
          </a:p>
          <a:p>
            <a:pPr marL="228600" indent="-228600">
              <a:buAutoNum type="arabicParenR"/>
            </a:pPr>
            <a:endParaRPr lang="en-CA" dirty="0"/>
          </a:p>
          <a:p>
            <a:pPr marL="228600" indent="-228600">
              <a:buAutoNum type="arabicParenR"/>
            </a:pPr>
            <a:r>
              <a:rPr lang="en-CA" dirty="0"/>
              <a:t>Thus, SCRIPT will develop a daily smart charging algorithm which jointly optimizes participation in grid market and absorbing local solar generation, while meeting customer travel needs</a:t>
            </a:r>
          </a:p>
          <a:p>
            <a:pPr marL="228600" indent="-228600">
              <a:buAutoNum type="arabicParenR"/>
            </a:pPr>
            <a:endParaRPr lang="en-CA" dirty="0"/>
          </a:p>
          <a:p>
            <a:pPr marL="228600" indent="-228600">
              <a:buAutoNum type="arabicParenR"/>
            </a:pPr>
            <a:r>
              <a:rPr lang="en-CA" dirty="0"/>
              <a:t>Develop a visual tool and interface for planning long-term large-scale goals for various stakeholders: (See above)</a:t>
            </a:r>
          </a:p>
          <a:p>
            <a:r>
              <a:rPr lang="en-CA" dirty="0"/>
              <a:t>PG&amp;E Integrated Capacity Analysis – Grid Needs Map</a:t>
            </a:r>
          </a:p>
          <a:p>
            <a:r>
              <a:rPr lang="en-CA" dirty="0"/>
              <a:t>CEC Disadvantaged Communities – 25% of Electricity Program Investment Charge (EPIC) funds investment for disadvantaged communities identified under Senate Bill 350</a:t>
            </a:r>
          </a:p>
          <a:p>
            <a:pPr marL="228600" indent="-228600">
              <a:buAutoNum type="arabicParenR"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31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Currently at TT2.  While waiting for TT2 data, I am experimenting with TT3.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8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Goals: deployment of charging infrastructure, meeting grid needs, serving disadvantaged communities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17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12" y="6196868"/>
            <a:ext cx="3034088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6"/>
            <a:ext cx="2631445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536576"/>
            <a:ext cx="10678583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1" y="3646170"/>
            <a:ext cx="10653183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42951" y="2755012"/>
            <a:ext cx="10678583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122112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934934"/>
            <a:ext cx="11580335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" y="1243584"/>
            <a:ext cx="10811933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3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934934"/>
            <a:ext cx="11580335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" y="1243584"/>
            <a:ext cx="51816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6197600" y="1252729"/>
            <a:ext cx="51816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8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934934"/>
            <a:ext cx="11580335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861984" y="1252728"/>
            <a:ext cx="3256453" cy="24810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861984" y="3886200"/>
            <a:ext cx="3256453" cy="24320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323939" y="1243584"/>
            <a:ext cx="3256453" cy="50655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609601" y="1243584"/>
            <a:ext cx="4017433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81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934934"/>
            <a:ext cx="11580335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8009467" y="1243584"/>
            <a:ext cx="3556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09600" y="1243584"/>
            <a:ext cx="7313083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7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51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43584"/>
            <a:ext cx="1081322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66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F825-14EE-42AB-A3AA-C491F689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1" y="536576"/>
            <a:ext cx="10678583" cy="2246313"/>
          </a:xfrm>
        </p:spPr>
        <p:txBody>
          <a:bodyPr/>
          <a:lstStyle/>
          <a:p>
            <a:r>
              <a:rPr lang="en-CA" sz="3600" dirty="0"/>
              <a:t>Introducing SCRIPT:</a:t>
            </a:r>
            <a:br>
              <a:rPr lang="en-CA" sz="3600" dirty="0"/>
            </a:br>
            <a:r>
              <a:rPr lang="en-CA" sz="3600" dirty="0"/>
              <a:t>Smart Charging Infrastructure Planning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EDE77-609D-4392-A69C-BE25E5ABC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1" y="3646170"/>
            <a:ext cx="10653183" cy="2187702"/>
          </a:xfrm>
        </p:spPr>
        <p:txBody>
          <a:bodyPr/>
          <a:lstStyle/>
          <a:p>
            <a:r>
              <a:rPr lang="en-CA" dirty="0"/>
              <a:t>Prepared by:  Justin Luke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A09AA-3833-4208-9914-4432DDF64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sz="2800" dirty="0"/>
              <a:t>September 14, 2018</a:t>
            </a:r>
          </a:p>
        </p:txBody>
      </p:sp>
    </p:spTree>
    <p:extLst>
      <p:ext uri="{BB962C8B-B14F-4D97-AF65-F5344CB8AC3E}">
        <p14:creationId xmlns:p14="http://schemas.microsoft.com/office/powerpoint/2010/main" val="305717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B17-A0C7-405D-8261-AD1AAFE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993B-D187-4F49-933B-6D52BB8D9B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Electric Vehicle (EV) Growth: charging demand adds stress to grid</a:t>
            </a:r>
          </a:p>
          <a:p>
            <a:pPr marL="914400" lvl="1" indent="-457200"/>
            <a:r>
              <a:rPr lang="en-CA" dirty="0"/>
              <a:t>CA: Executive Order for 5 million Zero-Emission Vehicles by 2030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Increased renewables penetration: how to integrate with legacy grid?</a:t>
            </a:r>
          </a:p>
          <a:p>
            <a:pPr marL="914400" lvl="1" indent="-457200"/>
            <a:r>
              <a:rPr lang="en-CA" dirty="0"/>
              <a:t>CA: Renewable Portfolio Standard (RPS) of 60% by 2030; 100% by 2045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Solar Overgeneration </a:t>
            </a:r>
            <a:r>
              <a:rPr lang="en-CA" dirty="0">
                <a:sym typeface="Wingdings" panose="05000000000000000000" pitchFamily="2" charset="2"/>
              </a:rPr>
              <a:t></a:t>
            </a:r>
            <a:r>
              <a:rPr lang="en-CA" dirty="0"/>
              <a:t> “Duck Curve”</a:t>
            </a:r>
          </a:p>
          <a:p>
            <a:pPr marL="914400" lvl="1" indent="-457200"/>
            <a:r>
              <a:rPr lang="en-CA" dirty="0"/>
              <a:t>CA: Energy Storage AB of 1.3 GW by 2020</a:t>
            </a:r>
          </a:p>
          <a:p>
            <a:pPr marL="914400" lvl="1" indent="-457200"/>
            <a:r>
              <a:rPr lang="en-CA" dirty="0"/>
              <a:t>Can aggregated EVs help flatten the curve?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Integrated EV charging infrastructure planning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A6903-9202-4631-9E74-574433559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680" y="3566573"/>
            <a:ext cx="4251320" cy="2742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73B40-3618-420A-A737-BB183AF16651}"/>
              </a:ext>
            </a:extLst>
          </p:cNvPr>
          <p:cNvSpPr txBox="1"/>
          <p:nvPr/>
        </p:nvSpPr>
        <p:spPr>
          <a:xfrm>
            <a:off x="8332998" y="6309106"/>
            <a:ext cx="36856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Source: </a:t>
            </a:r>
            <a:r>
              <a:rPr lang="fr-FR" sz="900" dirty="0"/>
              <a:t>Jonathan Coignard </a:t>
            </a:r>
            <a:r>
              <a:rPr lang="fr-FR" sz="900" i="1" dirty="0"/>
              <a:t>et al </a:t>
            </a:r>
            <a:r>
              <a:rPr lang="fr-FR" sz="900" dirty="0"/>
              <a:t>2018 </a:t>
            </a:r>
            <a:r>
              <a:rPr lang="fr-FR" sz="900" i="1" dirty="0"/>
              <a:t>Environ. </a:t>
            </a:r>
            <a:r>
              <a:rPr lang="fr-FR" sz="900" i="1" dirty="0" err="1"/>
              <a:t>Res</a:t>
            </a:r>
            <a:r>
              <a:rPr lang="fr-FR" sz="900" i="1" dirty="0"/>
              <a:t>. </a:t>
            </a:r>
            <a:r>
              <a:rPr lang="fr-FR" sz="900" i="1" dirty="0" err="1"/>
              <a:t>Lett</a:t>
            </a:r>
            <a:r>
              <a:rPr lang="fr-FR" sz="900" i="1" dirty="0"/>
              <a:t>. </a:t>
            </a:r>
            <a:r>
              <a:rPr lang="fr-FR" sz="900" b="1" dirty="0"/>
              <a:t>13 </a:t>
            </a:r>
            <a:r>
              <a:rPr lang="fr-FR" sz="900" dirty="0"/>
              <a:t>054031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4538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B17-A0C7-405D-8261-AD1AAFE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993B-D187-4F49-933B-6D52BB8D9B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CA" dirty="0"/>
              <a:t>Develop methods for spatial-temporal forecasts of electric vehicle (EV) charging demand and flexibility</a:t>
            </a:r>
          </a:p>
          <a:p>
            <a:pPr marL="457200" indent="-457200">
              <a:buFont typeface="+mj-lt"/>
              <a:buAutoNum type="arabicParenR"/>
            </a:pPr>
            <a:endParaRPr lang="en-CA" dirty="0"/>
          </a:p>
          <a:p>
            <a:pPr marL="457200" indent="-457200">
              <a:buFont typeface="+mj-lt"/>
              <a:buAutoNum type="arabicParenR"/>
            </a:pPr>
            <a:r>
              <a:rPr lang="en-CA" dirty="0"/>
              <a:t>Develop daily smart charging algorithm which considers power network dynamics, solar generation outputs, customers’ travel needs, and costs</a:t>
            </a:r>
          </a:p>
          <a:p>
            <a:pPr marL="457200" indent="-457200">
              <a:buFont typeface="+mj-lt"/>
              <a:buAutoNum type="arabicParenR"/>
            </a:pPr>
            <a:endParaRPr lang="en-CA" dirty="0"/>
          </a:p>
          <a:p>
            <a:pPr marL="457200" indent="-457200">
              <a:buFont typeface="+mj-lt"/>
              <a:buAutoNum type="arabicParenR"/>
            </a:pPr>
            <a:r>
              <a:rPr lang="en-CA" dirty="0"/>
              <a:t>Develop tool and user interface for long-term planning of charging infrastructure deployment, considering grid needs, disadvantaged communities, solar generation, and economics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F70FE-BE83-4095-9FDB-9D67E0F83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l="32755" t="47672" r="34361" b="36622"/>
          <a:stretch/>
        </p:blipFill>
        <p:spPr>
          <a:xfrm>
            <a:off x="3856315" y="5641503"/>
            <a:ext cx="4009197" cy="107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A5602-EC43-4B66-BC93-55D65C00B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839830"/>
            <a:ext cx="1956318" cy="680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0A02F-60C4-4B47-96CC-2FE9037B4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10" y="5707366"/>
            <a:ext cx="2426490" cy="9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6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DF08-5016-4536-8868-74A1C928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E1F529-7D5B-43FA-ACD2-993579B133A5}"/>
              </a:ext>
            </a:extLst>
          </p:cNvPr>
          <p:cNvGraphicFramePr>
            <a:graphicFrameLocks noGrp="1"/>
          </p:cNvGraphicFramePr>
          <p:nvPr>
            <p:ph sz="quarter" idx="14"/>
            <p:extLst/>
          </p:nvPr>
        </p:nvGraphicFramePr>
        <p:xfrm>
          <a:off x="609600" y="581891"/>
          <a:ext cx="11177847" cy="7431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271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A672F18-A470-4BFA-B053-F26B3942A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44F037-6ABB-4C72-A5E4-705184E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7E89A-4F32-4290-A1DB-34F9B058A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48"/>
          <a:stretch/>
        </p:blipFill>
        <p:spPr>
          <a:xfrm>
            <a:off x="-7734" y="27162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438BE-FAC5-4218-A2A6-F5EF1931FF7F}"/>
              </a:ext>
            </a:extLst>
          </p:cNvPr>
          <p:cNvSpPr/>
          <p:nvPr/>
        </p:nvSpPr>
        <p:spPr>
          <a:xfrm>
            <a:off x="1923153" y="732306"/>
            <a:ext cx="1292352" cy="685800"/>
          </a:xfrm>
          <a:prstGeom prst="round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Demand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7E3CBA-DAB8-4681-8F24-B2654182ABB1}"/>
              </a:ext>
            </a:extLst>
          </p:cNvPr>
          <p:cNvSpPr/>
          <p:nvPr/>
        </p:nvSpPr>
        <p:spPr>
          <a:xfrm>
            <a:off x="3215505" y="732306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Flexibility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1737C-A72C-458E-A26A-95097F0FEDC5}"/>
              </a:ext>
            </a:extLst>
          </p:cNvPr>
          <p:cNvSpPr/>
          <p:nvPr/>
        </p:nvSpPr>
        <p:spPr>
          <a:xfrm>
            <a:off x="4507857" y="732306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Solar Resource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D0D197-B128-4739-B042-DFBCD9D670D4}"/>
              </a:ext>
            </a:extLst>
          </p:cNvPr>
          <p:cNvSpPr/>
          <p:nvPr/>
        </p:nvSpPr>
        <p:spPr>
          <a:xfrm>
            <a:off x="5800209" y="732306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Cost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A261EB-3986-4764-8F39-366F14B51916}"/>
              </a:ext>
            </a:extLst>
          </p:cNvPr>
          <p:cNvSpPr/>
          <p:nvPr/>
        </p:nvSpPr>
        <p:spPr>
          <a:xfrm>
            <a:off x="1923153" y="1290459"/>
            <a:ext cx="9911276" cy="54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Helvetica-Normal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DBBEE22-74A1-422D-BCBA-7CF1565AB774}"/>
              </a:ext>
            </a:extLst>
          </p:cNvPr>
          <p:cNvSpPr/>
          <p:nvPr/>
        </p:nvSpPr>
        <p:spPr>
          <a:xfrm>
            <a:off x="1971195" y="3520577"/>
            <a:ext cx="9756742" cy="1998483"/>
          </a:xfrm>
          <a:prstGeom prst="rect">
            <a:avLst/>
          </a:prstGeom>
          <a:solidFill>
            <a:srgbClr val="1F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D90306-BBCB-4CDF-B72E-1952B010AC06}"/>
              </a:ext>
            </a:extLst>
          </p:cNvPr>
          <p:cNvGrpSpPr/>
          <p:nvPr/>
        </p:nvGrpSpPr>
        <p:grpSpPr>
          <a:xfrm>
            <a:off x="1976589" y="3517654"/>
            <a:ext cx="9948419" cy="1998483"/>
            <a:chOff x="1008552" y="2444298"/>
            <a:chExt cx="9948419" cy="199848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AFE91E0-095F-4A2F-8CDC-FDF37A505696}"/>
                </a:ext>
              </a:extLst>
            </p:cNvPr>
            <p:cNvSpPr/>
            <p:nvPr/>
          </p:nvSpPr>
          <p:spPr>
            <a:xfrm>
              <a:off x="1008552" y="2444298"/>
              <a:ext cx="9756742" cy="1998483"/>
            </a:xfrm>
            <a:prstGeom prst="rect">
              <a:avLst/>
            </a:prstGeom>
            <a:solidFill>
              <a:srgbClr val="1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25FD402-C684-4B95-A3E5-F876FC09B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0847"/>
            <a:stretch/>
          </p:blipFill>
          <p:spPr>
            <a:xfrm>
              <a:off x="1507937" y="2671809"/>
              <a:ext cx="9106528" cy="1432559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DFC2D9-D7A9-415E-8238-68BE6143F7CB}"/>
                </a:ext>
              </a:extLst>
            </p:cNvPr>
            <p:cNvSpPr txBox="1"/>
            <p:nvPr/>
          </p:nvSpPr>
          <p:spPr>
            <a:xfrm>
              <a:off x="1008552" y="2671809"/>
              <a:ext cx="59388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42kW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28kW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14kW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0kW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-14kW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C4A0E14-71BB-45E3-9C98-929BCD9E0DCD}"/>
                </a:ext>
              </a:extLst>
            </p:cNvPr>
            <p:cNvSpPr txBox="1"/>
            <p:nvPr/>
          </p:nvSpPr>
          <p:spPr>
            <a:xfrm>
              <a:off x="1597608" y="4010637"/>
              <a:ext cx="93593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2018                2019                2020                2021               2022                2023               2024                2025               2026               2027               2028               2029         2030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C8229CF-281A-4734-81FD-FEA825CCAD0B}"/>
              </a:ext>
            </a:extLst>
          </p:cNvPr>
          <p:cNvGrpSpPr/>
          <p:nvPr/>
        </p:nvGrpSpPr>
        <p:grpSpPr>
          <a:xfrm>
            <a:off x="1976589" y="3518439"/>
            <a:ext cx="9948419" cy="1998483"/>
            <a:chOff x="1008552" y="4647414"/>
            <a:chExt cx="9948419" cy="199848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54A63A1-0E49-4D21-9CCE-D7A3F508EB39}"/>
                </a:ext>
              </a:extLst>
            </p:cNvPr>
            <p:cNvSpPr/>
            <p:nvPr/>
          </p:nvSpPr>
          <p:spPr>
            <a:xfrm>
              <a:off x="1008552" y="4647414"/>
              <a:ext cx="9756742" cy="1998483"/>
            </a:xfrm>
            <a:prstGeom prst="rect">
              <a:avLst/>
            </a:prstGeom>
            <a:solidFill>
              <a:srgbClr val="1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4C200CF-C48E-4446-85CA-0AB220081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937" y="4874925"/>
              <a:ext cx="9106528" cy="1432559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437D31-9A6A-4F9C-907D-EECC597225E4}"/>
                </a:ext>
              </a:extLst>
            </p:cNvPr>
            <p:cNvSpPr txBox="1"/>
            <p:nvPr/>
          </p:nvSpPr>
          <p:spPr>
            <a:xfrm>
              <a:off x="1008552" y="4874925"/>
              <a:ext cx="59388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42kW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28kW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14kW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0kW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-14kW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84B285-E4F1-4229-956A-2663560365E8}"/>
                </a:ext>
              </a:extLst>
            </p:cNvPr>
            <p:cNvSpPr txBox="1"/>
            <p:nvPr/>
          </p:nvSpPr>
          <p:spPr>
            <a:xfrm>
              <a:off x="1597608" y="6213753"/>
              <a:ext cx="93593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2018                   2020                   2022                   2024                  2026                   2028                  2030                   2032                  2034                  2036                  2038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49305-5E15-4127-8E05-63D1AB8E0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153" y="1337898"/>
            <a:ext cx="9841607" cy="2091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32213E-BDE1-460A-88A1-5547A642ACC0}"/>
              </a:ext>
            </a:extLst>
          </p:cNvPr>
          <p:cNvSpPr txBox="1"/>
          <p:nvPr/>
        </p:nvSpPr>
        <p:spPr>
          <a:xfrm>
            <a:off x="10234292" y="1667634"/>
            <a:ext cx="1318540" cy="261610"/>
          </a:xfrm>
          <a:prstGeom prst="rect">
            <a:avLst/>
          </a:prstGeom>
          <a:solidFill>
            <a:schemeClr val="bg1"/>
          </a:solidFill>
          <a:ln>
            <a:solidFill>
              <a:srgbClr val="00ACAC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Helvetica-Normal" pitchFamily="2" charset="0"/>
              </a:rPr>
              <a:t>Palo Alto|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6CFAF-F310-4C1E-849B-A1728566C7D1}"/>
              </a:ext>
            </a:extLst>
          </p:cNvPr>
          <p:cNvSpPr txBox="1"/>
          <p:nvPr/>
        </p:nvSpPr>
        <p:spPr>
          <a:xfrm>
            <a:off x="7785885" y="3838934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671AD-F3F7-4BE0-BF44-70D50FD179C8}"/>
              </a:ext>
            </a:extLst>
          </p:cNvPr>
          <p:cNvSpPr txBox="1"/>
          <p:nvPr/>
        </p:nvSpPr>
        <p:spPr>
          <a:xfrm>
            <a:off x="11221588" y="3819668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22B95-E95A-43A2-A5C6-18AE50AC3DC5}"/>
              </a:ext>
            </a:extLst>
          </p:cNvPr>
          <p:cNvSpPr txBox="1"/>
          <p:nvPr/>
        </p:nvSpPr>
        <p:spPr>
          <a:xfrm>
            <a:off x="9719925" y="3825018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2030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FD7E9A-8104-4AF9-B37A-0E54EC6A7491}"/>
              </a:ext>
            </a:extLst>
          </p:cNvPr>
          <p:cNvGrpSpPr/>
          <p:nvPr/>
        </p:nvGrpSpPr>
        <p:grpSpPr>
          <a:xfrm>
            <a:off x="5013992" y="1586984"/>
            <a:ext cx="2833602" cy="1751261"/>
            <a:chOff x="5013992" y="1586984"/>
            <a:chExt cx="2833602" cy="17512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9E3B0E-5A59-4821-887E-BA02DE1918F6}"/>
                </a:ext>
              </a:extLst>
            </p:cNvPr>
            <p:cNvSpPr/>
            <p:nvPr/>
          </p:nvSpPr>
          <p:spPr>
            <a:xfrm>
              <a:off x="7422794" y="2915335"/>
              <a:ext cx="424800" cy="42291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24753D-625A-4B13-AE6F-9E7784BC74CC}"/>
                </a:ext>
              </a:extLst>
            </p:cNvPr>
            <p:cNvSpPr/>
            <p:nvPr/>
          </p:nvSpPr>
          <p:spPr>
            <a:xfrm>
              <a:off x="6931586" y="1586984"/>
              <a:ext cx="262800" cy="26161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DDA354-B85B-4C93-9614-63C523F0C4A6}"/>
                </a:ext>
              </a:extLst>
            </p:cNvPr>
            <p:cNvSpPr/>
            <p:nvPr/>
          </p:nvSpPr>
          <p:spPr>
            <a:xfrm>
              <a:off x="7154861" y="2928980"/>
              <a:ext cx="262800" cy="26161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29E56D-6754-4ABD-A858-AE73E592447C}"/>
                </a:ext>
              </a:extLst>
            </p:cNvPr>
            <p:cNvSpPr/>
            <p:nvPr/>
          </p:nvSpPr>
          <p:spPr>
            <a:xfrm>
              <a:off x="6697034" y="2817881"/>
              <a:ext cx="360000" cy="36000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7DC655-AF48-4A46-B285-43B296F0EECE}"/>
                </a:ext>
              </a:extLst>
            </p:cNvPr>
            <p:cNvSpPr/>
            <p:nvPr/>
          </p:nvSpPr>
          <p:spPr>
            <a:xfrm>
              <a:off x="7419007" y="2443345"/>
              <a:ext cx="262800" cy="261610"/>
            </a:xfrm>
            <a:prstGeom prst="ellipse">
              <a:avLst/>
            </a:prstGeom>
            <a:solidFill>
              <a:srgbClr val="69BE28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DED2B3-0E1F-419B-8E65-1D7038EC58C3}"/>
                </a:ext>
              </a:extLst>
            </p:cNvPr>
            <p:cNvSpPr/>
            <p:nvPr/>
          </p:nvSpPr>
          <p:spPr>
            <a:xfrm>
              <a:off x="5893765" y="2255115"/>
              <a:ext cx="396000" cy="39600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3F6767-6EA2-4520-9AB7-CDB32038BFE5}"/>
                </a:ext>
              </a:extLst>
            </p:cNvPr>
            <p:cNvSpPr/>
            <p:nvPr/>
          </p:nvSpPr>
          <p:spPr>
            <a:xfrm>
              <a:off x="6349456" y="2651115"/>
              <a:ext cx="359999" cy="36000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2B6AF6-9CAF-4545-93B1-C642AD8A5916}"/>
                </a:ext>
              </a:extLst>
            </p:cNvPr>
            <p:cNvSpPr/>
            <p:nvPr/>
          </p:nvSpPr>
          <p:spPr>
            <a:xfrm>
              <a:off x="5013992" y="1597617"/>
              <a:ext cx="378000" cy="378642"/>
            </a:xfrm>
            <a:prstGeom prst="ellipse">
              <a:avLst/>
            </a:prstGeom>
            <a:solidFill>
              <a:srgbClr val="69BE28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B31BA-2C49-4050-8FFD-10FA3B2AE4BD}"/>
              </a:ext>
            </a:extLst>
          </p:cNvPr>
          <p:cNvSpPr txBox="1"/>
          <p:nvPr/>
        </p:nvSpPr>
        <p:spPr>
          <a:xfrm>
            <a:off x="2545004" y="138832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00ACAC"/>
                </a:solidFill>
                <a:latin typeface="Helvetica-Normal" pitchFamily="2" charset="0"/>
              </a:rPr>
              <a:t>2030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A4C18-E2C6-4D5F-9998-8B6A7EF37BA0}"/>
              </a:ext>
            </a:extLst>
          </p:cNvPr>
          <p:cNvSpPr/>
          <p:nvPr/>
        </p:nvSpPr>
        <p:spPr>
          <a:xfrm>
            <a:off x="2732422" y="3484663"/>
            <a:ext cx="80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ACAC"/>
                </a:solidFill>
                <a:latin typeface="Helvetica-Normal" pitchFamily="2" charset="0"/>
              </a:rPr>
              <a:t>Palo Alto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48FA2E-7EB9-487D-9E4F-0D3DD17F2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14" y="3763608"/>
            <a:ext cx="249790" cy="37421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CB2031-7DDD-4261-8E84-D58B2BA24CEC}"/>
              </a:ext>
            </a:extLst>
          </p:cNvPr>
          <p:cNvCxnSpPr>
            <a:cxnSpLocks/>
          </p:cNvCxnSpPr>
          <p:nvPr/>
        </p:nvCxnSpPr>
        <p:spPr>
          <a:xfrm>
            <a:off x="10972800" y="4054979"/>
            <a:ext cx="203657" cy="1001852"/>
          </a:xfrm>
          <a:prstGeom prst="straightConnector1">
            <a:avLst/>
          </a:prstGeom>
          <a:ln w="38100">
            <a:solidFill>
              <a:srgbClr val="00ACA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27DF88-FF71-445C-AFDF-442B935F31DE}"/>
              </a:ext>
            </a:extLst>
          </p:cNvPr>
          <p:cNvSpPr/>
          <p:nvPr/>
        </p:nvSpPr>
        <p:spPr>
          <a:xfrm>
            <a:off x="2169228" y="3476439"/>
            <a:ext cx="760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Helvetica-Normal" pitchFamily="2" charset="0"/>
              </a:rPr>
              <a:t>Region: </a:t>
            </a:r>
            <a:endParaRPr lang="en-CA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406181-B536-411B-BCFF-E24926AFFB19}"/>
              </a:ext>
            </a:extLst>
          </p:cNvPr>
          <p:cNvSpPr/>
          <p:nvPr/>
        </p:nvSpPr>
        <p:spPr>
          <a:xfrm>
            <a:off x="9959581" y="3648264"/>
            <a:ext cx="146787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C417A5-E81C-4AB7-90E6-11E4614AC437}"/>
              </a:ext>
            </a:extLst>
          </p:cNvPr>
          <p:cNvSpPr/>
          <p:nvPr/>
        </p:nvSpPr>
        <p:spPr>
          <a:xfrm>
            <a:off x="10925454" y="3654981"/>
            <a:ext cx="50200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7DE0D5AF-E069-457F-B064-BFF4FCBAFE07}"/>
              </a:ext>
            </a:extLst>
          </p:cNvPr>
          <p:cNvSpPr/>
          <p:nvPr/>
        </p:nvSpPr>
        <p:spPr>
          <a:xfrm>
            <a:off x="7847594" y="3648265"/>
            <a:ext cx="3653041" cy="45719"/>
          </a:xfrm>
          <a:prstGeom prst="flowChartTerminator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B2A9DF-455D-43BB-BE96-603C1E0F4917}"/>
              </a:ext>
            </a:extLst>
          </p:cNvPr>
          <p:cNvGrpSpPr/>
          <p:nvPr/>
        </p:nvGrpSpPr>
        <p:grpSpPr>
          <a:xfrm>
            <a:off x="7930106" y="3581662"/>
            <a:ext cx="180000" cy="180000"/>
            <a:chOff x="7930106" y="3581662"/>
            <a:chExt cx="180000" cy="1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A58527-BA68-4D50-BEFF-1CB76FF037B8}"/>
                </a:ext>
              </a:extLst>
            </p:cNvPr>
            <p:cNvSpPr/>
            <p:nvPr/>
          </p:nvSpPr>
          <p:spPr>
            <a:xfrm>
              <a:off x="7930106" y="3581662"/>
              <a:ext cx="180000" cy="180000"/>
            </a:xfrm>
            <a:prstGeom prst="ellipse">
              <a:avLst/>
            </a:prstGeom>
            <a:solidFill>
              <a:srgbClr val="1F1D1D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45DEB6C-6781-4C9C-A0B1-0EF57461A089}"/>
                </a:ext>
              </a:extLst>
            </p:cNvPr>
            <p:cNvSpPr/>
            <p:nvPr/>
          </p:nvSpPr>
          <p:spPr>
            <a:xfrm>
              <a:off x="7980045" y="3636348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A67615-3EA9-48CA-8559-1CD6FF2B16E0}"/>
              </a:ext>
            </a:extLst>
          </p:cNvPr>
          <p:cNvGrpSpPr/>
          <p:nvPr/>
        </p:nvGrpSpPr>
        <p:grpSpPr>
          <a:xfrm>
            <a:off x="9820668" y="3581124"/>
            <a:ext cx="180000" cy="180000"/>
            <a:chOff x="7570061" y="3800665"/>
            <a:chExt cx="180000" cy="1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E9810FC-FD7E-4E7D-BF88-DA28B4680F35}"/>
                </a:ext>
              </a:extLst>
            </p:cNvPr>
            <p:cNvSpPr/>
            <p:nvPr/>
          </p:nvSpPr>
          <p:spPr>
            <a:xfrm>
              <a:off x="7570061" y="3800665"/>
              <a:ext cx="180000" cy="180000"/>
            </a:xfrm>
            <a:prstGeom prst="ellipse">
              <a:avLst/>
            </a:prstGeom>
            <a:solidFill>
              <a:srgbClr val="1F1D1D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4E9E8E-7F18-4712-8E80-AC9867C4F6CC}"/>
                </a:ext>
              </a:extLst>
            </p:cNvPr>
            <p:cNvSpPr/>
            <p:nvPr/>
          </p:nvSpPr>
          <p:spPr>
            <a:xfrm>
              <a:off x="7620000" y="3855351"/>
              <a:ext cx="72000" cy="72000"/>
            </a:xfrm>
            <a:prstGeom prst="ellipse">
              <a:avLst/>
            </a:prstGeom>
            <a:solidFill>
              <a:srgbClr val="00ACAC"/>
            </a:solidFill>
            <a:ln>
              <a:solidFill>
                <a:srgbClr val="00AC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7429ABC-6591-4119-B05F-E1C9779D2111}"/>
              </a:ext>
            </a:extLst>
          </p:cNvPr>
          <p:cNvGrpSpPr/>
          <p:nvPr/>
        </p:nvGrpSpPr>
        <p:grpSpPr>
          <a:xfrm>
            <a:off x="4943009" y="1597062"/>
            <a:ext cx="3060428" cy="1730725"/>
            <a:chOff x="4948345" y="1598227"/>
            <a:chExt cx="3060428" cy="173072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654AA18-0F4D-4FC8-BA46-08909ED5FE66}"/>
                </a:ext>
              </a:extLst>
            </p:cNvPr>
            <p:cNvSpPr/>
            <p:nvPr/>
          </p:nvSpPr>
          <p:spPr>
            <a:xfrm>
              <a:off x="7324773" y="2644952"/>
              <a:ext cx="684000" cy="68400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851B3EE-8456-49BB-B195-F647CA371056}"/>
                </a:ext>
              </a:extLst>
            </p:cNvPr>
            <p:cNvSpPr/>
            <p:nvPr/>
          </p:nvSpPr>
          <p:spPr>
            <a:xfrm>
              <a:off x="6802473" y="1598227"/>
              <a:ext cx="540000" cy="54000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C540FB4-28BE-452C-85C4-090D7E8062CD}"/>
                </a:ext>
              </a:extLst>
            </p:cNvPr>
            <p:cNvSpPr/>
            <p:nvPr/>
          </p:nvSpPr>
          <p:spPr>
            <a:xfrm>
              <a:off x="7154216" y="2929028"/>
              <a:ext cx="262800" cy="261610"/>
            </a:xfrm>
            <a:prstGeom prst="ellipse">
              <a:avLst/>
            </a:prstGeom>
            <a:solidFill>
              <a:srgbClr val="A4001D">
                <a:alpha val="50196"/>
              </a:srgbClr>
            </a:solidFill>
            <a:ln>
              <a:solidFill>
                <a:srgbClr val="77001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0676703-E6A2-4A92-8F9E-87160A08379F}"/>
                </a:ext>
              </a:extLst>
            </p:cNvPr>
            <p:cNvSpPr/>
            <p:nvPr/>
          </p:nvSpPr>
          <p:spPr>
            <a:xfrm>
              <a:off x="6650216" y="2778280"/>
              <a:ext cx="468000" cy="468000"/>
            </a:xfrm>
            <a:prstGeom prst="ellipse">
              <a:avLst/>
            </a:prstGeom>
            <a:solidFill>
              <a:srgbClr val="A4001D">
                <a:alpha val="50196"/>
              </a:srgbClr>
            </a:solidFill>
            <a:ln>
              <a:solidFill>
                <a:srgbClr val="77001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E376DE3-1E40-4FE5-837C-4BEE6E359305}"/>
                </a:ext>
              </a:extLst>
            </p:cNvPr>
            <p:cNvSpPr/>
            <p:nvPr/>
          </p:nvSpPr>
          <p:spPr>
            <a:xfrm>
              <a:off x="7375743" y="2395315"/>
              <a:ext cx="360000" cy="36000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  <a:ln>
              <a:solidFill>
                <a:srgbClr val="E17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40C8BB-E1B6-4E88-8DDD-6D48579D3618}"/>
                </a:ext>
              </a:extLst>
            </p:cNvPr>
            <p:cNvSpPr/>
            <p:nvPr/>
          </p:nvSpPr>
          <p:spPr>
            <a:xfrm>
              <a:off x="5813336" y="2179315"/>
              <a:ext cx="576000" cy="576000"/>
            </a:xfrm>
            <a:prstGeom prst="ellipse">
              <a:avLst/>
            </a:prstGeom>
            <a:solidFill>
              <a:srgbClr val="A4001D">
                <a:alpha val="50196"/>
              </a:srgbClr>
            </a:solidFill>
            <a:ln>
              <a:solidFill>
                <a:srgbClr val="77001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678E8F-B3D2-478C-8BDD-F9665B884A38}"/>
                </a:ext>
              </a:extLst>
            </p:cNvPr>
            <p:cNvSpPr/>
            <p:nvPr/>
          </p:nvSpPr>
          <p:spPr>
            <a:xfrm>
              <a:off x="6279483" y="2585490"/>
              <a:ext cx="504000" cy="50400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  <a:ln>
              <a:solidFill>
                <a:srgbClr val="77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6E101F-03B4-458E-AA74-338A91102A7A}"/>
                </a:ext>
              </a:extLst>
            </p:cNvPr>
            <p:cNvSpPr/>
            <p:nvPr/>
          </p:nvSpPr>
          <p:spPr>
            <a:xfrm>
              <a:off x="4948345" y="1598227"/>
              <a:ext cx="540000" cy="54000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  <a:ln>
              <a:solidFill>
                <a:srgbClr val="E17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03F81C3-9110-4E8F-8ABE-F6B414349039}"/>
              </a:ext>
            </a:extLst>
          </p:cNvPr>
          <p:cNvSpPr txBox="1"/>
          <p:nvPr/>
        </p:nvSpPr>
        <p:spPr>
          <a:xfrm>
            <a:off x="2169228" y="1382669"/>
            <a:ext cx="53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Helvetica-Normal" pitchFamily="2" charset="0"/>
              </a:rPr>
              <a:t>Year:</a:t>
            </a:r>
            <a:endParaRPr lang="en-CA" sz="1200" dirty="0">
              <a:solidFill>
                <a:srgbClr val="00ACAC"/>
              </a:solidFill>
              <a:latin typeface="Helvetica-Normal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047FC8-5F73-4B72-9AD1-AC156B1171BE}"/>
              </a:ext>
            </a:extLst>
          </p:cNvPr>
          <p:cNvSpPr txBox="1"/>
          <p:nvPr/>
        </p:nvSpPr>
        <p:spPr>
          <a:xfrm>
            <a:off x="2545004" y="139309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00ACAC"/>
                </a:solidFill>
                <a:latin typeface="Helvetica-Normal" pitchFamily="2" charset="0"/>
              </a:rPr>
              <a:t>2038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0170DC-7775-4585-B755-F21A227980AC}"/>
              </a:ext>
            </a:extLst>
          </p:cNvPr>
          <p:cNvSpPr txBox="1"/>
          <p:nvPr/>
        </p:nvSpPr>
        <p:spPr>
          <a:xfrm>
            <a:off x="10846932" y="382224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2038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B52CB7-4B6B-495D-B040-61755AA1138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3075919" y="1526826"/>
            <a:ext cx="7849535" cy="2054298"/>
          </a:xfrm>
          <a:prstGeom prst="straightConnector1">
            <a:avLst/>
          </a:prstGeom>
          <a:ln w="38100">
            <a:solidFill>
              <a:srgbClr val="00ACA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5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08451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08477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47" grpId="0" animBg="1"/>
      <p:bldP spid="53" grpId="0" animBg="1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B17-A0C7-405D-8261-AD1AAFE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993B-D187-4F49-933B-6D52BB8D9B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Smart Charging Infrastructure Planning Tool (SCRIPT) is an early-stage CEC project led by SLAC </a:t>
            </a:r>
            <a:r>
              <a:rPr lang="en-CA" dirty="0" err="1"/>
              <a:t>GISMo</a:t>
            </a:r>
            <a:endParaRPr lang="en-CA" dirty="0"/>
          </a:p>
          <a:p>
            <a:pPr marL="800100" lvl="1" indent="-342900"/>
            <a:r>
              <a:rPr lang="en-CA" dirty="0"/>
              <a:t>Produces data-driven forecasts of EV charging demand and flexibility</a:t>
            </a:r>
          </a:p>
          <a:p>
            <a:pPr marL="800100" lvl="1" indent="-342900"/>
            <a:r>
              <a:rPr lang="en-CA" dirty="0"/>
              <a:t>Smart charging algorithm will jointly optimize load-balancing and solar generation utilization</a:t>
            </a:r>
          </a:p>
          <a:p>
            <a:pPr marL="800100" lvl="1" indent="-342900"/>
            <a:r>
              <a:rPr lang="en-CA" dirty="0"/>
              <a:t>Open-source planning tool and interface can be used for collaboratively planning long-term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F70FE-BE83-4095-9FDB-9D67E0F83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l="32755" t="47672" r="34361" b="36622"/>
          <a:stretch/>
        </p:blipFill>
        <p:spPr>
          <a:xfrm>
            <a:off x="3856315" y="5641503"/>
            <a:ext cx="4009197" cy="107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A5602-EC43-4B66-BC93-55D65C00B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839830"/>
            <a:ext cx="1956318" cy="680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0A02F-60C4-4B47-96CC-2FE9037B4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10" y="5707366"/>
            <a:ext cx="2426490" cy="9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8363"/>
      </p:ext>
    </p:extLst>
  </p:cSld>
  <p:clrMapOvr>
    <a:masterClrMapping/>
  </p:clrMapOvr>
</p:sld>
</file>

<file path=ppt/theme/theme1.xml><?xml version="1.0" encoding="utf-8"?>
<a:theme xmlns:a="http://schemas.openxmlformats.org/drawingml/2006/main" name="SLAC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C" id="{3B7CEB7C-57B7-4134-A703-D6D932ACB07C}" vid="{B4E515FF-2291-4283-839D-313B08B5F7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SLAC</Template>
  <TotalTime>3508</TotalTime>
  <Words>620</Words>
  <Application>Microsoft Office PowerPoint</Application>
  <PresentationFormat>Widescreen</PresentationFormat>
  <Paragraphs>92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Helvetica-Normal</vt:lpstr>
      <vt:lpstr>Wingdings</vt:lpstr>
      <vt:lpstr>SLAC</vt:lpstr>
      <vt:lpstr>Introducing SCRIPT: Smart Charging Infrastructure Planning Tool</vt:lpstr>
      <vt:lpstr>Motivation</vt:lpstr>
      <vt:lpstr>Project Objectives</vt:lpstr>
      <vt:lpstr>Data Pipeline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Chargepoint API Data Request Proposal</dc:title>
  <dc:creator>Justin T. H. Luke</dc:creator>
  <cp:lastModifiedBy>Justin Luke</cp:lastModifiedBy>
  <cp:revision>40</cp:revision>
  <dcterms:created xsi:type="dcterms:W3CDTF">2018-06-26T20:52:35Z</dcterms:created>
  <dcterms:modified xsi:type="dcterms:W3CDTF">2018-09-18T22:50:40Z</dcterms:modified>
</cp:coreProperties>
</file>