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p:cViewPr>
        <p:scale>
          <a:sx n="33" d="100"/>
          <a:sy n="33" d="100"/>
        </p:scale>
        <p:origin x="804" y="15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T. H. Luke" userId="4b240990-f1f0-4e0a-97cc-f3d8c1b31b44" providerId="ADAL" clId="{99D54EFC-1492-4B1A-A174-06DA6E661132}"/>
    <pc:docChg chg="undo redo custSel modSld">
      <pc:chgData name="Justin T. H. Luke" userId="4b240990-f1f0-4e0a-97cc-f3d8c1b31b44" providerId="ADAL" clId="{99D54EFC-1492-4B1A-A174-06DA6E661132}" dt="2018-10-08T17:26:53.306" v="3149" actId="20577"/>
      <pc:docMkLst>
        <pc:docMk/>
      </pc:docMkLst>
      <pc:sldChg chg="addSp delSp modSp">
        <pc:chgData name="Justin T. H. Luke" userId="4b240990-f1f0-4e0a-97cc-f3d8c1b31b44" providerId="ADAL" clId="{99D54EFC-1492-4B1A-A174-06DA6E661132}" dt="2018-10-08T17:26:53.306" v="3149" actId="20577"/>
        <pc:sldMkLst>
          <pc:docMk/>
          <pc:sldMk cId="0" sldId="256"/>
        </pc:sldMkLst>
        <pc:spChg chg="del mod topLvl">
          <ac:chgData name="Justin T. H. Luke" userId="4b240990-f1f0-4e0a-97cc-f3d8c1b31b44" providerId="ADAL" clId="{99D54EFC-1492-4B1A-A174-06DA6E661132}" dt="2018-10-08T15:46:55.281" v="665" actId="478"/>
          <ac:spMkLst>
            <pc:docMk/>
            <pc:sldMk cId="0" sldId="256"/>
            <ac:spMk id="2" creationId="{7972D351-7E49-4959-AD17-6D4448F6F888}"/>
          </ac:spMkLst>
        </pc:spChg>
        <pc:spChg chg="del mod topLvl">
          <ac:chgData name="Justin T. H. Luke" userId="4b240990-f1f0-4e0a-97cc-f3d8c1b31b44" providerId="ADAL" clId="{99D54EFC-1492-4B1A-A174-06DA6E661132}" dt="2018-10-08T15:46:55.281" v="665" actId="478"/>
          <ac:spMkLst>
            <pc:docMk/>
            <pc:sldMk cId="0" sldId="256"/>
            <ac:spMk id="3" creationId="{F6BFBA43-B48D-4242-B5C1-9A0D17F98DC9}"/>
          </ac:spMkLst>
        </pc:spChg>
        <pc:spChg chg="mod">
          <ac:chgData name="Justin T. H. Luke" userId="4b240990-f1f0-4e0a-97cc-f3d8c1b31b44" providerId="ADAL" clId="{99D54EFC-1492-4B1A-A174-06DA6E661132}" dt="2018-10-08T16:32:29.423" v="1689" actId="1035"/>
          <ac:spMkLst>
            <pc:docMk/>
            <pc:sldMk cId="0" sldId="256"/>
            <ac:spMk id="4" creationId="{253EEC30-A309-4869-808D-EE4B76CE58E4}"/>
          </ac:spMkLst>
        </pc:spChg>
        <pc:spChg chg="mod ord">
          <ac:chgData name="Justin T. H. Luke" userId="4b240990-f1f0-4e0a-97cc-f3d8c1b31b44" providerId="ADAL" clId="{99D54EFC-1492-4B1A-A174-06DA6E661132}" dt="2018-10-08T17:26:53.306" v="3149" actId="20577"/>
          <ac:spMkLst>
            <pc:docMk/>
            <pc:sldMk cId="0" sldId="256"/>
            <ac:spMk id="5" creationId="{3AD6BB06-4516-433A-8ABE-B41D797FD376}"/>
          </ac:spMkLst>
        </pc:spChg>
        <pc:spChg chg="add del mod">
          <ac:chgData name="Justin T. H. Luke" userId="4b240990-f1f0-4e0a-97cc-f3d8c1b31b44" providerId="ADAL" clId="{99D54EFC-1492-4B1A-A174-06DA6E661132}" dt="2018-10-08T14:44:29.885" v="117" actId="478"/>
          <ac:spMkLst>
            <pc:docMk/>
            <pc:sldMk cId="0" sldId="256"/>
            <ac:spMk id="11" creationId="{07CF864B-DC6C-49AA-BC2A-5A0FDE291A5D}"/>
          </ac:spMkLst>
        </pc:spChg>
        <pc:spChg chg="add mod topLvl">
          <ac:chgData name="Justin T. H. Luke" userId="4b240990-f1f0-4e0a-97cc-f3d8c1b31b44" providerId="ADAL" clId="{99D54EFC-1492-4B1A-A174-06DA6E661132}" dt="2018-10-08T16:03:14.076" v="982" actId="165"/>
          <ac:spMkLst>
            <pc:docMk/>
            <pc:sldMk cId="0" sldId="256"/>
            <ac:spMk id="12" creationId="{C39AC6C8-BDED-4E97-A3F8-778ABCBD3CCD}"/>
          </ac:spMkLst>
        </pc:spChg>
        <pc:spChg chg="add mod">
          <ac:chgData name="Justin T. H. Luke" userId="4b240990-f1f0-4e0a-97cc-f3d8c1b31b44" providerId="ADAL" clId="{99D54EFC-1492-4B1A-A174-06DA6E661132}" dt="2018-10-08T16:23:27.143" v="1276" actId="1036"/>
          <ac:spMkLst>
            <pc:docMk/>
            <pc:sldMk cId="0" sldId="256"/>
            <ac:spMk id="21" creationId="{0CA156AC-EFC4-4D18-A7AC-66484D92CCF3}"/>
          </ac:spMkLst>
        </pc:spChg>
        <pc:spChg chg="mod">
          <ac:chgData name="Justin T. H. Luke" userId="4b240990-f1f0-4e0a-97cc-f3d8c1b31b44" providerId="ADAL" clId="{99D54EFC-1492-4B1A-A174-06DA6E661132}" dt="2018-10-08T16:40:15.663" v="1702" actId="1076"/>
          <ac:spMkLst>
            <pc:docMk/>
            <pc:sldMk cId="0" sldId="256"/>
            <ac:spMk id="24" creationId="{E89E8D31-DCFA-401F-8CD3-685899D6E82F}"/>
          </ac:spMkLst>
        </pc:spChg>
        <pc:spChg chg="mod">
          <ac:chgData name="Justin T. H. Luke" userId="4b240990-f1f0-4e0a-97cc-f3d8c1b31b44" providerId="ADAL" clId="{99D54EFC-1492-4B1A-A174-06DA6E661132}" dt="2018-10-08T16:40:15.663" v="1702" actId="1076"/>
          <ac:spMkLst>
            <pc:docMk/>
            <pc:sldMk cId="0" sldId="256"/>
            <ac:spMk id="25" creationId="{AEC9C6D8-D030-436A-8A25-821D0BF9C051}"/>
          </ac:spMkLst>
        </pc:spChg>
        <pc:spChg chg="mod">
          <ac:chgData name="Justin T. H. Luke" userId="4b240990-f1f0-4e0a-97cc-f3d8c1b31b44" providerId="ADAL" clId="{99D54EFC-1492-4B1A-A174-06DA6E661132}" dt="2018-10-08T15:15:50.419" v="340" actId="14100"/>
          <ac:spMkLst>
            <pc:docMk/>
            <pc:sldMk cId="0" sldId="256"/>
            <ac:spMk id="26" creationId="{2326A685-9DE4-49F7-8C98-CEB96705A953}"/>
          </ac:spMkLst>
        </pc:spChg>
        <pc:spChg chg="mod">
          <ac:chgData name="Justin T. H. Luke" userId="4b240990-f1f0-4e0a-97cc-f3d8c1b31b44" providerId="ADAL" clId="{99D54EFC-1492-4B1A-A174-06DA6E661132}" dt="2018-10-08T17:17:02.973" v="3147" actId="14100"/>
          <ac:spMkLst>
            <pc:docMk/>
            <pc:sldMk cId="0" sldId="256"/>
            <ac:spMk id="30" creationId="{1593C0D4-2D3D-40B5-89A3-DB0FB310C999}"/>
          </ac:spMkLst>
        </pc:spChg>
        <pc:spChg chg="del">
          <ac:chgData name="Justin T. H. Luke" userId="4b240990-f1f0-4e0a-97cc-f3d8c1b31b44" providerId="ADAL" clId="{99D54EFC-1492-4B1A-A174-06DA6E661132}" dt="2018-10-08T14:26:03.253" v="2" actId="478"/>
          <ac:spMkLst>
            <pc:docMk/>
            <pc:sldMk cId="0" sldId="256"/>
            <ac:spMk id="31" creationId="{40D54506-7614-4ECF-8D93-32DF302EAF75}"/>
          </ac:spMkLst>
        </pc:spChg>
        <pc:spChg chg="del mod">
          <ac:chgData name="Justin T. H. Luke" userId="4b240990-f1f0-4e0a-97cc-f3d8c1b31b44" providerId="ADAL" clId="{99D54EFC-1492-4B1A-A174-06DA6E661132}" dt="2018-10-08T15:42:56.343" v="650" actId="478"/>
          <ac:spMkLst>
            <pc:docMk/>
            <pc:sldMk cId="0" sldId="256"/>
            <ac:spMk id="32" creationId="{9D75B6DC-3FE9-49DA-B9AF-7EA42A05A9DC}"/>
          </ac:spMkLst>
        </pc:spChg>
        <pc:spChg chg="del mod">
          <ac:chgData name="Justin T. H. Luke" userId="4b240990-f1f0-4e0a-97cc-f3d8c1b31b44" providerId="ADAL" clId="{99D54EFC-1492-4B1A-A174-06DA6E661132}" dt="2018-10-08T15:04:31.450" v="285" actId="478"/>
          <ac:spMkLst>
            <pc:docMk/>
            <pc:sldMk cId="0" sldId="256"/>
            <ac:spMk id="33" creationId="{3024CFAB-B685-47AA-A7BE-86E480A762A0}"/>
          </ac:spMkLst>
        </pc:spChg>
        <pc:spChg chg="del mod">
          <ac:chgData name="Justin T. H. Luke" userId="4b240990-f1f0-4e0a-97cc-f3d8c1b31b44" providerId="ADAL" clId="{99D54EFC-1492-4B1A-A174-06DA6E661132}" dt="2018-10-08T15:28:41.091" v="360"/>
          <ac:spMkLst>
            <pc:docMk/>
            <pc:sldMk cId="0" sldId="256"/>
            <ac:spMk id="34" creationId="{3C0F74AF-70B8-41FD-A72E-C07AEED9DD16}"/>
          </ac:spMkLst>
        </pc:spChg>
        <pc:spChg chg="del mod">
          <ac:chgData name="Justin T. H. Luke" userId="4b240990-f1f0-4e0a-97cc-f3d8c1b31b44" providerId="ADAL" clId="{99D54EFC-1492-4B1A-A174-06DA6E661132}" dt="2018-10-08T15:28:41.091" v="360"/>
          <ac:spMkLst>
            <pc:docMk/>
            <pc:sldMk cId="0" sldId="256"/>
            <ac:spMk id="35" creationId="{E994404C-0B01-4D2A-B3A0-5CC3FB02E4CF}"/>
          </ac:spMkLst>
        </pc:spChg>
        <pc:spChg chg="del mod">
          <ac:chgData name="Justin T. H. Luke" userId="4b240990-f1f0-4e0a-97cc-f3d8c1b31b44" providerId="ADAL" clId="{99D54EFC-1492-4B1A-A174-06DA6E661132}" dt="2018-10-08T15:28:41.091" v="360"/>
          <ac:spMkLst>
            <pc:docMk/>
            <pc:sldMk cId="0" sldId="256"/>
            <ac:spMk id="36" creationId="{A7E9BC83-C0DF-41F0-AB30-9006ABDAA8F1}"/>
          </ac:spMkLst>
        </pc:spChg>
        <pc:spChg chg="add mod topLvl">
          <ac:chgData name="Justin T. H. Luke" userId="4b240990-f1f0-4e0a-97cc-f3d8c1b31b44" providerId="ADAL" clId="{99D54EFC-1492-4B1A-A174-06DA6E661132}" dt="2018-10-08T16:03:14.076" v="982" actId="165"/>
          <ac:spMkLst>
            <pc:docMk/>
            <pc:sldMk cId="0" sldId="256"/>
            <ac:spMk id="48" creationId="{FE2A4754-512D-4783-A47D-FAEBA8132CD7}"/>
          </ac:spMkLst>
        </pc:spChg>
        <pc:spChg chg="add del mod">
          <ac:chgData name="Justin T. H. Luke" userId="4b240990-f1f0-4e0a-97cc-f3d8c1b31b44" providerId="ADAL" clId="{99D54EFC-1492-4B1A-A174-06DA6E661132}" dt="2018-10-08T16:45:09.100" v="2108" actId="478"/>
          <ac:spMkLst>
            <pc:docMk/>
            <pc:sldMk cId="0" sldId="256"/>
            <ac:spMk id="59" creationId="{737467D9-801F-4A26-8DBC-DC9DAEAEAC2B}"/>
          </ac:spMkLst>
        </pc:spChg>
        <pc:spChg chg="add del mod">
          <ac:chgData name="Justin T. H. Luke" userId="4b240990-f1f0-4e0a-97cc-f3d8c1b31b44" providerId="ADAL" clId="{99D54EFC-1492-4B1A-A174-06DA6E661132}" dt="2018-10-08T16:59:01.732" v="2213" actId="478"/>
          <ac:spMkLst>
            <pc:docMk/>
            <pc:sldMk cId="0" sldId="256"/>
            <ac:spMk id="60" creationId="{784FE4C4-44D4-4DF2-81F2-0181E5DB73CE}"/>
          </ac:spMkLst>
        </pc:spChg>
        <pc:spChg chg="add mod">
          <ac:chgData name="Justin T. H. Luke" userId="4b240990-f1f0-4e0a-97cc-f3d8c1b31b44" providerId="ADAL" clId="{99D54EFC-1492-4B1A-A174-06DA6E661132}" dt="2018-10-08T16:56:43.436" v="2181" actId="1076"/>
          <ac:spMkLst>
            <pc:docMk/>
            <pc:sldMk cId="0" sldId="256"/>
            <ac:spMk id="61" creationId="{6D4479E9-DDF6-4A17-9465-DF1C768D4299}"/>
          </ac:spMkLst>
        </pc:spChg>
        <pc:spChg chg="add del">
          <ac:chgData name="Justin T. H. Luke" userId="4b240990-f1f0-4e0a-97cc-f3d8c1b31b44" providerId="ADAL" clId="{99D54EFC-1492-4B1A-A174-06DA6E661132}" dt="2018-10-08T15:43:16.673" v="652"/>
          <ac:spMkLst>
            <pc:docMk/>
            <pc:sldMk cId="0" sldId="256"/>
            <ac:spMk id="67" creationId="{B713510B-AAA8-48FC-B577-A3739D3030B2}"/>
          </ac:spMkLst>
        </pc:spChg>
        <pc:spChg chg="add mod">
          <ac:chgData name="Justin T. H. Luke" userId="4b240990-f1f0-4e0a-97cc-f3d8c1b31b44" providerId="ADAL" clId="{99D54EFC-1492-4B1A-A174-06DA6E661132}" dt="2018-10-08T16:26:27.065" v="1332" actId="1076"/>
          <ac:spMkLst>
            <pc:docMk/>
            <pc:sldMk cId="0" sldId="256"/>
            <ac:spMk id="69" creationId="{486A8BA9-BDF2-4A62-ACC2-E17F09B198A5}"/>
          </ac:spMkLst>
        </pc:spChg>
        <pc:spChg chg="add mod">
          <ac:chgData name="Justin T. H. Luke" userId="4b240990-f1f0-4e0a-97cc-f3d8c1b31b44" providerId="ADAL" clId="{99D54EFC-1492-4B1A-A174-06DA6E661132}" dt="2018-10-08T16:40:26.515" v="1703" actId="14100"/>
          <ac:spMkLst>
            <pc:docMk/>
            <pc:sldMk cId="0" sldId="256"/>
            <ac:spMk id="73" creationId="{F60A10EE-7EFE-4D6B-9300-09FDCB536094}"/>
          </ac:spMkLst>
        </pc:spChg>
        <pc:spChg chg="add mod">
          <ac:chgData name="Justin T. H. Luke" userId="4b240990-f1f0-4e0a-97cc-f3d8c1b31b44" providerId="ADAL" clId="{99D54EFC-1492-4B1A-A174-06DA6E661132}" dt="2018-10-08T15:52:40.801" v="705" actId="14100"/>
          <ac:spMkLst>
            <pc:docMk/>
            <pc:sldMk cId="0" sldId="256"/>
            <ac:spMk id="74" creationId="{D6277490-EB55-4B4F-9F08-F7804A21E0E7}"/>
          </ac:spMkLst>
        </pc:spChg>
        <pc:spChg chg="add mod">
          <ac:chgData name="Justin T. H. Luke" userId="4b240990-f1f0-4e0a-97cc-f3d8c1b31b44" providerId="ADAL" clId="{99D54EFC-1492-4B1A-A174-06DA6E661132}" dt="2018-10-08T16:15:35.055" v="1233" actId="1076"/>
          <ac:spMkLst>
            <pc:docMk/>
            <pc:sldMk cId="0" sldId="256"/>
            <ac:spMk id="75" creationId="{6EC22BEA-7FCB-41FE-9F4F-D5E43913DB10}"/>
          </ac:spMkLst>
        </pc:spChg>
        <pc:spChg chg="add mod">
          <ac:chgData name="Justin T. H. Luke" userId="4b240990-f1f0-4e0a-97cc-f3d8c1b31b44" providerId="ADAL" clId="{99D54EFC-1492-4B1A-A174-06DA6E661132}" dt="2018-10-08T16:15:11.158" v="1230" actId="1037"/>
          <ac:spMkLst>
            <pc:docMk/>
            <pc:sldMk cId="0" sldId="256"/>
            <ac:spMk id="76" creationId="{334D7507-98DC-47B2-9C23-B6A42D37A42F}"/>
          </ac:spMkLst>
        </pc:spChg>
        <pc:spChg chg="del mod topLvl">
          <ac:chgData name="Justin T. H. Luke" userId="4b240990-f1f0-4e0a-97cc-f3d8c1b31b44" providerId="ADAL" clId="{99D54EFC-1492-4B1A-A174-06DA6E661132}" dt="2018-10-08T15:46:49.469" v="664" actId="478"/>
          <ac:spMkLst>
            <pc:docMk/>
            <pc:sldMk cId="0" sldId="256"/>
            <ac:spMk id="2051" creationId="{B62A8015-2072-413F-9F41-2B8039EAB049}"/>
          </ac:spMkLst>
        </pc:spChg>
        <pc:spChg chg="mod">
          <ac:chgData name="Justin T. H. Luke" userId="4b240990-f1f0-4e0a-97cc-f3d8c1b31b44" providerId="ADAL" clId="{99D54EFC-1492-4B1A-A174-06DA6E661132}" dt="2018-10-08T15:52:02.967" v="699" actId="14100"/>
          <ac:spMkLst>
            <pc:docMk/>
            <pc:sldMk cId="0" sldId="256"/>
            <ac:spMk id="2052" creationId="{8BD594A0-DF0C-42FB-BADF-5FB42D71F0E3}"/>
          </ac:spMkLst>
        </pc:spChg>
        <pc:spChg chg="mod">
          <ac:chgData name="Justin T. H. Luke" userId="4b240990-f1f0-4e0a-97cc-f3d8c1b31b44" providerId="ADAL" clId="{99D54EFC-1492-4B1A-A174-06DA6E661132}" dt="2018-10-08T16:06:49.394" v="1002" actId="1076"/>
          <ac:spMkLst>
            <pc:docMk/>
            <pc:sldMk cId="0" sldId="256"/>
            <ac:spMk id="2053" creationId="{249C9B8A-D9CD-4674-9BA7-DAB0D40FDBA0}"/>
          </ac:spMkLst>
        </pc:spChg>
        <pc:spChg chg="mod">
          <ac:chgData name="Justin T. H. Luke" userId="4b240990-f1f0-4e0a-97cc-f3d8c1b31b44" providerId="ADAL" clId="{99D54EFC-1492-4B1A-A174-06DA6E661132}" dt="2018-10-08T16:40:15.663" v="1702" actId="1076"/>
          <ac:spMkLst>
            <pc:docMk/>
            <pc:sldMk cId="0" sldId="256"/>
            <ac:spMk id="2055" creationId="{9482F3EB-924D-4C6E-BD11-F2632CB4F764}"/>
          </ac:spMkLst>
        </pc:spChg>
        <pc:spChg chg="del">
          <ac:chgData name="Justin T. H. Luke" userId="4b240990-f1f0-4e0a-97cc-f3d8c1b31b44" providerId="ADAL" clId="{99D54EFC-1492-4B1A-A174-06DA6E661132}" dt="2018-10-08T15:28:49.292" v="363" actId="478"/>
          <ac:spMkLst>
            <pc:docMk/>
            <pc:sldMk cId="0" sldId="256"/>
            <ac:spMk id="2056" creationId="{A8BD1F38-913B-4186-9F11-40C8EB30B3CA}"/>
          </ac:spMkLst>
        </pc:spChg>
        <pc:spChg chg="mod">
          <ac:chgData name="Justin T. H. Luke" userId="4b240990-f1f0-4e0a-97cc-f3d8c1b31b44" providerId="ADAL" clId="{99D54EFC-1492-4B1A-A174-06DA6E661132}" dt="2018-10-08T15:32:14.488" v="392" actId="1076"/>
          <ac:spMkLst>
            <pc:docMk/>
            <pc:sldMk cId="0" sldId="256"/>
            <ac:spMk id="2057" creationId="{2085618A-B20B-47E5-B539-18B9ED38E1E4}"/>
          </ac:spMkLst>
        </pc:spChg>
        <pc:spChg chg="del">
          <ac:chgData name="Justin T. H. Luke" userId="4b240990-f1f0-4e0a-97cc-f3d8c1b31b44" providerId="ADAL" clId="{99D54EFC-1492-4B1A-A174-06DA6E661132}" dt="2018-10-08T15:28:49.292" v="363" actId="478"/>
          <ac:spMkLst>
            <pc:docMk/>
            <pc:sldMk cId="0" sldId="256"/>
            <ac:spMk id="2059" creationId="{FFC7EB52-5D80-4DAB-80FB-244BA3DA9DE1}"/>
          </ac:spMkLst>
        </pc:spChg>
        <pc:spChg chg="mod">
          <ac:chgData name="Justin T. H. Luke" userId="4b240990-f1f0-4e0a-97cc-f3d8c1b31b44" providerId="ADAL" clId="{99D54EFC-1492-4B1A-A174-06DA6E661132}" dt="2018-10-08T15:32:25.768" v="395" actId="1076"/>
          <ac:spMkLst>
            <pc:docMk/>
            <pc:sldMk cId="0" sldId="256"/>
            <ac:spMk id="2060" creationId="{AB262A7E-9ED5-4DF4-8D68-A81A3571323F}"/>
          </ac:spMkLst>
        </pc:spChg>
        <pc:spChg chg="del">
          <ac:chgData name="Justin T. H. Luke" userId="4b240990-f1f0-4e0a-97cc-f3d8c1b31b44" providerId="ADAL" clId="{99D54EFC-1492-4B1A-A174-06DA6E661132}" dt="2018-10-08T15:28:49.292" v="363" actId="478"/>
          <ac:spMkLst>
            <pc:docMk/>
            <pc:sldMk cId="0" sldId="256"/>
            <ac:spMk id="2064" creationId="{5A359CFA-8F3A-4B46-82FC-12544BC95F64}"/>
          </ac:spMkLst>
        </pc:spChg>
        <pc:spChg chg="mod">
          <ac:chgData name="Justin T. H. Luke" userId="4b240990-f1f0-4e0a-97cc-f3d8c1b31b44" providerId="ADAL" clId="{99D54EFC-1492-4B1A-A174-06DA6E661132}" dt="2018-10-08T15:32:17.360" v="394" actId="1076"/>
          <ac:spMkLst>
            <pc:docMk/>
            <pc:sldMk cId="0" sldId="256"/>
            <ac:spMk id="2065" creationId="{CD2FF1A2-567F-4DF0-9593-18742A58CF51}"/>
          </ac:spMkLst>
        </pc:spChg>
        <pc:spChg chg="mod">
          <ac:chgData name="Justin T. H. Luke" userId="4b240990-f1f0-4e0a-97cc-f3d8c1b31b44" providerId="ADAL" clId="{99D54EFC-1492-4B1A-A174-06DA6E661132}" dt="2018-10-08T16:24:11.519" v="1286" actId="6549"/>
          <ac:spMkLst>
            <pc:docMk/>
            <pc:sldMk cId="0" sldId="256"/>
            <ac:spMk id="2067" creationId="{001DC2CD-EC7B-4BDD-8F82-4EBA8681C4CC}"/>
          </ac:spMkLst>
        </pc:spChg>
        <pc:grpChg chg="add del mod topLvl">
          <ac:chgData name="Justin T. H. Luke" userId="4b240990-f1f0-4e0a-97cc-f3d8c1b31b44" providerId="ADAL" clId="{99D54EFC-1492-4B1A-A174-06DA6E661132}" dt="2018-10-08T15:42:13.372" v="645" actId="165"/>
          <ac:grpSpMkLst>
            <pc:docMk/>
            <pc:sldMk cId="0" sldId="256"/>
            <ac:grpSpMk id="13" creationId="{258CB9AD-CBE4-4216-85F3-6A9F841AB303}"/>
          </ac:grpSpMkLst>
        </pc:grpChg>
        <pc:grpChg chg="add del mod topLvl">
          <ac:chgData name="Justin T. H. Luke" userId="4b240990-f1f0-4e0a-97cc-f3d8c1b31b44" providerId="ADAL" clId="{99D54EFC-1492-4B1A-A174-06DA6E661132}" dt="2018-10-08T15:42:10.240" v="644" actId="165"/>
          <ac:grpSpMkLst>
            <pc:docMk/>
            <pc:sldMk cId="0" sldId="256"/>
            <ac:grpSpMk id="14" creationId="{252F40DD-9400-4907-9F07-37CE5A5F28F3}"/>
          </ac:grpSpMkLst>
        </pc:grpChg>
        <pc:grpChg chg="add del mod">
          <ac:chgData name="Justin T. H. Luke" userId="4b240990-f1f0-4e0a-97cc-f3d8c1b31b44" providerId="ADAL" clId="{99D54EFC-1492-4B1A-A174-06DA6E661132}" dt="2018-10-08T15:41:59.570" v="641" actId="165"/>
          <ac:grpSpMkLst>
            <pc:docMk/>
            <pc:sldMk cId="0" sldId="256"/>
            <ac:grpSpMk id="15" creationId="{EADF8122-4698-4EAB-898C-2A8BF4129F53}"/>
          </ac:grpSpMkLst>
        </pc:grpChg>
        <pc:grpChg chg="add mod">
          <ac:chgData name="Justin T. H. Luke" userId="4b240990-f1f0-4e0a-97cc-f3d8c1b31b44" providerId="ADAL" clId="{99D54EFC-1492-4B1A-A174-06DA6E661132}" dt="2018-10-08T15:27:36.681" v="353" actId="164"/>
          <ac:grpSpMkLst>
            <pc:docMk/>
            <pc:sldMk cId="0" sldId="256"/>
            <ac:grpSpMk id="16" creationId="{6C4727BB-6129-4E9E-A1A6-DB38EC837A03}"/>
          </ac:grpSpMkLst>
        </pc:grpChg>
        <pc:grpChg chg="add del mod">
          <ac:chgData name="Justin T. H. Luke" userId="4b240990-f1f0-4e0a-97cc-f3d8c1b31b44" providerId="ADAL" clId="{99D54EFC-1492-4B1A-A174-06DA6E661132}" dt="2018-10-08T15:31:18.519" v="385" actId="165"/>
          <ac:grpSpMkLst>
            <pc:docMk/>
            <pc:sldMk cId="0" sldId="256"/>
            <ac:grpSpMk id="17" creationId="{F79DE7FF-D481-429A-A551-4E96C3F0F938}"/>
          </ac:grpSpMkLst>
        </pc:grpChg>
        <pc:grpChg chg="add del mod">
          <ac:chgData name="Justin T. H. Luke" userId="4b240990-f1f0-4e0a-97cc-f3d8c1b31b44" providerId="ADAL" clId="{99D54EFC-1492-4B1A-A174-06DA6E661132}" dt="2018-10-08T16:03:14.076" v="982" actId="165"/>
          <ac:grpSpMkLst>
            <pc:docMk/>
            <pc:sldMk cId="0" sldId="256"/>
            <ac:grpSpMk id="18" creationId="{9EDACA61-FDE2-4D4C-AA91-9B404F894F46}"/>
          </ac:grpSpMkLst>
        </pc:grpChg>
        <pc:grpChg chg="add del mod ord">
          <ac:chgData name="Justin T. H. Luke" userId="4b240990-f1f0-4e0a-97cc-f3d8c1b31b44" providerId="ADAL" clId="{99D54EFC-1492-4B1A-A174-06DA6E661132}" dt="2018-10-08T16:56:57.284" v="2182" actId="165"/>
          <ac:grpSpMkLst>
            <pc:docMk/>
            <pc:sldMk cId="0" sldId="256"/>
            <ac:grpSpMk id="23" creationId="{EC1316DC-22A8-42EB-A4DF-A5DF3193558F}"/>
          </ac:grpSpMkLst>
        </pc:grpChg>
        <pc:grpChg chg="add mod">
          <ac:chgData name="Justin T. H. Luke" userId="4b240990-f1f0-4e0a-97cc-f3d8c1b31b44" providerId="ADAL" clId="{99D54EFC-1492-4B1A-A174-06DA6E661132}" dt="2018-10-08T15:29:53.317" v="374" actId="571"/>
          <ac:grpSpMkLst>
            <pc:docMk/>
            <pc:sldMk cId="0" sldId="256"/>
            <ac:grpSpMk id="62" creationId="{E9097FD3-40FF-42F5-B2F3-6D319E449D4F}"/>
          </ac:grpSpMkLst>
        </pc:grpChg>
        <pc:grpChg chg="add mod">
          <ac:chgData name="Justin T. H. Luke" userId="4b240990-f1f0-4e0a-97cc-f3d8c1b31b44" providerId="ADAL" clId="{99D54EFC-1492-4B1A-A174-06DA6E661132}" dt="2018-10-08T16:57:13.324" v="2184" actId="164"/>
          <ac:grpSpMkLst>
            <pc:docMk/>
            <pc:sldMk cId="0" sldId="256"/>
            <ac:grpSpMk id="2061" creationId="{A276A5CF-D70D-4FCA-A6D3-7FA926BF7DA8}"/>
          </ac:grpSpMkLst>
        </pc:grpChg>
        <pc:graphicFrameChg chg="mod">
          <ac:chgData name="Justin T. H. Luke" userId="4b240990-f1f0-4e0a-97cc-f3d8c1b31b44" providerId="ADAL" clId="{99D54EFC-1492-4B1A-A174-06DA6E661132}" dt="2018-10-08T15:34:17.141" v="421" actId="1036"/>
          <ac:graphicFrameMkLst>
            <pc:docMk/>
            <pc:sldMk cId="0" sldId="256"/>
            <ac:graphicFrameMk id="41" creationId="{35484F87-B201-47A0-B6A5-951E6D561112}"/>
          </ac:graphicFrameMkLst>
        </pc:graphicFrameChg>
        <pc:picChg chg="del mod">
          <ac:chgData name="Justin T. H. Luke" userId="4b240990-f1f0-4e0a-97cc-f3d8c1b31b44" providerId="ADAL" clId="{99D54EFC-1492-4B1A-A174-06DA6E661132}" dt="2018-10-08T14:51:43.401" v="176" actId="478"/>
          <ac:picMkLst>
            <pc:docMk/>
            <pc:sldMk cId="0" sldId="256"/>
            <ac:picMk id="7" creationId="{7ABCDD51-506A-41F7-89D4-096192F2ED9C}"/>
          </ac:picMkLst>
        </pc:picChg>
        <pc:picChg chg="add del mod modCrop">
          <ac:chgData name="Justin T. H. Luke" userId="4b240990-f1f0-4e0a-97cc-f3d8c1b31b44" providerId="ADAL" clId="{99D54EFC-1492-4B1A-A174-06DA6E661132}" dt="2018-10-08T14:38:51.027" v="26" actId="478"/>
          <ac:picMkLst>
            <pc:docMk/>
            <pc:sldMk cId="0" sldId="256"/>
            <ac:picMk id="8" creationId="{A2DADBEA-6C4C-4BD7-9B1C-1AECEDA352EF}"/>
          </ac:picMkLst>
        </pc:picChg>
        <pc:picChg chg="add mod topLvl modCrop">
          <ac:chgData name="Justin T. H. Luke" userId="4b240990-f1f0-4e0a-97cc-f3d8c1b31b44" providerId="ADAL" clId="{99D54EFC-1492-4B1A-A174-06DA6E661132}" dt="2018-10-08T16:23:11.024" v="1273" actId="1036"/>
          <ac:picMkLst>
            <pc:docMk/>
            <pc:sldMk cId="0" sldId="256"/>
            <ac:picMk id="9" creationId="{40CFF26A-80DC-4DBC-8DB6-F30A4B15A5BE}"/>
          </ac:picMkLst>
        </pc:picChg>
        <pc:picChg chg="add mod topLvl modCrop">
          <ac:chgData name="Justin T. H. Luke" userId="4b240990-f1f0-4e0a-97cc-f3d8c1b31b44" providerId="ADAL" clId="{99D54EFC-1492-4B1A-A174-06DA6E661132}" dt="2018-10-08T16:23:13.312" v="1274" actId="1036"/>
          <ac:picMkLst>
            <pc:docMk/>
            <pc:sldMk cId="0" sldId="256"/>
            <ac:picMk id="10" creationId="{0346793C-401A-41F4-B3F9-0D6B6AD075D6}"/>
          </ac:picMkLst>
        </pc:picChg>
        <pc:picChg chg="add mod topLvl modCrop">
          <ac:chgData name="Justin T. H. Luke" userId="4b240990-f1f0-4e0a-97cc-f3d8c1b31b44" providerId="ADAL" clId="{99D54EFC-1492-4B1A-A174-06DA6E661132}" dt="2018-10-08T16:57:13.324" v="2184" actId="164"/>
          <ac:picMkLst>
            <pc:docMk/>
            <pc:sldMk cId="0" sldId="256"/>
            <ac:picMk id="20" creationId="{46A1DDB9-CBCF-43A8-9CFF-327C5C043840}"/>
          </ac:picMkLst>
        </pc:picChg>
        <pc:picChg chg="add mod topLvl">
          <ac:chgData name="Justin T. H. Luke" userId="4b240990-f1f0-4e0a-97cc-f3d8c1b31b44" providerId="ADAL" clId="{99D54EFC-1492-4B1A-A174-06DA6E661132}" dt="2018-10-08T16:57:13.324" v="2184" actId="164"/>
          <ac:picMkLst>
            <pc:docMk/>
            <pc:sldMk cId="0" sldId="256"/>
            <ac:picMk id="22" creationId="{9217154E-8D99-4E27-B32F-40D3FE0B0F7E}"/>
          </ac:picMkLst>
        </pc:picChg>
        <pc:picChg chg="add mod">
          <ac:chgData name="Justin T. H. Luke" userId="4b240990-f1f0-4e0a-97cc-f3d8c1b31b44" providerId="ADAL" clId="{99D54EFC-1492-4B1A-A174-06DA6E661132}" dt="2018-10-08T15:33:38.185" v="415" actId="1076"/>
          <ac:picMkLst>
            <pc:docMk/>
            <pc:sldMk cId="0" sldId="256"/>
            <ac:picMk id="52" creationId="{24D0357B-C9C9-4D8E-952E-5228AB75E5BE}"/>
          </ac:picMkLst>
        </pc:picChg>
        <pc:picChg chg="add mod">
          <ac:chgData name="Justin T. H. Luke" userId="4b240990-f1f0-4e0a-97cc-f3d8c1b31b44" providerId="ADAL" clId="{99D54EFC-1492-4B1A-A174-06DA6E661132}" dt="2018-10-08T15:33:50.994" v="417" actId="1076"/>
          <ac:picMkLst>
            <pc:docMk/>
            <pc:sldMk cId="0" sldId="256"/>
            <ac:picMk id="53" creationId="{2B40B88F-2045-4EE7-A6FE-08D89547DE21}"/>
          </ac:picMkLst>
        </pc:picChg>
        <pc:picChg chg="add mod">
          <ac:chgData name="Justin T. H. Luke" userId="4b240990-f1f0-4e0a-97cc-f3d8c1b31b44" providerId="ADAL" clId="{99D54EFC-1492-4B1A-A174-06DA6E661132}" dt="2018-10-08T15:34:06.882" v="420" actId="1076"/>
          <ac:picMkLst>
            <pc:docMk/>
            <pc:sldMk cId="0" sldId="256"/>
            <ac:picMk id="54" creationId="{CD18FF95-6CBC-4A0F-825E-D8C53A90DD55}"/>
          </ac:picMkLst>
        </pc:picChg>
        <pc:picChg chg="add mod">
          <ac:chgData name="Justin T. H. Luke" userId="4b240990-f1f0-4e0a-97cc-f3d8c1b31b44" providerId="ADAL" clId="{99D54EFC-1492-4B1A-A174-06DA6E661132}" dt="2018-10-08T15:33:28.391" v="413" actId="1076"/>
          <ac:picMkLst>
            <pc:docMk/>
            <pc:sldMk cId="0" sldId="256"/>
            <ac:picMk id="55" creationId="{9481657D-B578-4577-AA83-7398A081E033}"/>
          </ac:picMkLst>
        </pc:picChg>
        <pc:picChg chg="add mod">
          <ac:chgData name="Justin T. H. Luke" userId="4b240990-f1f0-4e0a-97cc-f3d8c1b31b44" providerId="ADAL" clId="{99D54EFC-1492-4B1A-A174-06DA6E661132}" dt="2018-10-08T16:24:19.619" v="1287" actId="1076"/>
          <ac:picMkLst>
            <pc:docMk/>
            <pc:sldMk cId="0" sldId="256"/>
            <ac:picMk id="56" creationId="{122E856D-86C6-4016-988A-F75E3B23D980}"/>
          </ac:picMkLst>
        </pc:picChg>
        <pc:picChg chg="add mod">
          <ac:chgData name="Justin T. H. Luke" userId="4b240990-f1f0-4e0a-97cc-f3d8c1b31b44" providerId="ADAL" clId="{99D54EFC-1492-4B1A-A174-06DA6E661132}" dt="2018-10-08T16:26:02.447" v="1322" actId="1035"/>
          <ac:picMkLst>
            <pc:docMk/>
            <pc:sldMk cId="0" sldId="256"/>
            <ac:picMk id="68" creationId="{BFDE9BA1-E065-4C08-B0FC-7554A574427F}"/>
          </ac:picMkLst>
        </pc:picChg>
        <pc:picChg chg="add del mod">
          <ac:chgData name="Justin T. H. Luke" userId="4b240990-f1f0-4e0a-97cc-f3d8c1b31b44" providerId="ADAL" clId="{99D54EFC-1492-4B1A-A174-06DA6E661132}" dt="2018-10-08T15:48:33.319" v="671" actId="478"/>
          <ac:picMkLst>
            <pc:docMk/>
            <pc:sldMk cId="0" sldId="256"/>
            <ac:picMk id="72" creationId="{0658A33B-F19D-46C1-A1BA-4DEE0DFDD3DF}"/>
          </ac:picMkLst>
        </pc:picChg>
        <pc:picChg chg="add del mod ord modCrop">
          <ac:chgData name="Justin T. H. Luke" userId="4b240990-f1f0-4e0a-97cc-f3d8c1b31b44" providerId="ADAL" clId="{99D54EFC-1492-4B1A-A174-06DA6E661132}" dt="2018-10-08T16:36:49.401" v="1692" actId="478"/>
          <ac:picMkLst>
            <pc:docMk/>
            <pc:sldMk cId="0" sldId="256"/>
            <ac:picMk id="2048" creationId="{E7E92F6A-29B3-4091-856E-2E6A8FDE0A9F}"/>
          </ac:picMkLst>
        </pc:picChg>
        <pc:picChg chg="add mod ord">
          <ac:chgData name="Justin T. H. Luke" userId="4b240990-f1f0-4e0a-97cc-f3d8c1b31b44" providerId="ADAL" clId="{99D54EFC-1492-4B1A-A174-06DA6E661132}" dt="2018-10-08T16:37:17.702" v="1697" actId="1076"/>
          <ac:picMkLst>
            <pc:docMk/>
            <pc:sldMk cId="0" sldId="256"/>
            <ac:picMk id="2049" creationId="{7F3884DB-0C15-4477-9698-D684E37A58CC}"/>
          </ac:picMkLst>
        </pc:picChg>
        <pc:picChg chg="add mod">
          <ac:chgData name="Justin T. H. Luke" userId="4b240990-f1f0-4e0a-97cc-f3d8c1b31b44" providerId="ADAL" clId="{99D54EFC-1492-4B1A-A174-06DA6E661132}" dt="2018-10-08T16:45:43.854" v="2173" actId="1038"/>
          <ac:picMkLst>
            <pc:docMk/>
            <pc:sldMk cId="0" sldId="256"/>
            <ac:picMk id="2073" creationId="{B7CC72ED-3BC4-4438-BE63-9CF2428C5B7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68202-B030-46ED-AEFD-804B4E20EF9C}" type="doc">
      <dgm:prSet loTypeId="urn:microsoft.com/office/officeart/2005/8/layout/hProcess4" loCatId="process" qsTypeId="urn:microsoft.com/office/officeart/2005/8/quickstyle/simple1" qsCatId="simple" csTypeId="urn:microsoft.com/office/officeart/2005/8/colors/accent1_2" csCatId="accent1" phldr="1"/>
      <dgm:spPr/>
    </dgm:pt>
    <dgm:pt modelId="{CE381677-3470-4880-8040-E40CF37079D7}">
      <dgm:prSet phldrT="[Text]"/>
      <dgm:spPr/>
      <dgm:t>
        <a:bodyPr/>
        <a:lstStyle/>
        <a:p>
          <a:r>
            <a:rPr lang="en-CA" dirty="0"/>
            <a:t>Data Ingestion</a:t>
          </a:r>
        </a:p>
      </dgm:t>
    </dgm:pt>
    <dgm:pt modelId="{F7CDD81D-FC91-4E44-937D-6D55FC5F09E5}" type="parTrans" cxnId="{CA94C574-9C56-4947-B454-14B4767121FC}">
      <dgm:prSet/>
      <dgm:spPr/>
      <dgm:t>
        <a:bodyPr/>
        <a:lstStyle/>
        <a:p>
          <a:endParaRPr lang="en-CA"/>
        </a:p>
      </dgm:t>
    </dgm:pt>
    <dgm:pt modelId="{968BBBFA-C8DD-4BD2-A9EB-694C319A50D0}" type="sibTrans" cxnId="{CA94C574-9C56-4947-B454-14B4767121FC}">
      <dgm:prSet/>
      <dgm:spPr/>
      <dgm:t>
        <a:bodyPr/>
        <a:lstStyle/>
        <a:p>
          <a:endParaRPr lang="en-CA"/>
        </a:p>
      </dgm:t>
    </dgm:pt>
    <dgm:pt modelId="{262A1EFF-79B1-48DF-8E26-DFBE08711912}">
      <dgm:prSet phldrT="[Text]"/>
      <dgm:spPr/>
      <dgm:t>
        <a:bodyPr/>
        <a:lstStyle/>
        <a:p>
          <a:r>
            <a:rPr lang="en-CA" dirty="0"/>
            <a:t>Scenario-based Forecasting</a:t>
          </a:r>
        </a:p>
      </dgm:t>
    </dgm:pt>
    <dgm:pt modelId="{0A0CD6ED-E53D-43CB-9632-7D92620B9E29}" type="parTrans" cxnId="{05068380-6AF4-491A-9E92-72D85900E9DC}">
      <dgm:prSet/>
      <dgm:spPr/>
      <dgm:t>
        <a:bodyPr/>
        <a:lstStyle/>
        <a:p>
          <a:endParaRPr lang="en-CA"/>
        </a:p>
      </dgm:t>
    </dgm:pt>
    <dgm:pt modelId="{2704722E-194F-462B-93D0-F439CEBEB38A}" type="sibTrans" cxnId="{05068380-6AF4-491A-9E92-72D85900E9DC}">
      <dgm:prSet/>
      <dgm:spPr/>
      <dgm:t>
        <a:bodyPr/>
        <a:lstStyle/>
        <a:p>
          <a:endParaRPr lang="en-CA"/>
        </a:p>
      </dgm:t>
    </dgm:pt>
    <dgm:pt modelId="{C77CF0B0-BD7F-4FE1-A406-6F47AEA2C67B}">
      <dgm:prSet phldrT="[Text]"/>
      <dgm:spPr/>
      <dgm:t>
        <a:bodyPr/>
        <a:lstStyle/>
        <a:p>
          <a:r>
            <a:rPr lang="en-CA" dirty="0"/>
            <a:t>Smart Charging</a:t>
          </a:r>
        </a:p>
      </dgm:t>
    </dgm:pt>
    <dgm:pt modelId="{4974A10F-B9E8-475B-8933-2BB1B795EB65}" type="parTrans" cxnId="{FFF46BB1-EB26-4E3E-90C5-04B87C9F8D84}">
      <dgm:prSet/>
      <dgm:spPr/>
      <dgm:t>
        <a:bodyPr/>
        <a:lstStyle/>
        <a:p>
          <a:endParaRPr lang="en-CA"/>
        </a:p>
      </dgm:t>
    </dgm:pt>
    <dgm:pt modelId="{7AF81321-6807-4E4C-93BA-1F2B33ECD02F}" type="sibTrans" cxnId="{FFF46BB1-EB26-4E3E-90C5-04B87C9F8D84}">
      <dgm:prSet/>
      <dgm:spPr/>
      <dgm:t>
        <a:bodyPr/>
        <a:lstStyle/>
        <a:p>
          <a:endParaRPr lang="en-CA"/>
        </a:p>
      </dgm:t>
    </dgm:pt>
    <dgm:pt modelId="{27EEBD76-7714-4235-9A97-22C7EC1B1BD3}">
      <dgm:prSet phldrT="[Text]"/>
      <dgm:spPr/>
      <dgm:t>
        <a:bodyPr/>
        <a:lstStyle/>
        <a:p>
          <a:r>
            <a:rPr lang="en-CA" dirty="0"/>
            <a:t>Cost-Benefit Analysis for Different Stakeholders</a:t>
          </a:r>
        </a:p>
      </dgm:t>
    </dgm:pt>
    <dgm:pt modelId="{3B980C92-C5AB-438F-A5B7-7E63DA0478BB}" type="parTrans" cxnId="{621ED86B-75BD-4A1B-9955-A11CAAA08DE8}">
      <dgm:prSet/>
      <dgm:spPr/>
      <dgm:t>
        <a:bodyPr/>
        <a:lstStyle/>
        <a:p>
          <a:endParaRPr lang="en-CA"/>
        </a:p>
      </dgm:t>
    </dgm:pt>
    <dgm:pt modelId="{0DF7C650-207D-4151-B00E-E08AF9639430}" type="sibTrans" cxnId="{621ED86B-75BD-4A1B-9955-A11CAAA08DE8}">
      <dgm:prSet/>
      <dgm:spPr/>
      <dgm:t>
        <a:bodyPr/>
        <a:lstStyle/>
        <a:p>
          <a:endParaRPr lang="en-CA"/>
        </a:p>
      </dgm:t>
    </dgm:pt>
    <dgm:pt modelId="{BAFD7DBB-6E99-424D-AE8A-7A4EA1267AD6}">
      <dgm:prSet phldrT="[Text]"/>
      <dgm:spPr/>
      <dgm:t>
        <a:bodyPr/>
        <a:lstStyle/>
        <a:p>
          <a:r>
            <a:rPr lang="en-CA" b="1" dirty="0">
              <a:solidFill>
                <a:schemeClr val="tx1"/>
              </a:solidFill>
            </a:rPr>
            <a:t>Charging Session Data</a:t>
          </a:r>
        </a:p>
      </dgm:t>
    </dgm:pt>
    <dgm:pt modelId="{15AC8568-005C-4CBC-ABD1-03E4DD9D4B86}" type="parTrans" cxnId="{CB879BCE-F3D1-41D7-8820-ACE299743E2D}">
      <dgm:prSet/>
      <dgm:spPr/>
      <dgm:t>
        <a:bodyPr/>
        <a:lstStyle/>
        <a:p>
          <a:endParaRPr lang="en-CA"/>
        </a:p>
      </dgm:t>
    </dgm:pt>
    <dgm:pt modelId="{A66DC20E-3D32-43A0-8638-AA931F53A4C0}" type="sibTrans" cxnId="{CB879BCE-F3D1-41D7-8820-ACE299743E2D}">
      <dgm:prSet/>
      <dgm:spPr/>
      <dgm:t>
        <a:bodyPr/>
        <a:lstStyle/>
        <a:p>
          <a:endParaRPr lang="en-CA"/>
        </a:p>
      </dgm:t>
    </dgm:pt>
    <dgm:pt modelId="{85B3C46A-40C0-4A89-954D-53FD0BCB4489}">
      <dgm:prSet phldrT="[Text]"/>
      <dgm:spPr/>
      <dgm:t>
        <a:bodyPr/>
        <a:lstStyle/>
        <a:p>
          <a:r>
            <a:rPr lang="en-CA" dirty="0">
              <a:solidFill>
                <a:schemeClr val="tx1"/>
              </a:solidFill>
            </a:rPr>
            <a:t>Origin-destination data</a:t>
          </a:r>
        </a:p>
      </dgm:t>
    </dgm:pt>
    <dgm:pt modelId="{0D60A2D2-EE51-4CD1-AE71-5A685240AE98}" type="parTrans" cxnId="{1EB022C4-10E7-475D-94C1-C7D755BBF86D}">
      <dgm:prSet/>
      <dgm:spPr/>
      <dgm:t>
        <a:bodyPr/>
        <a:lstStyle/>
        <a:p>
          <a:endParaRPr lang="en-CA"/>
        </a:p>
      </dgm:t>
    </dgm:pt>
    <dgm:pt modelId="{1FA8D4B4-6334-4872-88AA-BB37566F4235}" type="sibTrans" cxnId="{1EB022C4-10E7-475D-94C1-C7D755BBF86D}">
      <dgm:prSet/>
      <dgm:spPr/>
      <dgm:t>
        <a:bodyPr/>
        <a:lstStyle/>
        <a:p>
          <a:endParaRPr lang="en-CA"/>
        </a:p>
      </dgm:t>
    </dgm:pt>
    <dgm:pt modelId="{95C17CD4-4F20-4C86-83CA-207A0B7DAA40}">
      <dgm:prSet phldrT="[Text]"/>
      <dgm:spPr/>
      <dgm:t>
        <a:bodyPr/>
        <a:lstStyle/>
        <a:p>
          <a:r>
            <a:rPr lang="en-CA" dirty="0">
              <a:solidFill>
                <a:schemeClr val="tx1"/>
              </a:solidFill>
            </a:rPr>
            <a:t>Travel demand growth</a:t>
          </a:r>
        </a:p>
      </dgm:t>
    </dgm:pt>
    <dgm:pt modelId="{290C02A9-DFBC-46BB-ACB0-524C94CE86EA}" type="parTrans" cxnId="{37834FFE-1A56-44F7-A7F0-C7B3150382D1}">
      <dgm:prSet/>
      <dgm:spPr/>
      <dgm:t>
        <a:bodyPr/>
        <a:lstStyle/>
        <a:p>
          <a:endParaRPr lang="en-CA"/>
        </a:p>
      </dgm:t>
    </dgm:pt>
    <dgm:pt modelId="{6B9F55D1-14E8-4C35-882E-BAF6EFD1062E}" type="sibTrans" cxnId="{37834FFE-1A56-44F7-A7F0-C7B3150382D1}">
      <dgm:prSet/>
      <dgm:spPr/>
      <dgm:t>
        <a:bodyPr/>
        <a:lstStyle/>
        <a:p>
          <a:endParaRPr lang="en-CA"/>
        </a:p>
      </dgm:t>
    </dgm:pt>
    <dgm:pt modelId="{A848EEA0-6930-45DF-B739-2D793765CD4E}">
      <dgm:prSet phldrT="[Text]"/>
      <dgm:spPr/>
      <dgm:t>
        <a:bodyPr/>
        <a:lstStyle/>
        <a:p>
          <a:r>
            <a:rPr lang="en-CA" dirty="0"/>
            <a:t>State goals – EV growth, charging infrastructure deployment, storage mandates, RPS</a:t>
          </a:r>
        </a:p>
      </dgm:t>
    </dgm:pt>
    <dgm:pt modelId="{638ACAFC-C693-4561-821E-F1B3B19FD9AA}" type="parTrans" cxnId="{5B583103-631F-4910-A440-420CBEA7CA2F}">
      <dgm:prSet/>
      <dgm:spPr/>
      <dgm:t>
        <a:bodyPr/>
        <a:lstStyle/>
        <a:p>
          <a:endParaRPr lang="en-CA"/>
        </a:p>
      </dgm:t>
    </dgm:pt>
    <dgm:pt modelId="{BC179DC2-3B8D-4D43-8CCF-352587C5F9F6}" type="sibTrans" cxnId="{5B583103-631F-4910-A440-420CBEA7CA2F}">
      <dgm:prSet/>
      <dgm:spPr/>
      <dgm:t>
        <a:bodyPr/>
        <a:lstStyle/>
        <a:p>
          <a:endParaRPr lang="en-CA"/>
        </a:p>
      </dgm:t>
    </dgm:pt>
    <dgm:pt modelId="{FC12BCEC-D3C8-4A07-A017-53BBD0B7A655}">
      <dgm:prSet/>
      <dgm:spPr/>
      <dgm:t>
        <a:bodyPr/>
        <a:lstStyle/>
        <a:p>
          <a:r>
            <a:rPr lang="en-CA" dirty="0"/>
            <a:t>For each scenario, forecast aggregated </a:t>
          </a:r>
          <a:r>
            <a:rPr lang="en-CA" b="1" dirty="0"/>
            <a:t>EV charging demand and flexibility</a:t>
          </a:r>
        </a:p>
      </dgm:t>
    </dgm:pt>
    <dgm:pt modelId="{FEC443C6-EE78-472B-A874-7D8BF372784E}" type="parTrans" cxnId="{18DAC72D-C5E0-40E0-ABBF-BD8D4A5FE28C}">
      <dgm:prSet/>
      <dgm:spPr/>
      <dgm:t>
        <a:bodyPr/>
        <a:lstStyle/>
        <a:p>
          <a:endParaRPr lang="en-CA"/>
        </a:p>
      </dgm:t>
    </dgm:pt>
    <dgm:pt modelId="{0114D919-8FB0-4218-9750-3E54DC1B5B33}" type="sibTrans" cxnId="{18DAC72D-C5E0-40E0-ABBF-BD8D4A5FE28C}">
      <dgm:prSet/>
      <dgm:spPr/>
      <dgm:t>
        <a:bodyPr/>
        <a:lstStyle/>
        <a:p>
          <a:endParaRPr lang="en-CA"/>
        </a:p>
      </dgm:t>
    </dgm:pt>
    <dgm:pt modelId="{EFFD4774-F22E-4FDF-BBCC-7868B3898C67}">
      <dgm:prSet/>
      <dgm:spPr/>
      <dgm:t>
        <a:bodyPr/>
        <a:lstStyle/>
        <a:p>
          <a:r>
            <a:rPr lang="en-CA" dirty="0"/>
            <a:t>For each scenario, determine </a:t>
          </a:r>
          <a:r>
            <a:rPr lang="en-CA" b="1" dirty="0"/>
            <a:t>optimal solar capacity</a:t>
          </a:r>
          <a:r>
            <a:rPr lang="en-CA" dirty="0"/>
            <a:t>: solar purely absorbed by smart charging of EVs at each aggregation point</a:t>
          </a:r>
        </a:p>
      </dgm:t>
    </dgm:pt>
    <dgm:pt modelId="{4D7BE9DA-1F19-436D-983D-276C646B249B}" type="parTrans" cxnId="{7EF65362-3049-4E24-936A-EAFE00D7C160}">
      <dgm:prSet/>
      <dgm:spPr/>
      <dgm:t>
        <a:bodyPr/>
        <a:lstStyle/>
        <a:p>
          <a:endParaRPr lang="en-CA"/>
        </a:p>
      </dgm:t>
    </dgm:pt>
    <dgm:pt modelId="{37D6F19E-15D5-4EEA-80C4-8047D755483C}" type="sibTrans" cxnId="{7EF65362-3049-4E24-936A-EAFE00D7C160}">
      <dgm:prSet/>
      <dgm:spPr/>
      <dgm:t>
        <a:bodyPr/>
        <a:lstStyle/>
        <a:p>
          <a:endParaRPr lang="en-CA"/>
        </a:p>
      </dgm:t>
    </dgm:pt>
    <dgm:pt modelId="{32A9822E-E4D2-4A56-A05F-FEF852AD55CC}">
      <dgm:prSet/>
      <dgm:spPr/>
      <dgm:t>
        <a:bodyPr/>
        <a:lstStyle/>
        <a:p>
          <a:r>
            <a:rPr lang="en-CA" dirty="0"/>
            <a:t>For each scenario and stakeholder, perform </a:t>
          </a:r>
          <a:r>
            <a:rPr lang="en-CA" b="1" dirty="0"/>
            <a:t>cost-benefit analysis:</a:t>
          </a:r>
          <a:r>
            <a:rPr lang="en-CA" b="0" dirty="0"/>
            <a:t> identifying the key factors/market drivers for smart charging algorithm</a:t>
          </a:r>
          <a:endParaRPr lang="en-CA" b="1" dirty="0"/>
        </a:p>
      </dgm:t>
    </dgm:pt>
    <dgm:pt modelId="{8AA9A9AD-3B42-49F6-9983-FC50BB1FF888}" type="parTrans" cxnId="{07AB9950-6D24-4C4E-8690-32AA2FE114EE}">
      <dgm:prSet/>
      <dgm:spPr/>
      <dgm:t>
        <a:bodyPr/>
        <a:lstStyle/>
        <a:p>
          <a:endParaRPr lang="en-CA"/>
        </a:p>
      </dgm:t>
    </dgm:pt>
    <dgm:pt modelId="{43372C27-D445-45A1-BD53-F211DCF0D098}" type="sibTrans" cxnId="{07AB9950-6D24-4C4E-8690-32AA2FE114EE}">
      <dgm:prSet/>
      <dgm:spPr/>
      <dgm:t>
        <a:bodyPr/>
        <a:lstStyle/>
        <a:p>
          <a:endParaRPr lang="en-CA"/>
        </a:p>
      </dgm:t>
    </dgm:pt>
    <dgm:pt modelId="{E809401A-41C2-40EA-87B1-FA029DA9CFF9}" type="pres">
      <dgm:prSet presAssocID="{A2068202-B030-46ED-AEFD-804B4E20EF9C}" presName="Name0" presStyleCnt="0">
        <dgm:presLayoutVars>
          <dgm:dir/>
          <dgm:animLvl val="lvl"/>
          <dgm:resizeHandles val="exact"/>
        </dgm:presLayoutVars>
      </dgm:prSet>
      <dgm:spPr/>
    </dgm:pt>
    <dgm:pt modelId="{CBA1AB3C-13F7-442A-B1F7-4F2535620560}" type="pres">
      <dgm:prSet presAssocID="{A2068202-B030-46ED-AEFD-804B4E20EF9C}" presName="tSp" presStyleCnt="0"/>
      <dgm:spPr/>
    </dgm:pt>
    <dgm:pt modelId="{14539885-6794-4A0F-9962-C2BFA2D475EF}" type="pres">
      <dgm:prSet presAssocID="{A2068202-B030-46ED-AEFD-804B4E20EF9C}" presName="bSp" presStyleCnt="0"/>
      <dgm:spPr/>
    </dgm:pt>
    <dgm:pt modelId="{2F1D2E30-EA8A-4FDA-BF76-4313A6261465}" type="pres">
      <dgm:prSet presAssocID="{A2068202-B030-46ED-AEFD-804B4E20EF9C}" presName="process" presStyleCnt="0"/>
      <dgm:spPr/>
    </dgm:pt>
    <dgm:pt modelId="{966913F0-CA55-4324-B7CC-13B3F26256EE}" type="pres">
      <dgm:prSet presAssocID="{CE381677-3470-4880-8040-E40CF37079D7}" presName="composite1" presStyleCnt="0"/>
      <dgm:spPr/>
    </dgm:pt>
    <dgm:pt modelId="{6FA3C023-866E-47CE-AAE0-917F6A992042}" type="pres">
      <dgm:prSet presAssocID="{CE381677-3470-4880-8040-E40CF37079D7}" presName="dummyNode1" presStyleLbl="node1" presStyleIdx="0" presStyleCnt="4"/>
      <dgm:spPr/>
    </dgm:pt>
    <dgm:pt modelId="{FD40F17E-0EA9-4684-AC37-360412F47A29}" type="pres">
      <dgm:prSet presAssocID="{CE381677-3470-4880-8040-E40CF37079D7}" presName="childNode1" presStyleLbl="bgAcc1" presStyleIdx="0" presStyleCnt="4" custScaleY="104698">
        <dgm:presLayoutVars>
          <dgm:bulletEnabled val="1"/>
        </dgm:presLayoutVars>
      </dgm:prSet>
      <dgm:spPr/>
    </dgm:pt>
    <dgm:pt modelId="{D6E359CE-240B-407F-92E1-B20512089E88}" type="pres">
      <dgm:prSet presAssocID="{CE381677-3470-4880-8040-E40CF37079D7}" presName="childNode1tx" presStyleLbl="bgAcc1" presStyleIdx="0" presStyleCnt="4">
        <dgm:presLayoutVars>
          <dgm:bulletEnabled val="1"/>
        </dgm:presLayoutVars>
      </dgm:prSet>
      <dgm:spPr/>
    </dgm:pt>
    <dgm:pt modelId="{48A24A72-314D-40C3-A181-7CBCBE1D1929}" type="pres">
      <dgm:prSet presAssocID="{CE381677-3470-4880-8040-E40CF37079D7}" presName="parentNode1" presStyleLbl="node1" presStyleIdx="0" presStyleCnt="4">
        <dgm:presLayoutVars>
          <dgm:chMax val="1"/>
          <dgm:bulletEnabled val="1"/>
        </dgm:presLayoutVars>
      </dgm:prSet>
      <dgm:spPr/>
    </dgm:pt>
    <dgm:pt modelId="{E31AED77-A00D-4549-B257-4E3A0DEEFFB7}" type="pres">
      <dgm:prSet presAssocID="{CE381677-3470-4880-8040-E40CF37079D7}" presName="connSite1" presStyleCnt="0"/>
      <dgm:spPr/>
    </dgm:pt>
    <dgm:pt modelId="{57FF0EA7-E281-456A-9448-501E6DFC1B36}" type="pres">
      <dgm:prSet presAssocID="{968BBBFA-C8DD-4BD2-A9EB-694C319A50D0}" presName="Name9" presStyleLbl="sibTrans2D1" presStyleIdx="0" presStyleCnt="3"/>
      <dgm:spPr/>
    </dgm:pt>
    <dgm:pt modelId="{5BD025E2-AABF-4D1E-9941-0BBACF3A35FD}" type="pres">
      <dgm:prSet presAssocID="{262A1EFF-79B1-48DF-8E26-DFBE08711912}" presName="composite2" presStyleCnt="0"/>
      <dgm:spPr/>
    </dgm:pt>
    <dgm:pt modelId="{C8B04C7A-93C3-4719-9ED7-6682A3F69AC4}" type="pres">
      <dgm:prSet presAssocID="{262A1EFF-79B1-48DF-8E26-DFBE08711912}" presName="dummyNode2" presStyleLbl="node1" presStyleIdx="0" presStyleCnt="4"/>
      <dgm:spPr/>
    </dgm:pt>
    <dgm:pt modelId="{2DC3E3C5-7907-48C4-986C-1BED1AC4A9C5}" type="pres">
      <dgm:prSet presAssocID="{262A1EFF-79B1-48DF-8E26-DFBE08711912}" presName="childNode2" presStyleLbl="bgAcc1" presStyleIdx="1" presStyleCnt="4" custScaleY="104698">
        <dgm:presLayoutVars>
          <dgm:bulletEnabled val="1"/>
        </dgm:presLayoutVars>
      </dgm:prSet>
      <dgm:spPr/>
    </dgm:pt>
    <dgm:pt modelId="{DB645B61-E6AF-4028-B248-255B2D6CEA42}" type="pres">
      <dgm:prSet presAssocID="{262A1EFF-79B1-48DF-8E26-DFBE08711912}" presName="childNode2tx" presStyleLbl="bgAcc1" presStyleIdx="1" presStyleCnt="4">
        <dgm:presLayoutVars>
          <dgm:bulletEnabled val="1"/>
        </dgm:presLayoutVars>
      </dgm:prSet>
      <dgm:spPr/>
    </dgm:pt>
    <dgm:pt modelId="{ABD02B38-951F-4731-8359-7A3B72B299F3}" type="pres">
      <dgm:prSet presAssocID="{262A1EFF-79B1-48DF-8E26-DFBE08711912}" presName="parentNode2" presStyleLbl="node1" presStyleIdx="1" presStyleCnt="4">
        <dgm:presLayoutVars>
          <dgm:chMax val="0"/>
          <dgm:bulletEnabled val="1"/>
        </dgm:presLayoutVars>
      </dgm:prSet>
      <dgm:spPr/>
    </dgm:pt>
    <dgm:pt modelId="{E9F3CA38-3366-453A-9F88-BD8AB54C44AF}" type="pres">
      <dgm:prSet presAssocID="{262A1EFF-79B1-48DF-8E26-DFBE08711912}" presName="connSite2" presStyleCnt="0"/>
      <dgm:spPr/>
    </dgm:pt>
    <dgm:pt modelId="{760A6035-45D4-4B6E-924A-4FC3D20F0071}" type="pres">
      <dgm:prSet presAssocID="{2704722E-194F-462B-93D0-F439CEBEB38A}" presName="Name18" presStyleLbl="sibTrans2D1" presStyleIdx="1" presStyleCnt="3"/>
      <dgm:spPr/>
    </dgm:pt>
    <dgm:pt modelId="{EFBE03A5-F1FB-44BC-A2E0-7666619257E6}" type="pres">
      <dgm:prSet presAssocID="{C77CF0B0-BD7F-4FE1-A406-6F47AEA2C67B}" presName="composite1" presStyleCnt="0"/>
      <dgm:spPr/>
    </dgm:pt>
    <dgm:pt modelId="{65C7A526-BC5F-4840-A238-EF0D21832B95}" type="pres">
      <dgm:prSet presAssocID="{C77CF0B0-BD7F-4FE1-A406-6F47AEA2C67B}" presName="dummyNode1" presStyleLbl="node1" presStyleIdx="1" presStyleCnt="4"/>
      <dgm:spPr/>
    </dgm:pt>
    <dgm:pt modelId="{3B3440E0-FB1C-4B54-8062-BF1567B90102}" type="pres">
      <dgm:prSet presAssocID="{C77CF0B0-BD7F-4FE1-A406-6F47AEA2C67B}" presName="childNode1" presStyleLbl="bgAcc1" presStyleIdx="2" presStyleCnt="4" custScaleY="104698">
        <dgm:presLayoutVars>
          <dgm:bulletEnabled val="1"/>
        </dgm:presLayoutVars>
      </dgm:prSet>
      <dgm:spPr/>
    </dgm:pt>
    <dgm:pt modelId="{0E92EDF1-A228-4639-82B4-871401184537}" type="pres">
      <dgm:prSet presAssocID="{C77CF0B0-BD7F-4FE1-A406-6F47AEA2C67B}" presName="childNode1tx" presStyleLbl="bgAcc1" presStyleIdx="2" presStyleCnt="4">
        <dgm:presLayoutVars>
          <dgm:bulletEnabled val="1"/>
        </dgm:presLayoutVars>
      </dgm:prSet>
      <dgm:spPr/>
    </dgm:pt>
    <dgm:pt modelId="{926B2940-BC3C-46CC-99C6-AA836803A58B}" type="pres">
      <dgm:prSet presAssocID="{C77CF0B0-BD7F-4FE1-A406-6F47AEA2C67B}" presName="parentNode1" presStyleLbl="node1" presStyleIdx="2" presStyleCnt="4">
        <dgm:presLayoutVars>
          <dgm:chMax val="1"/>
          <dgm:bulletEnabled val="1"/>
        </dgm:presLayoutVars>
      </dgm:prSet>
      <dgm:spPr/>
    </dgm:pt>
    <dgm:pt modelId="{880557E2-A7E6-464B-B049-9BCB5263EC6B}" type="pres">
      <dgm:prSet presAssocID="{C77CF0B0-BD7F-4FE1-A406-6F47AEA2C67B}" presName="connSite1" presStyleCnt="0"/>
      <dgm:spPr/>
    </dgm:pt>
    <dgm:pt modelId="{7CDB47E5-DFBD-4564-BA5D-A269B0A709E8}" type="pres">
      <dgm:prSet presAssocID="{7AF81321-6807-4E4C-93BA-1F2B33ECD02F}" presName="Name9" presStyleLbl="sibTrans2D1" presStyleIdx="2" presStyleCnt="3"/>
      <dgm:spPr/>
    </dgm:pt>
    <dgm:pt modelId="{8E96E271-D06F-42E2-AD83-F2BEB0BBD343}" type="pres">
      <dgm:prSet presAssocID="{27EEBD76-7714-4235-9A97-22C7EC1B1BD3}" presName="composite2" presStyleCnt="0"/>
      <dgm:spPr/>
    </dgm:pt>
    <dgm:pt modelId="{BF4D22F7-D165-45CF-B1E9-DFE96B56C95A}" type="pres">
      <dgm:prSet presAssocID="{27EEBD76-7714-4235-9A97-22C7EC1B1BD3}" presName="dummyNode2" presStyleLbl="node1" presStyleIdx="2" presStyleCnt="4"/>
      <dgm:spPr/>
    </dgm:pt>
    <dgm:pt modelId="{D14AA027-AA67-49A1-97A6-2BB15E877F99}" type="pres">
      <dgm:prSet presAssocID="{27EEBD76-7714-4235-9A97-22C7EC1B1BD3}" presName="childNode2" presStyleLbl="bgAcc1" presStyleIdx="3" presStyleCnt="4" custScaleY="104698">
        <dgm:presLayoutVars>
          <dgm:bulletEnabled val="1"/>
        </dgm:presLayoutVars>
      </dgm:prSet>
      <dgm:spPr/>
    </dgm:pt>
    <dgm:pt modelId="{F6C1543F-A0A2-45E4-9B8F-D1C02AE633C7}" type="pres">
      <dgm:prSet presAssocID="{27EEBD76-7714-4235-9A97-22C7EC1B1BD3}" presName="childNode2tx" presStyleLbl="bgAcc1" presStyleIdx="3" presStyleCnt="4">
        <dgm:presLayoutVars>
          <dgm:bulletEnabled val="1"/>
        </dgm:presLayoutVars>
      </dgm:prSet>
      <dgm:spPr/>
    </dgm:pt>
    <dgm:pt modelId="{BC0BBFD5-81B3-4DAD-8B0D-239263DB4C37}" type="pres">
      <dgm:prSet presAssocID="{27EEBD76-7714-4235-9A97-22C7EC1B1BD3}" presName="parentNode2" presStyleLbl="node1" presStyleIdx="3" presStyleCnt="4">
        <dgm:presLayoutVars>
          <dgm:chMax val="0"/>
          <dgm:bulletEnabled val="1"/>
        </dgm:presLayoutVars>
      </dgm:prSet>
      <dgm:spPr/>
    </dgm:pt>
    <dgm:pt modelId="{48CAF378-579E-4FDD-BADD-710DD640A14F}" type="pres">
      <dgm:prSet presAssocID="{27EEBD76-7714-4235-9A97-22C7EC1B1BD3}" presName="connSite2" presStyleCnt="0"/>
      <dgm:spPr/>
    </dgm:pt>
  </dgm:ptLst>
  <dgm:cxnLst>
    <dgm:cxn modelId="{5B583103-631F-4910-A440-420CBEA7CA2F}" srcId="{CE381677-3470-4880-8040-E40CF37079D7}" destId="{A848EEA0-6930-45DF-B739-2D793765CD4E}" srcOrd="3" destOrd="0" parTransId="{638ACAFC-C693-4561-821E-F1B3B19FD9AA}" sibTransId="{BC179DC2-3B8D-4D43-8CCF-352587C5F9F6}"/>
    <dgm:cxn modelId="{D334E410-9821-4A1F-B791-B6FA445D37AD}" type="presOf" srcId="{A2068202-B030-46ED-AEFD-804B4E20EF9C}" destId="{E809401A-41C2-40EA-87B1-FA029DA9CFF9}" srcOrd="0" destOrd="0" presId="urn:microsoft.com/office/officeart/2005/8/layout/hProcess4"/>
    <dgm:cxn modelId="{841C1913-C1AD-411C-9AC2-8B72C386AC6A}" type="presOf" srcId="{7AF81321-6807-4E4C-93BA-1F2B33ECD02F}" destId="{7CDB47E5-DFBD-4564-BA5D-A269B0A709E8}" srcOrd="0" destOrd="0" presId="urn:microsoft.com/office/officeart/2005/8/layout/hProcess4"/>
    <dgm:cxn modelId="{3BD10B18-A220-4058-8950-FBFDBF968A79}" type="presOf" srcId="{32A9822E-E4D2-4A56-A05F-FEF852AD55CC}" destId="{F6C1543F-A0A2-45E4-9B8F-D1C02AE633C7}" srcOrd="1" destOrd="0" presId="urn:microsoft.com/office/officeart/2005/8/layout/hProcess4"/>
    <dgm:cxn modelId="{E8D3F51B-EE65-4357-B964-4F26720E6B4D}" type="presOf" srcId="{2704722E-194F-462B-93D0-F439CEBEB38A}" destId="{760A6035-45D4-4B6E-924A-4FC3D20F0071}" srcOrd="0" destOrd="0" presId="urn:microsoft.com/office/officeart/2005/8/layout/hProcess4"/>
    <dgm:cxn modelId="{9DA7C21C-4B8F-4D71-8A65-83F2076FB5B4}" type="presOf" srcId="{A848EEA0-6930-45DF-B739-2D793765CD4E}" destId="{D6E359CE-240B-407F-92E1-B20512089E88}" srcOrd="1" destOrd="3" presId="urn:microsoft.com/office/officeart/2005/8/layout/hProcess4"/>
    <dgm:cxn modelId="{3FA89E24-7030-46B2-B997-FB18F8B7019F}" type="presOf" srcId="{95C17CD4-4F20-4C86-83CA-207A0B7DAA40}" destId="{D6E359CE-240B-407F-92E1-B20512089E88}" srcOrd="1" destOrd="2" presId="urn:microsoft.com/office/officeart/2005/8/layout/hProcess4"/>
    <dgm:cxn modelId="{42C97928-21F4-406B-A942-F4EBB50F870D}" type="presOf" srcId="{BAFD7DBB-6E99-424D-AE8A-7A4EA1267AD6}" destId="{FD40F17E-0EA9-4684-AC37-360412F47A29}" srcOrd="0" destOrd="0" presId="urn:microsoft.com/office/officeart/2005/8/layout/hProcess4"/>
    <dgm:cxn modelId="{18DAC72D-C5E0-40E0-ABBF-BD8D4A5FE28C}" srcId="{262A1EFF-79B1-48DF-8E26-DFBE08711912}" destId="{FC12BCEC-D3C8-4A07-A017-53BBD0B7A655}" srcOrd="0" destOrd="0" parTransId="{FEC443C6-EE78-472B-A874-7D8BF372784E}" sibTransId="{0114D919-8FB0-4218-9750-3E54DC1B5B33}"/>
    <dgm:cxn modelId="{AF5D413F-2FA6-47D7-AD82-57D04D724C2D}" type="presOf" srcId="{EFFD4774-F22E-4FDF-BBCC-7868B3898C67}" destId="{3B3440E0-FB1C-4B54-8062-BF1567B90102}" srcOrd="0" destOrd="0" presId="urn:microsoft.com/office/officeart/2005/8/layout/hProcess4"/>
    <dgm:cxn modelId="{7EF65362-3049-4E24-936A-EAFE00D7C160}" srcId="{C77CF0B0-BD7F-4FE1-A406-6F47AEA2C67B}" destId="{EFFD4774-F22E-4FDF-BBCC-7868B3898C67}" srcOrd="0" destOrd="0" parTransId="{4D7BE9DA-1F19-436D-983D-276C646B249B}" sibTransId="{37D6F19E-15D5-4EEA-80C4-8047D755483C}"/>
    <dgm:cxn modelId="{3279FC4A-4A63-404D-92A7-2F4D36DA7143}" type="presOf" srcId="{EFFD4774-F22E-4FDF-BBCC-7868B3898C67}" destId="{0E92EDF1-A228-4639-82B4-871401184537}" srcOrd="1" destOrd="0" presId="urn:microsoft.com/office/officeart/2005/8/layout/hProcess4"/>
    <dgm:cxn modelId="{D8F2184B-9629-4F04-AB83-DA8E8E3725E1}" type="presOf" srcId="{FC12BCEC-D3C8-4A07-A017-53BBD0B7A655}" destId="{2DC3E3C5-7907-48C4-986C-1BED1AC4A9C5}" srcOrd="0" destOrd="0" presId="urn:microsoft.com/office/officeart/2005/8/layout/hProcess4"/>
    <dgm:cxn modelId="{621ED86B-75BD-4A1B-9955-A11CAAA08DE8}" srcId="{A2068202-B030-46ED-AEFD-804B4E20EF9C}" destId="{27EEBD76-7714-4235-9A97-22C7EC1B1BD3}" srcOrd="3" destOrd="0" parTransId="{3B980C92-C5AB-438F-A5B7-7E63DA0478BB}" sibTransId="{0DF7C650-207D-4151-B00E-E08AF9639430}"/>
    <dgm:cxn modelId="{07AB9950-6D24-4C4E-8690-32AA2FE114EE}" srcId="{27EEBD76-7714-4235-9A97-22C7EC1B1BD3}" destId="{32A9822E-E4D2-4A56-A05F-FEF852AD55CC}" srcOrd="0" destOrd="0" parTransId="{8AA9A9AD-3B42-49F6-9983-FC50BB1FF888}" sibTransId="{43372C27-D445-45A1-BD53-F211DCF0D098}"/>
    <dgm:cxn modelId="{17356A54-DCED-4F90-BF87-8B6903A790D0}" type="presOf" srcId="{BAFD7DBB-6E99-424D-AE8A-7A4EA1267AD6}" destId="{D6E359CE-240B-407F-92E1-B20512089E88}" srcOrd="1" destOrd="0" presId="urn:microsoft.com/office/officeart/2005/8/layout/hProcess4"/>
    <dgm:cxn modelId="{CA94C574-9C56-4947-B454-14B4767121FC}" srcId="{A2068202-B030-46ED-AEFD-804B4E20EF9C}" destId="{CE381677-3470-4880-8040-E40CF37079D7}" srcOrd="0" destOrd="0" parTransId="{F7CDD81D-FC91-4E44-937D-6D55FC5F09E5}" sibTransId="{968BBBFA-C8DD-4BD2-A9EB-694C319A50D0}"/>
    <dgm:cxn modelId="{22BCBB7F-1C0B-4FDC-9A26-EFC779E74127}" type="presOf" srcId="{C77CF0B0-BD7F-4FE1-A406-6F47AEA2C67B}" destId="{926B2940-BC3C-46CC-99C6-AA836803A58B}" srcOrd="0" destOrd="0" presId="urn:microsoft.com/office/officeart/2005/8/layout/hProcess4"/>
    <dgm:cxn modelId="{05068380-6AF4-491A-9E92-72D85900E9DC}" srcId="{A2068202-B030-46ED-AEFD-804B4E20EF9C}" destId="{262A1EFF-79B1-48DF-8E26-DFBE08711912}" srcOrd="1" destOrd="0" parTransId="{0A0CD6ED-E53D-43CB-9632-7D92620B9E29}" sibTransId="{2704722E-194F-462B-93D0-F439CEBEB38A}"/>
    <dgm:cxn modelId="{F2B0E6A6-37A7-43B0-BC3A-B0D85D8FEA01}" type="presOf" srcId="{95C17CD4-4F20-4C86-83CA-207A0B7DAA40}" destId="{FD40F17E-0EA9-4684-AC37-360412F47A29}" srcOrd="0" destOrd="2" presId="urn:microsoft.com/office/officeart/2005/8/layout/hProcess4"/>
    <dgm:cxn modelId="{469048A7-6FDC-4821-9461-B6EF08D76608}" type="presOf" srcId="{32A9822E-E4D2-4A56-A05F-FEF852AD55CC}" destId="{D14AA027-AA67-49A1-97A6-2BB15E877F99}" srcOrd="0" destOrd="0" presId="urn:microsoft.com/office/officeart/2005/8/layout/hProcess4"/>
    <dgm:cxn modelId="{9A7523A8-828A-4C25-8BA9-3F2EE8836CF9}" type="presOf" srcId="{A848EEA0-6930-45DF-B739-2D793765CD4E}" destId="{FD40F17E-0EA9-4684-AC37-360412F47A29}" srcOrd="0" destOrd="3" presId="urn:microsoft.com/office/officeart/2005/8/layout/hProcess4"/>
    <dgm:cxn modelId="{528F35AA-36F4-421E-8EE1-C4B38C529C2F}" type="presOf" srcId="{262A1EFF-79B1-48DF-8E26-DFBE08711912}" destId="{ABD02B38-951F-4731-8359-7A3B72B299F3}" srcOrd="0" destOrd="0" presId="urn:microsoft.com/office/officeart/2005/8/layout/hProcess4"/>
    <dgm:cxn modelId="{FFF46BB1-EB26-4E3E-90C5-04B87C9F8D84}" srcId="{A2068202-B030-46ED-AEFD-804B4E20EF9C}" destId="{C77CF0B0-BD7F-4FE1-A406-6F47AEA2C67B}" srcOrd="2" destOrd="0" parTransId="{4974A10F-B9E8-475B-8933-2BB1B795EB65}" sibTransId="{7AF81321-6807-4E4C-93BA-1F2B33ECD02F}"/>
    <dgm:cxn modelId="{EB2856B1-3080-4C67-A01C-B631BE4BE477}" type="presOf" srcId="{968BBBFA-C8DD-4BD2-A9EB-694C319A50D0}" destId="{57FF0EA7-E281-456A-9448-501E6DFC1B36}" srcOrd="0" destOrd="0" presId="urn:microsoft.com/office/officeart/2005/8/layout/hProcess4"/>
    <dgm:cxn modelId="{1EB022C4-10E7-475D-94C1-C7D755BBF86D}" srcId="{CE381677-3470-4880-8040-E40CF37079D7}" destId="{85B3C46A-40C0-4A89-954D-53FD0BCB4489}" srcOrd="1" destOrd="0" parTransId="{0D60A2D2-EE51-4CD1-AE71-5A685240AE98}" sibTransId="{1FA8D4B4-6334-4872-88AA-BB37566F4235}"/>
    <dgm:cxn modelId="{8C31FFC9-EFD3-42E8-A3FB-B1D6DD687CD8}" type="presOf" srcId="{27EEBD76-7714-4235-9A97-22C7EC1B1BD3}" destId="{BC0BBFD5-81B3-4DAD-8B0D-239263DB4C37}" srcOrd="0" destOrd="0" presId="urn:microsoft.com/office/officeart/2005/8/layout/hProcess4"/>
    <dgm:cxn modelId="{CB879BCE-F3D1-41D7-8820-ACE299743E2D}" srcId="{CE381677-3470-4880-8040-E40CF37079D7}" destId="{BAFD7DBB-6E99-424D-AE8A-7A4EA1267AD6}" srcOrd="0" destOrd="0" parTransId="{15AC8568-005C-4CBC-ABD1-03E4DD9D4B86}" sibTransId="{A66DC20E-3D32-43A0-8638-AA931F53A4C0}"/>
    <dgm:cxn modelId="{0ECA8DD5-7F29-430A-8A0E-BBB46A76E684}" type="presOf" srcId="{CE381677-3470-4880-8040-E40CF37079D7}" destId="{48A24A72-314D-40C3-A181-7CBCBE1D1929}" srcOrd="0" destOrd="0" presId="urn:microsoft.com/office/officeart/2005/8/layout/hProcess4"/>
    <dgm:cxn modelId="{E71488DB-8377-4498-A08A-DAC0CE609605}" type="presOf" srcId="{85B3C46A-40C0-4A89-954D-53FD0BCB4489}" destId="{D6E359CE-240B-407F-92E1-B20512089E88}" srcOrd="1" destOrd="1" presId="urn:microsoft.com/office/officeart/2005/8/layout/hProcess4"/>
    <dgm:cxn modelId="{976587F1-3F21-48B2-8C9A-2EF7A8E7C98E}" type="presOf" srcId="{FC12BCEC-D3C8-4A07-A017-53BBD0B7A655}" destId="{DB645B61-E6AF-4028-B248-255B2D6CEA42}" srcOrd="1" destOrd="0" presId="urn:microsoft.com/office/officeart/2005/8/layout/hProcess4"/>
    <dgm:cxn modelId="{59E8C1F2-B48D-46B8-8B76-751911348EFC}" type="presOf" srcId="{85B3C46A-40C0-4A89-954D-53FD0BCB4489}" destId="{FD40F17E-0EA9-4684-AC37-360412F47A29}" srcOrd="0" destOrd="1" presId="urn:microsoft.com/office/officeart/2005/8/layout/hProcess4"/>
    <dgm:cxn modelId="{37834FFE-1A56-44F7-A7F0-C7B3150382D1}" srcId="{CE381677-3470-4880-8040-E40CF37079D7}" destId="{95C17CD4-4F20-4C86-83CA-207A0B7DAA40}" srcOrd="2" destOrd="0" parTransId="{290C02A9-DFBC-46BB-ACB0-524C94CE86EA}" sibTransId="{6B9F55D1-14E8-4C35-882E-BAF6EFD1062E}"/>
    <dgm:cxn modelId="{F81F4EFB-4EB9-4590-9B8D-9241189F5666}" type="presParOf" srcId="{E809401A-41C2-40EA-87B1-FA029DA9CFF9}" destId="{CBA1AB3C-13F7-442A-B1F7-4F2535620560}" srcOrd="0" destOrd="0" presId="urn:microsoft.com/office/officeart/2005/8/layout/hProcess4"/>
    <dgm:cxn modelId="{105A4C70-5EEA-4FC2-A9DF-386B4A495DCE}" type="presParOf" srcId="{E809401A-41C2-40EA-87B1-FA029DA9CFF9}" destId="{14539885-6794-4A0F-9962-C2BFA2D475EF}" srcOrd="1" destOrd="0" presId="urn:microsoft.com/office/officeart/2005/8/layout/hProcess4"/>
    <dgm:cxn modelId="{2FA8670F-0AC3-4D6E-96D5-4F9C0FE7C0C2}" type="presParOf" srcId="{E809401A-41C2-40EA-87B1-FA029DA9CFF9}" destId="{2F1D2E30-EA8A-4FDA-BF76-4313A6261465}" srcOrd="2" destOrd="0" presId="urn:microsoft.com/office/officeart/2005/8/layout/hProcess4"/>
    <dgm:cxn modelId="{0011CC79-9F29-45DF-A3EB-2007E6D4C9CF}" type="presParOf" srcId="{2F1D2E30-EA8A-4FDA-BF76-4313A6261465}" destId="{966913F0-CA55-4324-B7CC-13B3F26256EE}" srcOrd="0" destOrd="0" presId="urn:microsoft.com/office/officeart/2005/8/layout/hProcess4"/>
    <dgm:cxn modelId="{2A957FDA-1992-4C66-9985-B730439C1D06}" type="presParOf" srcId="{966913F0-CA55-4324-B7CC-13B3F26256EE}" destId="{6FA3C023-866E-47CE-AAE0-917F6A992042}" srcOrd="0" destOrd="0" presId="urn:microsoft.com/office/officeart/2005/8/layout/hProcess4"/>
    <dgm:cxn modelId="{D47E9F49-7C67-44F5-9916-C4EFBDB056E4}" type="presParOf" srcId="{966913F0-CA55-4324-B7CC-13B3F26256EE}" destId="{FD40F17E-0EA9-4684-AC37-360412F47A29}" srcOrd="1" destOrd="0" presId="urn:microsoft.com/office/officeart/2005/8/layout/hProcess4"/>
    <dgm:cxn modelId="{41355124-C95E-4461-8D04-F36A6E4F9D82}" type="presParOf" srcId="{966913F0-CA55-4324-B7CC-13B3F26256EE}" destId="{D6E359CE-240B-407F-92E1-B20512089E88}" srcOrd="2" destOrd="0" presId="urn:microsoft.com/office/officeart/2005/8/layout/hProcess4"/>
    <dgm:cxn modelId="{037E1466-6D13-4F64-B346-D90772D85355}" type="presParOf" srcId="{966913F0-CA55-4324-B7CC-13B3F26256EE}" destId="{48A24A72-314D-40C3-A181-7CBCBE1D1929}" srcOrd="3" destOrd="0" presId="urn:microsoft.com/office/officeart/2005/8/layout/hProcess4"/>
    <dgm:cxn modelId="{895B9CC9-5396-41AD-940B-4DAB75CE4260}" type="presParOf" srcId="{966913F0-CA55-4324-B7CC-13B3F26256EE}" destId="{E31AED77-A00D-4549-B257-4E3A0DEEFFB7}" srcOrd="4" destOrd="0" presId="urn:microsoft.com/office/officeart/2005/8/layout/hProcess4"/>
    <dgm:cxn modelId="{857B3C89-B776-458B-88FE-F124AF449AA3}" type="presParOf" srcId="{2F1D2E30-EA8A-4FDA-BF76-4313A6261465}" destId="{57FF0EA7-E281-456A-9448-501E6DFC1B36}" srcOrd="1" destOrd="0" presId="urn:microsoft.com/office/officeart/2005/8/layout/hProcess4"/>
    <dgm:cxn modelId="{2D920A97-987F-49B1-BADA-9FAAE9F44C6A}" type="presParOf" srcId="{2F1D2E30-EA8A-4FDA-BF76-4313A6261465}" destId="{5BD025E2-AABF-4D1E-9941-0BBACF3A35FD}" srcOrd="2" destOrd="0" presId="urn:microsoft.com/office/officeart/2005/8/layout/hProcess4"/>
    <dgm:cxn modelId="{DEA7A086-5EB4-442C-B475-B0A8D7A37A32}" type="presParOf" srcId="{5BD025E2-AABF-4D1E-9941-0BBACF3A35FD}" destId="{C8B04C7A-93C3-4719-9ED7-6682A3F69AC4}" srcOrd="0" destOrd="0" presId="urn:microsoft.com/office/officeart/2005/8/layout/hProcess4"/>
    <dgm:cxn modelId="{7D72423A-8DE0-46B6-8E2B-4DB92E5D97B9}" type="presParOf" srcId="{5BD025E2-AABF-4D1E-9941-0BBACF3A35FD}" destId="{2DC3E3C5-7907-48C4-986C-1BED1AC4A9C5}" srcOrd="1" destOrd="0" presId="urn:microsoft.com/office/officeart/2005/8/layout/hProcess4"/>
    <dgm:cxn modelId="{216400B1-2EEF-4574-9030-542D9AD34DBB}" type="presParOf" srcId="{5BD025E2-AABF-4D1E-9941-0BBACF3A35FD}" destId="{DB645B61-E6AF-4028-B248-255B2D6CEA42}" srcOrd="2" destOrd="0" presId="urn:microsoft.com/office/officeart/2005/8/layout/hProcess4"/>
    <dgm:cxn modelId="{E5B0CE81-FC46-4F5F-861F-A341A3358207}" type="presParOf" srcId="{5BD025E2-AABF-4D1E-9941-0BBACF3A35FD}" destId="{ABD02B38-951F-4731-8359-7A3B72B299F3}" srcOrd="3" destOrd="0" presId="urn:microsoft.com/office/officeart/2005/8/layout/hProcess4"/>
    <dgm:cxn modelId="{547606D8-8EC0-4E85-9C57-D2E2812A6AE6}" type="presParOf" srcId="{5BD025E2-AABF-4D1E-9941-0BBACF3A35FD}" destId="{E9F3CA38-3366-453A-9F88-BD8AB54C44AF}" srcOrd="4" destOrd="0" presId="urn:microsoft.com/office/officeart/2005/8/layout/hProcess4"/>
    <dgm:cxn modelId="{D1F24B23-8B80-4003-B177-4A52042240C9}" type="presParOf" srcId="{2F1D2E30-EA8A-4FDA-BF76-4313A6261465}" destId="{760A6035-45D4-4B6E-924A-4FC3D20F0071}" srcOrd="3" destOrd="0" presId="urn:microsoft.com/office/officeart/2005/8/layout/hProcess4"/>
    <dgm:cxn modelId="{8EB7D677-D857-46E1-B40F-CF963A5242EE}" type="presParOf" srcId="{2F1D2E30-EA8A-4FDA-BF76-4313A6261465}" destId="{EFBE03A5-F1FB-44BC-A2E0-7666619257E6}" srcOrd="4" destOrd="0" presId="urn:microsoft.com/office/officeart/2005/8/layout/hProcess4"/>
    <dgm:cxn modelId="{EF91088E-1C0F-4474-8FCC-598CACDC8813}" type="presParOf" srcId="{EFBE03A5-F1FB-44BC-A2E0-7666619257E6}" destId="{65C7A526-BC5F-4840-A238-EF0D21832B95}" srcOrd="0" destOrd="0" presId="urn:microsoft.com/office/officeart/2005/8/layout/hProcess4"/>
    <dgm:cxn modelId="{764A5289-A9C1-474A-8DA9-65C081C6941F}" type="presParOf" srcId="{EFBE03A5-F1FB-44BC-A2E0-7666619257E6}" destId="{3B3440E0-FB1C-4B54-8062-BF1567B90102}" srcOrd="1" destOrd="0" presId="urn:microsoft.com/office/officeart/2005/8/layout/hProcess4"/>
    <dgm:cxn modelId="{49BE826C-A0A9-4601-AD77-8FA2F5FCFAEF}" type="presParOf" srcId="{EFBE03A5-F1FB-44BC-A2E0-7666619257E6}" destId="{0E92EDF1-A228-4639-82B4-871401184537}" srcOrd="2" destOrd="0" presId="urn:microsoft.com/office/officeart/2005/8/layout/hProcess4"/>
    <dgm:cxn modelId="{38BE8116-3480-4B8D-BFDD-988058B8A792}" type="presParOf" srcId="{EFBE03A5-F1FB-44BC-A2E0-7666619257E6}" destId="{926B2940-BC3C-46CC-99C6-AA836803A58B}" srcOrd="3" destOrd="0" presId="urn:microsoft.com/office/officeart/2005/8/layout/hProcess4"/>
    <dgm:cxn modelId="{EF01317F-472A-48A9-AFD8-142A1815F873}" type="presParOf" srcId="{EFBE03A5-F1FB-44BC-A2E0-7666619257E6}" destId="{880557E2-A7E6-464B-B049-9BCB5263EC6B}" srcOrd="4" destOrd="0" presId="urn:microsoft.com/office/officeart/2005/8/layout/hProcess4"/>
    <dgm:cxn modelId="{746FA419-C251-4305-8A73-D8CB3AFD2F54}" type="presParOf" srcId="{2F1D2E30-EA8A-4FDA-BF76-4313A6261465}" destId="{7CDB47E5-DFBD-4564-BA5D-A269B0A709E8}" srcOrd="5" destOrd="0" presId="urn:microsoft.com/office/officeart/2005/8/layout/hProcess4"/>
    <dgm:cxn modelId="{196FF6C5-2AE8-4F37-9D61-4E43F508E215}" type="presParOf" srcId="{2F1D2E30-EA8A-4FDA-BF76-4313A6261465}" destId="{8E96E271-D06F-42E2-AD83-F2BEB0BBD343}" srcOrd="6" destOrd="0" presId="urn:microsoft.com/office/officeart/2005/8/layout/hProcess4"/>
    <dgm:cxn modelId="{CDC9731D-9EC2-41EF-8ED6-EB32AD75FF89}" type="presParOf" srcId="{8E96E271-D06F-42E2-AD83-F2BEB0BBD343}" destId="{BF4D22F7-D165-45CF-B1E9-DFE96B56C95A}" srcOrd="0" destOrd="0" presId="urn:microsoft.com/office/officeart/2005/8/layout/hProcess4"/>
    <dgm:cxn modelId="{B2E88C49-4C8E-44EF-B4F1-362086548141}" type="presParOf" srcId="{8E96E271-D06F-42E2-AD83-F2BEB0BBD343}" destId="{D14AA027-AA67-49A1-97A6-2BB15E877F99}" srcOrd="1" destOrd="0" presId="urn:microsoft.com/office/officeart/2005/8/layout/hProcess4"/>
    <dgm:cxn modelId="{5C813279-30A9-4A87-B192-C1DCFC7B9B2E}" type="presParOf" srcId="{8E96E271-D06F-42E2-AD83-F2BEB0BBD343}" destId="{F6C1543F-A0A2-45E4-9B8F-D1C02AE633C7}" srcOrd="2" destOrd="0" presId="urn:microsoft.com/office/officeart/2005/8/layout/hProcess4"/>
    <dgm:cxn modelId="{AE2494F9-FE8B-45D9-8AC5-77059283ABF2}" type="presParOf" srcId="{8E96E271-D06F-42E2-AD83-F2BEB0BBD343}" destId="{BC0BBFD5-81B3-4DAD-8B0D-239263DB4C37}" srcOrd="3" destOrd="0" presId="urn:microsoft.com/office/officeart/2005/8/layout/hProcess4"/>
    <dgm:cxn modelId="{8ACB8472-30A6-429E-B57E-E8972023036B}" type="presParOf" srcId="{8E96E271-D06F-42E2-AD83-F2BEB0BBD343}" destId="{48CAF378-579E-4FDD-BADD-710DD640A14F}"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0F17E-0EA9-4684-AC37-360412F47A29}">
      <dsp:nvSpPr>
        <dsp:cNvPr id="0" name=""/>
        <dsp:cNvSpPr/>
      </dsp:nvSpPr>
      <dsp:spPr>
        <a:xfrm>
          <a:off x="2135" y="2289683"/>
          <a:ext cx="3797346" cy="32791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CA" sz="2300" b="1" kern="1200" dirty="0">
              <a:solidFill>
                <a:schemeClr val="tx1"/>
              </a:solidFill>
            </a:rPr>
            <a:t>Charging Session Data</a:t>
          </a:r>
        </a:p>
        <a:p>
          <a:pPr marL="228600" lvl="1" indent="-228600" algn="l" defTabSz="1022350">
            <a:lnSpc>
              <a:spcPct val="90000"/>
            </a:lnSpc>
            <a:spcBef>
              <a:spcPct val="0"/>
            </a:spcBef>
            <a:spcAft>
              <a:spcPct val="15000"/>
            </a:spcAft>
            <a:buChar char="•"/>
          </a:pPr>
          <a:r>
            <a:rPr lang="en-CA" sz="2300" kern="1200" dirty="0">
              <a:solidFill>
                <a:schemeClr val="tx1"/>
              </a:solidFill>
            </a:rPr>
            <a:t>Origin-destination data</a:t>
          </a:r>
        </a:p>
        <a:p>
          <a:pPr marL="228600" lvl="1" indent="-228600" algn="l" defTabSz="1022350">
            <a:lnSpc>
              <a:spcPct val="90000"/>
            </a:lnSpc>
            <a:spcBef>
              <a:spcPct val="0"/>
            </a:spcBef>
            <a:spcAft>
              <a:spcPct val="15000"/>
            </a:spcAft>
            <a:buChar char="•"/>
          </a:pPr>
          <a:r>
            <a:rPr lang="en-CA" sz="2300" kern="1200" dirty="0">
              <a:solidFill>
                <a:schemeClr val="tx1"/>
              </a:solidFill>
            </a:rPr>
            <a:t>Travel demand growth</a:t>
          </a:r>
        </a:p>
        <a:p>
          <a:pPr marL="228600" lvl="1" indent="-228600" algn="l" defTabSz="1022350">
            <a:lnSpc>
              <a:spcPct val="90000"/>
            </a:lnSpc>
            <a:spcBef>
              <a:spcPct val="0"/>
            </a:spcBef>
            <a:spcAft>
              <a:spcPct val="15000"/>
            </a:spcAft>
            <a:buChar char="•"/>
          </a:pPr>
          <a:r>
            <a:rPr lang="en-CA" sz="2300" kern="1200" dirty="0"/>
            <a:t>State goals – EV growth, charging infrastructure deployment, storage mandates, RPS</a:t>
          </a:r>
        </a:p>
      </dsp:txBody>
      <dsp:txXfrm>
        <a:off x="77598" y="2365146"/>
        <a:ext cx="3646420" cy="2425555"/>
      </dsp:txXfrm>
    </dsp:sp>
    <dsp:sp modelId="{57FF0EA7-E281-456A-9448-501E6DFC1B36}">
      <dsp:nvSpPr>
        <dsp:cNvPr id="0" name=""/>
        <dsp:cNvSpPr/>
      </dsp:nvSpPr>
      <dsp:spPr>
        <a:xfrm>
          <a:off x="2089855" y="2942951"/>
          <a:ext cx="4433370" cy="4433370"/>
        </a:xfrm>
        <a:prstGeom prst="leftCircularArrow">
          <a:avLst>
            <a:gd name="adj1" fmla="val 3704"/>
            <a:gd name="adj2" fmla="val 461891"/>
            <a:gd name="adj3" fmla="val 2237402"/>
            <a:gd name="adj4" fmla="val 9024489"/>
            <a:gd name="adj5" fmla="val 43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A24A72-314D-40C3-A181-7CBCBE1D1929}">
      <dsp:nvSpPr>
        <dsp:cNvPr id="0" name=""/>
        <dsp:cNvSpPr/>
      </dsp:nvSpPr>
      <dsp:spPr>
        <a:xfrm>
          <a:off x="845990" y="4824124"/>
          <a:ext cx="3375419" cy="13422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CA" sz="2700" kern="1200" dirty="0"/>
            <a:t>Data Ingestion</a:t>
          </a:r>
        </a:p>
      </dsp:txBody>
      <dsp:txXfrm>
        <a:off x="885304" y="4863438"/>
        <a:ext cx="3296791" cy="1263664"/>
      </dsp:txXfrm>
    </dsp:sp>
    <dsp:sp modelId="{2DC3E3C5-7907-48C4-986C-1BED1AC4A9C5}">
      <dsp:nvSpPr>
        <dsp:cNvPr id="0" name=""/>
        <dsp:cNvSpPr/>
      </dsp:nvSpPr>
      <dsp:spPr>
        <a:xfrm>
          <a:off x="5003467" y="2288632"/>
          <a:ext cx="3797346" cy="32791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CA" sz="2300" kern="1200" dirty="0"/>
            <a:t>For each scenario, forecast aggregated </a:t>
          </a:r>
          <a:r>
            <a:rPr lang="en-CA" sz="2300" b="1" kern="1200" dirty="0"/>
            <a:t>EV charging demand and flexibility</a:t>
          </a:r>
        </a:p>
      </dsp:txBody>
      <dsp:txXfrm>
        <a:off x="5078930" y="3066771"/>
        <a:ext cx="3646420" cy="2425555"/>
      </dsp:txXfrm>
    </dsp:sp>
    <dsp:sp modelId="{760A6035-45D4-4B6E-924A-4FC3D20F0071}">
      <dsp:nvSpPr>
        <dsp:cNvPr id="0" name=""/>
        <dsp:cNvSpPr/>
      </dsp:nvSpPr>
      <dsp:spPr>
        <a:xfrm>
          <a:off x="7059542" y="358347"/>
          <a:ext cx="4918587" cy="4918587"/>
        </a:xfrm>
        <a:prstGeom prst="circularArrow">
          <a:avLst>
            <a:gd name="adj1" fmla="val 3339"/>
            <a:gd name="adj2" fmla="val 412710"/>
            <a:gd name="adj3" fmla="val 19411779"/>
            <a:gd name="adj4" fmla="val 12575511"/>
            <a:gd name="adj5" fmla="val 389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D02B38-951F-4731-8359-7A3B72B299F3}">
      <dsp:nvSpPr>
        <dsp:cNvPr id="0" name=""/>
        <dsp:cNvSpPr/>
      </dsp:nvSpPr>
      <dsp:spPr>
        <a:xfrm>
          <a:off x="5847321" y="1691056"/>
          <a:ext cx="3375419" cy="13422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CA" sz="2700" kern="1200" dirty="0"/>
            <a:t>Scenario-based Forecasting</a:t>
          </a:r>
        </a:p>
      </dsp:txBody>
      <dsp:txXfrm>
        <a:off x="5886635" y="1730370"/>
        <a:ext cx="3296791" cy="1263664"/>
      </dsp:txXfrm>
    </dsp:sp>
    <dsp:sp modelId="{3B3440E0-FB1C-4B54-8062-BF1567B90102}">
      <dsp:nvSpPr>
        <dsp:cNvPr id="0" name=""/>
        <dsp:cNvSpPr/>
      </dsp:nvSpPr>
      <dsp:spPr>
        <a:xfrm>
          <a:off x="10004798" y="2289683"/>
          <a:ext cx="3797346" cy="32791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CA" sz="2300" kern="1200" dirty="0"/>
            <a:t>For each scenario, determine </a:t>
          </a:r>
          <a:r>
            <a:rPr lang="en-CA" sz="2300" b="1" kern="1200" dirty="0"/>
            <a:t>optimal solar capacity</a:t>
          </a:r>
          <a:r>
            <a:rPr lang="en-CA" sz="2300" kern="1200" dirty="0"/>
            <a:t>: solar purely absorbed by smart charging of EVs at each aggregation point</a:t>
          </a:r>
        </a:p>
      </dsp:txBody>
      <dsp:txXfrm>
        <a:off x="10080261" y="2365146"/>
        <a:ext cx="3646420" cy="2425555"/>
      </dsp:txXfrm>
    </dsp:sp>
    <dsp:sp modelId="{7CDB47E5-DFBD-4564-BA5D-A269B0A709E8}">
      <dsp:nvSpPr>
        <dsp:cNvPr id="0" name=""/>
        <dsp:cNvSpPr/>
      </dsp:nvSpPr>
      <dsp:spPr>
        <a:xfrm>
          <a:off x="12092518" y="2942951"/>
          <a:ext cx="4433370" cy="4433370"/>
        </a:xfrm>
        <a:prstGeom prst="leftCircularArrow">
          <a:avLst>
            <a:gd name="adj1" fmla="val 3704"/>
            <a:gd name="adj2" fmla="val 461891"/>
            <a:gd name="adj3" fmla="val 2237402"/>
            <a:gd name="adj4" fmla="val 9024489"/>
            <a:gd name="adj5" fmla="val 43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6B2940-BC3C-46CC-99C6-AA836803A58B}">
      <dsp:nvSpPr>
        <dsp:cNvPr id="0" name=""/>
        <dsp:cNvSpPr/>
      </dsp:nvSpPr>
      <dsp:spPr>
        <a:xfrm>
          <a:off x="10848653" y="4824124"/>
          <a:ext cx="3375419" cy="13422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CA" sz="2700" kern="1200" dirty="0"/>
            <a:t>Smart Charging</a:t>
          </a:r>
        </a:p>
      </dsp:txBody>
      <dsp:txXfrm>
        <a:off x="10887967" y="4863438"/>
        <a:ext cx="3296791" cy="1263664"/>
      </dsp:txXfrm>
    </dsp:sp>
    <dsp:sp modelId="{D14AA027-AA67-49A1-97A6-2BB15E877F99}">
      <dsp:nvSpPr>
        <dsp:cNvPr id="0" name=""/>
        <dsp:cNvSpPr/>
      </dsp:nvSpPr>
      <dsp:spPr>
        <a:xfrm>
          <a:off x="15006130" y="2288632"/>
          <a:ext cx="3797346" cy="32791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CA" sz="2300" kern="1200" dirty="0"/>
            <a:t>For each scenario and stakeholder, perform </a:t>
          </a:r>
          <a:r>
            <a:rPr lang="en-CA" sz="2300" b="1" kern="1200" dirty="0"/>
            <a:t>cost-benefit analysis:</a:t>
          </a:r>
          <a:r>
            <a:rPr lang="en-CA" sz="2300" b="0" kern="1200" dirty="0"/>
            <a:t> identifying the key factors/market drivers for smart charging algorithm</a:t>
          </a:r>
          <a:endParaRPr lang="en-CA" sz="2300" b="1" kern="1200" dirty="0"/>
        </a:p>
      </dsp:txBody>
      <dsp:txXfrm>
        <a:off x="15081593" y="3066771"/>
        <a:ext cx="3646420" cy="2425555"/>
      </dsp:txXfrm>
    </dsp:sp>
    <dsp:sp modelId="{BC0BBFD5-81B3-4DAD-8B0D-239263DB4C37}">
      <dsp:nvSpPr>
        <dsp:cNvPr id="0" name=""/>
        <dsp:cNvSpPr/>
      </dsp:nvSpPr>
      <dsp:spPr>
        <a:xfrm>
          <a:off x="15849985" y="1691056"/>
          <a:ext cx="3375419" cy="13422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CA" sz="2700" kern="1200" dirty="0"/>
            <a:t>Cost-Benefit Analysis for Different Stakeholders</a:t>
          </a:r>
        </a:p>
      </dsp:txBody>
      <dsp:txXfrm>
        <a:off x="15889299" y="1730370"/>
        <a:ext cx="3296791" cy="12636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6C9DC-4F7D-4715-A717-C25FC056BC7E}" type="datetimeFigureOut">
              <a:rPr lang="en-CA" smtClean="0"/>
              <a:t>2018-10-08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56F67-4E18-41B6-8B3E-2C0B6C90DCB3}" type="slidenum">
              <a:rPr lang="en-CA" smtClean="0"/>
              <a:t>‹#›</a:t>
            </a:fld>
            <a:endParaRPr lang="en-CA"/>
          </a:p>
        </p:txBody>
      </p:sp>
    </p:spTree>
    <p:extLst>
      <p:ext uri="{BB962C8B-B14F-4D97-AF65-F5344CB8AC3E}">
        <p14:creationId xmlns:p14="http://schemas.microsoft.com/office/powerpoint/2010/main" val="171070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2756F67-4E18-41B6-8B3E-2C0B6C90DCB3}" type="slidenum">
              <a:rPr lang="en-CA" smtClean="0"/>
              <a:t>1</a:t>
            </a:fld>
            <a:endParaRPr lang="en-CA"/>
          </a:p>
        </p:txBody>
      </p:sp>
    </p:spTree>
    <p:extLst>
      <p:ext uri="{BB962C8B-B14F-4D97-AF65-F5344CB8AC3E}">
        <p14:creationId xmlns:p14="http://schemas.microsoft.com/office/powerpoint/2010/main" val="695420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8483" y="29744964"/>
            <a:ext cx="10922717" cy="31734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72938"/>
            <a:ext cx="9473203" cy="3445464"/>
          </a:xfrm>
          <a:prstGeom prst="rect">
            <a:avLst/>
          </a:prstGeom>
        </p:spPr>
      </p:pic>
      <p:sp>
        <p:nvSpPr>
          <p:cNvPr id="2" name="Title 1"/>
          <p:cNvSpPr>
            <a:spLocks noGrp="1"/>
          </p:cNvSpPr>
          <p:nvPr>
            <p:ph type="ctrTitle"/>
          </p:nvPr>
        </p:nvSpPr>
        <p:spPr>
          <a:xfrm>
            <a:off x="2674625" y="2575563"/>
            <a:ext cx="38442898" cy="10782302"/>
          </a:xfrm>
        </p:spPr>
        <p:txBody>
          <a:bodyPr anchor="b" anchorCtr="0">
            <a:noAutofit/>
          </a:bodyPr>
          <a:lstStyle>
            <a:lvl1pPr>
              <a:defRPr sz="20640" b="1">
                <a:solidFill>
                  <a:schemeClr val="tx1"/>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674625" y="17501616"/>
            <a:ext cx="38351458" cy="10500970"/>
          </a:xfrm>
        </p:spPr>
        <p:txBody>
          <a:bodyPr>
            <a:noAutofit/>
          </a:bodyPr>
          <a:lstStyle>
            <a:lvl1pPr marL="0" indent="0" algn="l">
              <a:lnSpc>
                <a:spcPct val="110000"/>
              </a:lnSpc>
              <a:buNone/>
              <a:defRPr sz="7680" b="0">
                <a:solidFill>
                  <a:schemeClr val="tx1"/>
                </a:solidFill>
                <a:latin typeface="Arial" pitchFamily="34" charset="0"/>
                <a:cs typeface="Arial" pitchFamily="34" charset="0"/>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CA" dirty="0"/>
          </a:p>
        </p:txBody>
      </p:sp>
      <p:sp>
        <p:nvSpPr>
          <p:cNvPr id="15" name="Text Placeholder 14"/>
          <p:cNvSpPr>
            <a:spLocks noGrp="1"/>
          </p:cNvSpPr>
          <p:nvPr>
            <p:ph type="body" sz="quarter" idx="11" hasCustomPrompt="1"/>
          </p:nvPr>
        </p:nvSpPr>
        <p:spPr>
          <a:xfrm>
            <a:off x="2674625" y="13224055"/>
            <a:ext cx="38442898" cy="3052267"/>
          </a:xfrm>
        </p:spPr>
        <p:txBody>
          <a:bodyPr>
            <a:noAutofit/>
          </a:bodyPr>
          <a:lstStyle>
            <a:lvl1pPr>
              <a:lnSpc>
                <a:spcPct val="100000"/>
              </a:lnSpc>
              <a:defRPr sz="20160" b="0">
                <a:solidFill>
                  <a:schemeClr val="tx1"/>
                </a:solidFill>
                <a:latin typeface="Arial" pitchFamily="34" charset="0"/>
                <a:cs typeface="Arial" pitchFamily="34" charset="0"/>
              </a:defRPr>
            </a:lvl1pPr>
          </a:lstStyle>
          <a:p>
            <a:pPr lvl="0"/>
            <a:r>
              <a:rPr lang="en-CA" dirty="0"/>
              <a:t>Click to edit Master subtitle style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8800"/>
            <a:ext cx="43960320" cy="32970240"/>
          </a:xfrm>
          <a:prstGeom prst="rect">
            <a:avLst/>
          </a:prstGeom>
        </p:spPr>
      </p:pic>
    </p:spTree>
    <p:extLst>
      <p:ext uri="{BB962C8B-B14F-4D97-AF65-F5344CB8AC3E}">
        <p14:creationId xmlns:p14="http://schemas.microsoft.com/office/powerpoint/2010/main" val="170951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60130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 y="4487681"/>
            <a:ext cx="41689205" cy="972917"/>
          </a:xfrm>
          <a:prstGeom prst="rect">
            <a:avLst/>
          </a:prstGeom>
        </p:spPr>
      </p:pic>
      <p:sp>
        <p:nvSpPr>
          <p:cNvPr id="8" name="Slide Number Placeholder 7"/>
          <p:cNvSpPr>
            <a:spLocks noGrp="1"/>
          </p:cNvSpPr>
          <p:nvPr>
            <p:ph type="sldNum" sz="quarter" idx="11"/>
          </p:nvPr>
        </p:nvSpPr>
        <p:spPr/>
        <p:txBody>
          <a:bodyPr/>
          <a:lstStyle/>
          <a:p>
            <a:pPr>
              <a:defRPr/>
            </a:pPr>
            <a:fld id="{255BA907-6D02-4C34-AB80-8EB69DC512FE}" type="slidenum">
              <a:rPr lang="en-US" altLang="en-US" smtClean="0"/>
              <a:pPr>
                <a:defRPr/>
              </a:pPr>
              <a:t>‹#›</a:t>
            </a:fld>
            <a:endParaRPr lang="en-US" altLang="en-US"/>
          </a:p>
        </p:txBody>
      </p:sp>
      <p:sp>
        <p:nvSpPr>
          <p:cNvPr id="4" name="Title 3"/>
          <p:cNvSpPr>
            <a:spLocks noGrp="1"/>
          </p:cNvSpPr>
          <p:nvPr>
            <p:ph type="title"/>
          </p:nvPr>
        </p:nvSpPr>
        <p:spPr/>
        <p:txBody>
          <a:bodyPr/>
          <a:lstStyle/>
          <a:p>
            <a:r>
              <a:rPr lang="en-US"/>
              <a:t>Click to edit Master title style</a:t>
            </a:r>
            <a:endParaRPr lang="en-CA" dirty="0"/>
          </a:p>
        </p:txBody>
      </p:sp>
      <p:sp>
        <p:nvSpPr>
          <p:cNvPr id="16" name="Content Placeholder 15"/>
          <p:cNvSpPr>
            <a:spLocks noGrp="1"/>
          </p:cNvSpPr>
          <p:nvPr>
            <p:ph sz="quarter" idx="14"/>
          </p:nvPr>
        </p:nvSpPr>
        <p:spPr>
          <a:xfrm>
            <a:off x="2194560" y="5969203"/>
            <a:ext cx="38922960" cy="24314506"/>
          </a:xfrm>
        </p:spPr>
        <p:txBody>
          <a:bodyPr/>
          <a:lstStyle>
            <a:lvl1pPr>
              <a:buClr>
                <a:srgbClr val="981E32"/>
              </a:buClr>
              <a:defRPr/>
            </a:lvl1pPr>
            <a:lvl2pPr>
              <a:buClr>
                <a:srgbClr val="981E32"/>
              </a:buClr>
              <a:buSzPct val="120000"/>
              <a:defRPr/>
            </a:lvl2pPr>
            <a:lvl3pPr>
              <a:buClr>
                <a:srgbClr val="981E32"/>
              </a:buClr>
              <a:buSzPct val="120000"/>
              <a:defRPr b="0"/>
            </a:lvl3pPr>
            <a:lvl4pPr>
              <a:buClr>
                <a:srgbClr val="981E32"/>
              </a:buClr>
              <a:buSzPct val="120000"/>
              <a:defRPr/>
            </a:lvl4pPr>
            <a:lvl5pPr>
              <a:buClr>
                <a:srgbClr val="981E32"/>
              </a:buCl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22133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60130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 y="4487681"/>
            <a:ext cx="41689205" cy="972917"/>
          </a:xfrm>
          <a:prstGeom prst="rect">
            <a:avLst/>
          </a:prstGeom>
        </p:spPr>
      </p:pic>
      <p:sp>
        <p:nvSpPr>
          <p:cNvPr id="8" name="Slide Number Placeholder 7"/>
          <p:cNvSpPr>
            <a:spLocks noGrp="1"/>
          </p:cNvSpPr>
          <p:nvPr>
            <p:ph type="sldNum" sz="quarter" idx="11"/>
          </p:nvPr>
        </p:nvSpPr>
        <p:spPr/>
        <p:txBody>
          <a:bodyPr/>
          <a:lstStyle/>
          <a:p>
            <a:pPr>
              <a:defRPr/>
            </a:pPr>
            <a:fld id="{255BA907-6D02-4C34-AB80-8EB69DC512FE}" type="slidenum">
              <a:rPr lang="en-US" altLang="en-US" smtClean="0"/>
              <a:pPr>
                <a:defRPr/>
              </a:pPr>
              <a:t>‹#›</a:t>
            </a:fld>
            <a:endParaRPr lang="en-US" altLang="en-US"/>
          </a:p>
        </p:txBody>
      </p:sp>
      <p:sp>
        <p:nvSpPr>
          <p:cNvPr id="4" name="Title 3"/>
          <p:cNvSpPr>
            <a:spLocks noGrp="1"/>
          </p:cNvSpPr>
          <p:nvPr>
            <p:ph type="title"/>
          </p:nvPr>
        </p:nvSpPr>
        <p:spPr/>
        <p:txBody>
          <a:bodyPr/>
          <a:lstStyle/>
          <a:p>
            <a:r>
              <a:rPr lang="en-US"/>
              <a:t>Click to edit Master title style</a:t>
            </a:r>
            <a:endParaRPr lang="en-CA" dirty="0"/>
          </a:p>
        </p:txBody>
      </p:sp>
      <p:sp>
        <p:nvSpPr>
          <p:cNvPr id="16" name="Content Placeholder 15"/>
          <p:cNvSpPr>
            <a:spLocks noGrp="1"/>
          </p:cNvSpPr>
          <p:nvPr>
            <p:ph sz="quarter" idx="14"/>
          </p:nvPr>
        </p:nvSpPr>
        <p:spPr>
          <a:xfrm>
            <a:off x="2194560" y="5969203"/>
            <a:ext cx="18653760" cy="24314506"/>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Content Placeholder 15"/>
          <p:cNvSpPr>
            <a:spLocks noGrp="1"/>
          </p:cNvSpPr>
          <p:nvPr>
            <p:ph sz="quarter" idx="15"/>
          </p:nvPr>
        </p:nvSpPr>
        <p:spPr>
          <a:xfrm>
            <a:off x="22311360" y="6013099"/>
            <a:ext cx="18653760" cy="24314506"/>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78841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line headlin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60130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 y="4487681"/>
            <a:ext cx="41689205" cy="972917"/>
          </a:xfrm>
          <a:prstGeom prst="rect">
            <a:avLst/>
          </a:prstGeom>
        </p:spPr>
      </p:pic>
      <p:sp>
        <p:nvSpPr>
          <p:cNvPr id="8" name="Slide Number Placeholder 7"/>
          <p:cNvSpPr>
            <a:spLocks noGrp="1"/>
          </p:cNvSpPr>
          <p:nvPr>
            <p:ph type="sldNum" sz="quarter" idx="11"/>
          </p:nvPr>
        </p:nvSpPr>
        <p:spPr/>
        <p:txBody>
          <a:bodyPr/>
          <a:lstStyle/>
          <a:p>
            <a:pPr>
              <a:defRPr/>
            </a:pPr>
            <a:fld id="{255BA907-6D02-4C34-AB80-8EB69DC512FE}" type="slidenum">
              <a:rPr lang="en-US" altLang="en-US" smtClean="0"/>
              <a:pPr>
                <a:defRPr/>
              </a:pPr>
              <a:t>‹#›</a:t>
            </a:fld>
            <a:endParaRPr lang="en-US" altLang="en-US"/>
          </a:p>
        </p:txBody>
      </p:sp>
      <p:sp>
        <p:nvSpPr>
          <p:cNvPr id="4" name="Title 3"/>
          <p:cNvSpPr>
            <a:spLocks noGrp="1"/>
          </p:cNvSpPr>
          <p:nvPr>
            <p:ph type="title"/>
          </p:nvPr>
        </p:nvSpPr>
        <p:spPr/>
        <p:txBody>
          <a:bodyPr/>
          <a:lstStyle/>
          <a:p>
            <a:r>
              <a:rPr lang="en-US"/>
              <a:t>Click to edit Master title style</a:t>
            </a:r>
            <a:endParaRPr lang="en-CA" dirty="0"/>
          </a:p>
        </p:txBody>
      </p:sp>
      <p:sp>
        <p:nvSpPr>
          <p:cNvPr id="5" name="Picture Placeholder 4"/>
          <p:cNvSpPr>
            <a:spLocks noGrp="1"/>
          </p:cNvSpPr>
          <p:nvPr>
            <p:ph type="pic" sz="quarter" idx="15"/>
          </p:nvPr>
        </p:nvSpPr>
        <p:spPr>
          <a:xfrm>
            <a:off x="17503142" y="6013094"/>
            <a:ext cx="11723232" cy="11909146"/>
          </a:xfrm>
        </p:spPr>
        <p:txBody>
          <a:bodyPr/>
          <a:lstStyle/>
          <a:p>
            <a:r>
              <a:rPr lang="en-US"/>
              <a:t>Click icon to add picture</a:t>
            </a:r>
            <a:endParaRPr lang="en-CA" dirty="0"/>
          </a:p>
        </p:txBody>
      </p:sp>
      <p:sp>
        <p:nvSpPr>
          <p:cNvPr id="11" name="Picture Placeholder 4"/>
          <p:cNvSpPr>
            <a:spLocks noGrp="1"/>
          </p:cNvSpPr>
          <p:nvPr>
            <p:ph type="pic" sz="quarter" idx="16"/>
          </p:nvPr>
        </p:nvSpPr>
        <p:spPr>
          <a:xfrm>
            <a:off x="17503142" y="18653760"/>
            <a:ext cx="11723232" cy="11673840"/>
          </a:xfrm>
        </p:spPr>
        <p:txBody>
          <a:bodyPr/>
          <a:lstStyle/>
          <a:p>
            <a:r>
              <a:rPr lang="en-US"/>
              <a:t>Click icon to add picture</a:t>
            </a:r>
            <a:endParaRPr lang="en-CA" dirty="0"/>
          </a:p>
        </p:txBody>
      </p:sp>
      <p:sp>
        <p:nvSpPr>
          <p:cNvPr id="13" name="Picture Placeholder 4"/>
          <p:cNvSpPr>
            <a:spLocks noGrp="1"/>
          </p:cNvSpPr>
          <p:nvPr>
            <p:ph type="pic" sz="quarter" idx="17"/>
          </p:nvPr>
        </p:nvSpPr>
        <p:spPr>
          <a:xfrm>
            <a:off x="29966179" y="5969203"/>
            <a:ext cx="11723232" cy="24314506"/>
          </a:xfrm>
        </p:spPr>
        <p:txBody>
          <a:bodyPr/>
          <a:lstStyle/>
          <a:p>
            <a:r>
              <a:rPr lang="en-US"/>
              <a:t>Click icon to add picture</a:t>
            </a:r>
            <a:endParaRPr lang="en-CA" dirty="0"/>
          </a:p>
        </p:txBody>
      </p:sp>
      <p:sp>
        <p:nvSpPr>
          <p:cNvPr id="3" name="Content Placeholder 2"/>
          <p:cNvSpPr>
            <a:spLocks noGrp="1"/>
          </p:cNvSpPr>
          <p:nvPr>
            <p:ph sz="quarter" idx="18"/>
          </p:nvPr>
        </p:nvSpPr>
        <p:spPr>
          <a:xfrm>
            <a:off x="2194562" y="5969203"/>
            <a:ext cx="14462760" cy="24314506"/>
          </a:xfrm>
        </p:spPr>
        <p:txBody>
          <a:bodyPr/>
          <a:lstStyle>
            <a:lvl2pPr>
              <a:buSzPct val="120000"/>
              <a:defRPr/>
            </a:lvl2pPr>
            <a:lvl3pPr>
              <a:buSzPct val="120000"/>
              <a:defRPr/>
            </a:lvl3pPr>
            <a:lvl4pPr>
              <a:buSzPct val="120000"/>
              <a:defRPr/>
            </a:lvl4pPr>
            <a:lvl5pP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2125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Chart on righ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60130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 y="4487681"/>
            <a:ext cx="41689205" cy="972917"/>
          </a:xfrm>
          <a:prstGeom prst="rect">
            <a:avLst/>
          </a:prstGeom>
        </p:spPr>
      </p:pic>
      <p:sp>
        <p:nvSpPr>
          <p:cNvPr id="8" name="Slide Number Placeholder 7"/>
          <p:cNvSpPr>
            <a:spLocks noGrp="1"/>
          </p:cNvSpPr>
          <p:nvPr>
            <p:ph type="sldNum" sz="quarter" idx="11"/>
          </p:nvPr>
        </p:nvSpPr>
        <p:spPr/>
        <p:txBody>
          <a:bodyPr/>
          <a:lstStyle/>
          <a:p>
            <a:pPr>
              <a:defRPr/>
            </a:pPr>
            <a:fld id="{255BA907-6D02-4C34-AB80-8EB69DC512FE}" type="slidenum">
              <a:rPr lang="en-US" altLang="en-US" smtClean="0"/>
              <a:pPr>
                <a:defRPr/>
              </a:pPr>
              <a:t>‹#›</a:t>
            </a:fld>
            <a:endParaRPr lang="en-US" altLang="en-US"/>
          </a:p>
        </p:txBody>
      </p:sp>
      <p:sp>
        <p:nvSpPr>
          <p:cNvPr id="4" name="Title 3"/>
          <p:cNvSpPr>
            <a:spLocks noGrp="1"/>
          </p:cNvSpPr>
          <p:nvPr>
            <p:ph type="title"/>
          </p:nvPr>
        </p:nvSpPr>
        <p:spPr/>
        <p:txBody>
          <a:bodyPr/>
          <a:lstStyle/>
          <a:p>
            <a:r>
              <a:rPr lang="en-US"/>
              <a:t>Click to edit Master title style</a:t>
            </a:r>
            <a:endParaRPr lang="en-CA" dirty="0"/>
          </a:p>
        </p:txBody>
      </p:sp>
      <p:sp>
        <p:nvSpPr>
          <p:cNvPr id="3" name="Chart Placeholder 2"/>
          <p:cNvSpPr>
            <a:spLocks noGrp="1"/>
          </p:cNvSpPr>
          <p:nvPr>
            <p:ph type="chart" sz="quarter" idx="15"/>
          </p:nvPr>
        </p:nvSpPr>
        <p:spPr>
          <a:xfrm>
            <a:off x="28834080" y="5969203"/>
            <a:ext cx="12801600" cy="24314506"/>
          </a:xfrm>
        </p:spPr>
        <p:txBody>
          <a:bodyPr/>
          <a:lstStyle/>
          <a:p>
            <a:r>
              <a:rPr lang="en-US"/>
              <a:t>Click icon to add chart</a:t>
            </a:r>
            <a:endParaRPr lang="en-CA" dirty="0"/>
          </a:p>
        </p:txBody>
      </p:sp>
      <p:sp>
        <p:nvSpPr>
          <p:cNvPr id="5" name="Content Placeholder 4"/>
          <p:cNvSpPr>
            <a:spLocks noGrp="1"/>
          </p:cNvSpPr>
          <p:nvPr>
            <p:ph sz="quarter" idx="16"/>
          </p:nvPr>
        </p:nvSpPr>
        <p:spPr>
          <a:xfrm>
            <a:off x="2194560" y="5969203"/>
            <a:ext cx="26327098" cy="24314506"/>
          </a:xfrm>
        </p:spPr>
        <p:txBody>
          <a:bodyPr/>
          <a:lstStyle>
            <a:lvl2pPr>
              <a:buSzPct val="120000"/>
              <a:defRPr/>
            </a:lvl2pPr>
            <a:lvl3pPr>
              <a:buSzPct val="120000"/>
              <a:defRPr/>
            </a:lvl3pPr>
            <a:lvl4pPr>
              <a:buSzPct val="120000"/>
              <a:defRPr/>
            </a:lvl4pPr>
            <a:lvl5pP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16991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43891200" cy="32918400"/>
          </a:xfrm>
        </p:spPr>
        <p:txBody>
          <a:bodyPr lIns="432000"/>
          <a:lstStyle>
            <a:lvl1pPr>
              <a:defRPr b="1" baseline="0">
                <a:solidFill>
                  <a:srgbClr val="FF0000"/>
                </a:solidFill>
              </a:defRPr>
            </a:lvl1pPr>
          </a:lstStyle>
          <a:p>
            <a:br>
              <a:rPr lang="en-CA" dirty="0"/>
            </a:br>
            <a:br>
              <a:rPr lang="en-CA" dirty="0"/>
            </a:br>
            <a:br>
              <a:rPr lang="en-CA" dirty="0"/>
            </a:br>
            <a:br>
              <a:rPr lang="en-CA" dirty="0"/>
            </a:br>
            <a:br>
              <a:rPr lang="en-CA" dirty="0"/>
            </a:br>
            <a:br>
              <a:rPr lang="en-CA" dirty="0"/>
            </a:br>
            <a:r>
              <a:rPr lang="en-CA" dirty="0"/>
              <a:t>***INSTRUCTIONS ON HOW TO APPLY IMAGE MASKING TO SLIDE LAYOUT***</a:t>
            </a:r>
            <a:br>
              <a:rPr lang="en-CA" dirty="0"/>
            </a:br>
            <a:r>
              <a:rPr lang="en-CA" dirty="0"/>
              <a:t>STEP 1: Click icon to insert image</a:t>
            </a:r>
            <a:br>
              <a:rPr lang="en-CA" dirty="0"/>
            </a:br>
            <a:r>
              <a:rPr lang="en-CA" dirty="0"/>
              <a:t>STEP 2: Once image is inserted, right-click image, and choose ‘Send to Back’</a:t>
            </a:r>
          </a:p>
        </p:txBody>
      </p:sp>
      <p:sp>
        <p:nvSpPr>
          <p:cNvPr id="4" name="Title 3"/>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179470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D6803F3-F71E-48EE-B3B5-64BF1566DC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A9DDDA4-87C1-40DB-9820-84415860D8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7DBBE5-A7C3-4B9E-BF0F-BB2256D980A5}"/>
              </a:ext>
            </a:extLst>
          </p:cNvPr>
          <p:cNvSpPr>
            <a:spLocks noGrp="1" noChangeArrowheads="1"/>
          </p:cNvSpPr>
          <p:nvPr>
            <p:ph type="sldNum" sz="quarter" idx="12"/>
          </p:nvPr>
        </p:nvSpPr>
        <p:spPr>
          <a:ln/>
        </p:spPr>
        <p:txBody>
          <a:bodyPr/>
          <a:lstStyle>
            <a:lvl1pPr>
              <a:defRPr/>
            </a:lvl1pPr>
          </a:lstStyle>
          <a:p>
            <a:pPr>
              <a:defRPr/>
            </a:pPr>
            <a:fld id="{7246CB1F-EDB6-4BFE-A5A6-4FBC426A647A}" type="slidenum">
              <a:rPr lang="en-US" altLang="en-US"/>
              <a:pPr>
                <a:defRPr/>
              </a:pPr>
              <a:t>‹#›</a:t>
            </a:fld>
            <a:endParaRPr lang="en-US" altLang="en-US"/>
          </a:p>
        </p:txBody>
      </p:sp>
    </p:spTree>
    <p:extLst>
      <p:ext uri="{BB962C8B-B14F-4D97-AF65-F5344CB8AC3E}">
        <p14:creationId xmlns:p14="http://schemas.microsoft.com/office/powerpoint/2010/main" val="10504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8746" y="619639"/>
            <a:ext cx="38897136" cy="3614558"/>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194563" y="5969203"/>
            <a:ext cx="38927611" cy="2414016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117520" y="30327605"/>
            <a:ext cx="1530874" cy="2590800"/>
          </a:xfrm>
          <a:prstGeom prst="rect">
            <a:avLst/>
          </a:prstGeom>
        </p:spPr>
        <p:txBody>
          <a:bodyPr vert="horz" lIns="72000" tIns="57600" rIns="72000" bIns="45720" rtlCol="0" anchor="ctr"/>
          <a:lstStyle>
            <a:lvl1pPr algn="l">
              <a:defRPr sz="5280" b="0">
                <a:solidFill>
                  <a:schemeClr val="tx1"/>
                </a:solidFill>
                <a:latin typeface="Arial" pitchFamily="34" charset="0"/>
                <a:cs typeface="Arial" pitchFamily="34" charset="0"/>
              </a:defRPr>
            </a:lvl1pPr>
          </a:lstStyle>
          <a:p>
            <a:pPr>
              <a:defRPr/>
            </a:pPr>
            <a:fld id="{255BA907-6D02-4C34-AB80-8EB69DC512FE}" type="slidenum">
              <a:rPr lang="en-US" altLang="en-US" smtClean="0"/>
              <a:pPr>
                <a:defRPr/>
              </a:pPr>
              <a:t>‹#›</a:t>
            </a:fld>
            <a:endParaRPr lang="en-US" altLang="en-US"/>
          </a:p>
        </p:txBody>
      </p:sp>
    </p:spTree>
    <p:extLst>
      <p:ext uri="{BB962C8B-B14F-4D97-AF65-F5344CB8AC3E}">
        <p14:creationId xmlns:p14="http://schemas.microsoft.com/office/powerpoint/2010/main" val="2518837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389120" rtl="0" eaLnBrk="1" latinLnBrk="0" hangingPunct="1">
        <a:spcBef>
          <a:spcPct val="0"/>
        </a:spcBef>
        <a:buNone/>
        <a:defRPr sz="11520" b="1" kern="1200">
          <a:solidFill>
            <a:schemeClr val="bg2"/>
          </a:solidFill>
          <a:latin typeface="Arial" pitchFamily="34" charset="0"/>
          <a:ea typeface="+mj-ea"/>
          <a:cs typeface="Arial" pitchFamily="34" charset="0"/>
        </a:defRPr>
      </a:lvl1pPr>
    </p:titleStyle>
    <p:bodyStyle>
      <a:lvl1pPr marL="0" indent="0" algn="l" defTabSz="4389120" rtl="0" eaLnBrk="1" latinLnBrk="0" hangingPunct="1">
        <a:lnSpc>
          <a:spcPct val="120000"/>
        </a:lnSpc>
        <a:spcBef>
          <a:spcPts val="0"/>
        </a:spcBef>
        <a:spcAft>
          <a:spcPts val="1440"/>
        </a:spcAft>
        <a:buClr>
          <a:schemeClr val="tx1"/>
        </a:buClr>
        <a:buFont typeface="Arial" pitchFamily="34" charset="0"/>
        <a:buNone/>
        <a:defRPr sz="11520" b="0" kern="1200" baseline="0">
          <a:solidFill>
            <a:schemeClr val="tx1"/>
          </a:solidFill>
          <a:latin typeface="Arial" pitchFamily="34" charset="0"/>
          <a:ea typeface="+mn-ea"/>
          <a:cs typeface="Arial" pitchFamily="34" charset="0"/>
        </a:defRPr>
      </a:lvl1pPr>
      <a:lvl2pPr marL="2194560" indent="-1074422" algn="l" defTabSz="4389120" rtl="0" eaLnBrk="1" latinLnBrk="0" hangingPunct="1">
        <a:lnSpc>
          <a:spcPct val="120000"/>
        </a:lnSpc>
        <a:spcBef>
          <a:spcPts val="0"/>
        </a:spcBef>
        <a:spcAft>
          <a:spcPts val="0"/>
        </a:spcAft>
        <a:buClr>
          <a:schemeClr val="bg2"/>
        </a:buClr>
        <a:buSzPct val="120000"/>
        <a:buFont typeface="Arial" pitchFamily="34" charset="0"/>
        <a:buChar char="•"/>
        <a:defRPr sz="10560" kern="1200">
          <a:solidFill>
            <a:schemeClr val="tx1"/>
          </a:solidFill>
          <a:latin typeface="Arial" pitchFamily="34" charset="0"/>
          <a:ea typeface="+mn-ea"/>
          <a:cs typeface="Arial" pitchFamily="34" charset="0"/>
        </a:defRPr>
      </a:lvl2pPr>
      <a:lvl3pPr marL="3314702" indent="-1120142" algn="l" defTabSz="4389120" rtl="0" eaLnBrk="1" latinLnBrk="0" hangingPunct="1">
        <a:lnSpc>
          <a:spcPct val="120000"/>
        </a:lnSpc>
        <a:spcBef>
          <a:spcPts val="0"/>
        </a:spcBef>
        <a:buClr>
          <a:schemeClr val="bg2"/>
        </a:buClr>
        <a:buSzPct val="120000"/>
        <a:buFont typeface="Arial" pitchFamily="34" charset="0"/>
        <a:buChar char="-"/>
        <a:defRPr sz="9600" kern="1200">
          <a:solidFill>
            <a:schemeClr val="tx1"/>
          </a:solidFill>
          <a:latin typeface="Arial" pitchFamily="34" charset="0"/>
          <a:ea typeface="+mn-ea"/>
          <a:cs typeface="Arial" pitchFamily="34" charset="0"/>
        </a:defRPr>
      </a:lvl3pPr>
      <a:lvl4pPr marL="4389120" indent="-1074422" algn="l" defTabSz="4389120" rtl="0" eaLnBrk="1" latinLnBrk="0" hangingPunct="1">
        <a:lnSpc>
          <a:spcPct val="120000"/>
        </a:lnSpc>
        <a:spcBef>
          <a:spcPts val="0"/>
        </a:spcBef>
        <a:buClr>
          <a:schemeClr val="bg2"/>
        </a:buClr>
        <a:buSzPct val="120000"/>
        <a:buFont typeface="Arial" pitchFamily="34" charset="0"/>
        <a:buChar char="•"/>
        <a:defRPr sz="8640" kern="1200">
          <a:solidFill>
            <a:schemeClr val="tx1"/>
          </a:solidFill>
          <a:latin typeface="Arial" pitchFamily="34" charset="0"/>
          <a:ea typeface="+mn-ea"/>
          <a:cs typeface="Arial" pitchFamily="34" charset="0"/>
        </a:defRPr>
      </a:lvl4pPr>
      <a:lvl5pPr marL="5509262" indent="-1120142" algn="l" defTabSz="4389120" rtl="0" eaLnBrk="1" latinLnBrk="0" hangingPunct="1">
        <a:lnSpc>
          <a:spcPct val="120000"/>
        </a:lnSpc>
        <a:spcBef>
          <a:spcPts val="0"/>
        </a:spcBef>
        <a:buClr>
          <a:schemeClr val="bg2"/>
        </a:buClr>
        <a:buSzPct val="120000"/>
        <a:buFont typeface="Arial" pitchFamily="34" charset="0"/>
        <a:buChar char="-"/>
        <a:defRPr sz="768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6.png"/><Relationship Id="rId21" Type="http://schemas.openxmlformats.org/officeDocument/2006/relationships/image" Target="../media/image19.png"/><Relationship Id="rId7" Type="http://schemas.openxmlformats.org/officeDocument/2006/relationships/diagramLayout" Target="../diagrams/layou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9.png"/><Relationship Id="rId5" Type="http://schemas.openxmlformats.org/officeDocument/2006/relationships/image" Target="../media/image8.png"/><Relationship Id="rId15" Type="http://schemas.openxmlformats.org/officeDocument/2006/relationships/image" Target="../media/image13.png"/><Relationship Id="rId10" Type="http://schemas.microsoft.com/office/2007/relationships/diagramDrawing" Target="../diagrams/drawing1.xml"/><Relationship Id="rId19" Type="http://schemas.openxmlformats.org/officeDocument/2006/relationships/image" Target="../media/image17.jpg"/><Relationship Id="rId4" Type="http://schemas.openxmlformats.org/officeDocument/2006/relationships/image" Target="../media/image7.jpeg"/><Relationship Id="rId9" Type="http://schemas.openxmlformats.org/officeDocument/2006/relationships/diagramColors" Target="../diagrams/colors1.xml"/><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048">
            <a:extLst>
              <a:ext uri="{FF2B5EF4-FFF2-40B4-BE49-F238E27FC236}">
                <a16:creationId xmlns:a16="http://schemas.microsoft.com/office/drawing/2014/main" id="{7F3884DB-0C15-4477-9698-D684E37A58CC}"/>
              </a:ext>
            </a:extLst>
          </p:cNvPr>
          <p:cNvPicPr>
            <a:picLocks noChangeAspect="1"/>
          </p:cNvPicPr>
          <p:nvPr/>
        </p:nvPicPr>
        <p:blipFill>
          <a:blip r:embed="rId3"/>
          <a:stretch>
            <a:fillRect/>
          </a:stretch>
        </p:blipFill>
        <p:spPr>
          <a:xfrm>
            <a:off x="12813809" y="17428263"/>
            <a:ext cx="8028138" cy="8214406"/>
          </a:xfrm>
          <a:prstGeom prst="rect">
            <a:avLst/>
          </a:prstGeom>
        </p:spPr>
      </p:pic>
      <p:pic>
        <p:nvPicPr>
          <p:cNvPr id="2050" name="Picture 18" descr="red_banner_landscape.jpg">
            <a:extLst>
              <a:ext uri="{FF2B5EF4-FFF2-40B4-BE49-F238E27FC236}">
                <a16:creationId xmlns:a16="http://schemas.microsoft.com/office/drawing/2014/main" id="{A355A082-67C8-4E67-B105-CDAB3EA94C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9125"/>
            <a:ext cx="43891200" cy="63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a:extLst>
              <a:ext uri="{FF2B5EF4-FFF2-40B4-BE49-F238E27FC236}">
                <a16:creationId xmlns:a16="http://schemas.microsoft.com/office/drawing/2014/main" id="{8BD594A0-DF0C-42FB-BADF-5FB42D71F0E3}"/>
              </a:ext>
            </a:extLst>
          </p:cNvPr>
          <p:cNvSpPr>
            <a:spLocks noChangeArrowheads="1"/>
          </p:cNvSpPr>
          <p:nvPr/>
        </p:nvSpPr>
        <p:spPr bwMode="auto">
          <a:xfrm>
            <a:off x="1143000" y="7543799"/>
            <a:ext cx="9296400" cy="15905506"/>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dirty="0"/>
              <a:t> </a:t>
            </a:r>
          </a:p>
        </p:txBody>
      </p:sp>
      <p:sp>
        <p:nvSpPr>
          <p:cNvPr id="2053" name="AutoShape 7">
            <a:extLst>
              <a:ext uri="{FF2B5EF4-FFF2-40B4-BE49-F238E27FC236}">
                <a16:creationId xmlns:a16="http://schemas.microsoft.com/office/drawing/2014/main" id="{249C9B8A-D9CD-4674-9BA7-DAB0D40FDBA0}"/>
              </a:ext>
            </a:extLst>
          </p:cNvPr>
          <p:cNvSpPr>
            <a:spLocks noChangeArrowheads="1"/>
          </p:cNvSpPr>
          <p:nvPr/>
        </p:nvSpPr>
        <p:spPr bwMode="auto">
          <a:xfrm>
            <a:off x="11836400" y="7543798"/>
            <a:ext cx="20218400" cy="8890019"/>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a:t> </a:t>
            </a:r>
          </a:p>
        </p:txBody>
      </p:sp>
      <p:sp>
        <p:nvSpPr>
          <p:cNvPr id="2055" name="AutoShape 9">
            <a:extLst>
              <a:ext uri="{FF2B5EF4-FFF2-40B4-BE49-F238E27FC236}">
                <a16:creationId xmlns:a16="http://schemas.microsoft.com/office/drawing/2014/main" id="{9482F3EB-924D-4C6E-BD11-F2632CB4F764}"/>
              </a:ext>
            </a:extLst>
          </p:cNvPr>
          <p:cNvSpPr>
            <a:spLocks noChangeArrowheads="1"/>
          </p:cNvSpPr>
          <p:nvPr/>
        </p:nvSpPr>
        <p:spPr bwMode="auto">
          <a:xfrm>
            <a:off x="33297668" y="15080132"/>
            <a:ext cx="9296400" cy="11159393"/>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a:t> </a:t>
            </a:r>
          </a:p>
        </p:txBody>
      </p:sp>
      <p:sp>
        <p:nvSpPr>
          <p:cNvPr id="2057" name="AutoShape 11">
            <a:extLst>
              <a:ext uri="{FF2B5EF4-FFF2-40B4-BE49-F238E27FC236}">
                <a16:creationId xmlns:a16="http://schemas.microsoft.com/office/drawing/2014/main" id="{2085618A-B20B-47E5-B539-18B9ED38E1E4}"/>
              </a:ext>
            </a:extLst>
          </p:cNvPr>
          <p:cNvSpPr>
            <a:spLocks noChangeArrowheads="1"/>
          </p:cNvSpPr>
          <p:nvPr/>
        </p:nvSpPr>
        <p:spPr bwMode="auto">
          <a:xfrm>
            <a:off x="33299400" y="27203054"/>
            <a:ext cx="9296400" cy="44196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a:t> </a:t>
            </a:r>
          </a:p>
        </p:txBody>
      </p:sp>
      <p:sp>
        <p:nvSpPr>
          <p:cNvPr id="2058" name="Line 17">
            <a:extLst>
              <a:ext uri="{FF2B5EF4-FFF2-40B4-BE49-F238E27FC236}">
                <a16:creationId xmlns:a16="http://schemas.microsoft.com/office/drawing/2014/main" id="{A790C11E-A894-4BC3-9F19-F26EEFF709A1}"/>
              </a:ext>
            </a:extLst>
          </p:cNvPr>
          <p:cNvSpPr>
            <a:spLocks noChangeShapeType="1"/>
          </p:cNvSpPr>
          <p:nvPr/>
        </p:nvSpPr>
        <p:spPr bwMode="auto">
          <a:xfrm>
            <a:off x="1143000" y="853440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60" name="Line 19">
            <a:extLst>
              <a:ext uri="{FF2B5EF4-FFF2-40B4-BE49-F238E27FC236}">
                <a16:creationId xmlns:a16="http://schemas.microsoft.com/office/drawing/2014/main" id="{AB262A7E-9ED5-4DF4-8D68-A81A3571323F}"/>
              </a:ext>
            </a:extLst>
          </p:cNvPr>
          <p:cNvSpPr>
            <a:spLocks noChangeShapeType="1"/>
          </p:cNvSpPr>
          <p:nvPr/>
        </p:nvSpPr>
        <p:spPr bwMode="auto">
          <a:xfrm>
            <a:off x="33297668" y="2809881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68" name="Text Box 20">
            <a:extLst>
              <a:ext uri="{FF2B5EF4-FFF2-40B4-BE49-F238E27FC236}">
                <a16:creationId xmlns:a16="http://schemas.microsoft.com/office/drawing/2014/main" id="{53AF514B-1B51-43E4-86EC-0B61342C3A44}"/>
              </a:ext>
            </a:extLst>
          </p:cNvPr>
          <p:cNvSpPr txBox="1">
            <a:spLocks noChangeArrowheads="1"/>
          </p:cNvSpPr>
          <p:nvPr/>
        </p:nvSpPr>
        <p:spPr bwMode="auto">
          <a:xfrm>
            <a:off x="10058400" y="2692400"/>
            <a:ext cx="23774400" cy="676275"/>
          </a:xfrm>
          <a:prstGeom prst="rect">
            <a:avLst/>
          </a:prstGeom>
          <a:noFill/>
          <a:ln w="9525">
            <a:noFill/>
            <a:miter lim="800000"/>
            <a:headEnd/>
            <a:tailEnd/>
          </a:ln>
          <a:effectLst/>
        </p:spPr>
        <p:txBody>
          <a:bodyPr>
            <a:spAutoFit/>
          </a:bodyPr>
          <a:lstStyle/>
          <a:p>
            <a:pPr algn="ctr" defTabSz="4389438" eaLnBrk="1" hangingPunct="1">
              <a:lnSpc>
                <a:spcPct val="45000"/>
              </a:lnSpc>
              <a:spcBef>
                <a:spcPct val="50000"/>
              </a:spcBef>
              <a:defRPr/>
            </a:pPr>
            <a:r>
              <a:rPr lang="en-US" sz="7100" b="1" dirty="0">
                <a:solidFill>
                  <a:schemeClr val="bg1"/>
                </a:solidFill>
                <a:latin typeface="+mj-lt"/>
              </a:rPr>
              <a:t>Smart Charging Infrastructure Planning Tool (SCRIPT)</a:t>
            </a:r>
          </a:p>
        </p:txBody>
      </p:sp>
      <p:sp>
        <p:nvSpPr>
          <p:cNvPr id="2069" name="Text Box 21">
            <a:extLst>
              <a:ext uri="{FF2B5EF4-FFF2-40B4-BE49-F238E27FC236}">
                <a16:creationId xmlns:a16="http://schemas.microsoft.com/office/drawing/2014/main" id="{F4A2F19D-CCEF-4DED-A6CF-18C14E35B7F2}"/>
              </a:ext>
            </a:extLst>
          </p:cNvPr>
          <p:cNvSpPr txBox="1">
            <a:spLocks noChangeArrowheads="1"/>
          </p:cNvSpPr>
          <p:nvPr/>
        </p:nvSpPr>
        <p:spPr bwMode="auto">
          <a:xfrm>
            <a:off x="10260013" y="3727450"/>
            <a:ext cx="21845587" cy="1785938"/>
          </a:xfrm>
          <a:prstGeom prst="rect">
            <a:avLst/>
          </a:prstGeom>
          <a:noFill/>
          <a:ln w="9525">
            <a:noFill/>
            <a:miter lim="800000"/>
            <a:headEnd/>
            <a:tailEnd/>
          </a:ln>
          <a:effectLst/>
        </p:spPr>
        <p:txBody>
          <a:bodyPr>
            <a:spAutoFit/>
          </a:bodyPr>
          <a:lstStyle/>
          <a:p>
            <a:pPr algn="ctr" defTabSz="4389438" eaLnBrk="1" hangingPunct="1">
              <a:spcBef>
                <a:spcPct val="50000"/>
              </a:spcBef>
              <a:defRPr/>
            </a:pPr>
            <a:r>
              <a:rPr lang="en-US" sz="4400" dirty="0">
                <a:solidFill>
                  <a:schemeClr val="bg1"/>
                </a:solidFill>
                <a:latin typeface="+mj-lt"/>
              </a:rPr>
              <a:t>Justin T. H. Luke, Emre C. Kara, </a:t>
            </a:r>
            <a:r>
              <a:rPr lang="en-US" sz="4400" dirty="0" err="1">
                <a:solidFill>
                  <a:schemeClr val="bg1"/>
                </a:solidFill>
                <a:latin typeface="+mj-lt"/>
              </a:rPr>
              <a:t>Sila</a:t>
            </a:r>
            <a:r>
              <a:rPr lang="en-US" sz="4400" dirty="0">
                <a:solidFill>
                  <a:schemeClr val="bg1"/>
                </a:solidFill>
                <a:latin typeface="+mj-lt"/>
              </a:rPr>
              <a:t> </a:t>
            </a:r>
            <a:r>
              <a:rPr lang="en-US" sz="4400" dirty="0" err="1">
                <a:solidFill>
                  <a:schemeClr val="bg1"/>
                </a:solidFill>
                <a:latin typeface="+mj-lt"/>
              </a:rPr>
              <a:t>Kiliccote</a:t>
            </a:r>
            <a:endParaRPr lang="en-US" sz="4400" dirty="0">
              <a:solidFill>
                <a:schemeClr val="bg1"/>
              </a:solidFill>
              <a:latin typeface="+mj-lt"/>
            </a:endParaRPr>
          </a:p>
          <a:p>
            <a:pPr algn="ctr" defTabSz="4389438" eaLnBrk="1" hangingPunct="1">
              <a:spcBef>
                <a:spcPct val="50000"/>
              </a:spcBef>
              <a:defRPr/>
            </a:pPr>
            <a:r>
              <a:rPr lang="en-US" sz="4400" dirty="0">
                <a:solidFill>
                  <a:schemeClr val="bg1"/>
                </a:solidFill>
                <a:latin typeface="+mj-lt"/>
              </a:rPr>
              <a:t>Grid Integration, Systems &amp; Mobility (</a:t>
            </a:r>
            <a:r>
              <a:rPr lang="en-US" sz="4400" dirty="0" err="1">
                <a:solidFill>
                  <a:schemeClr val="bg1"/>
                </a:solidFill>
                <a:latin typeface="+mj-lt"/>
              </a:rPr>
              <a:t>GISMo</a:t>
            </a:r>
            <a:r>
              <a:rPr lang="en-US" sz="4400" dirty="0">
                <a:solidFill>
                  <a:schemeClr val="bg1"/>
                </a:solidFill>
                <a:latin typeface="+mj-lt"/>
              </a:rPr>
              <a:t>), SLAC National Accelerator Laboratory</a:t>
            </a:r>
          </a:p>
        </p:txBody>
      </p:sp>
      <p:sp>
        <p:nvSpPr>
          <p:cNvPr id="2063" name="Text Box 22">
            <a:extLst>
              <a:ext uri="{FF2B5EF4-FFF2-40B4-BE49-F238E27FC236}">
                <a16:creationId xmlns:a16="http://schemas.microsoft.com/office/drawing/2014/main" id="{B2932F26-C041-42F9-87B0-8D063278F96F}"/>
              </a:ext>
            </a:extLst>
          </p:cNvPr>
          <p:cNvSpPr txBox="1">
            <a:spLocks noChangeArrowheads="1"/>
          </p:cNvSpPr>
          <p:nvPr/>
        </p:nvSpPr>
        <p:spPr bwMode="auto">
          <a:xfrm>
            <a:off x="3238500" y="7656962"/>
            <a:ext cx="5105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50000"/>
              </a:spcBef>
              <a:buFontTx/>
              <a:buNone/>
            </a:pPr>
            <a:r>
              <a:rPr lang="en-US" altLang="en-US" sz="4600" b="1" dirty="0">
                <a:cs typeface="Arial" panose="020B0604020202020204" pitchFamily="34" charset="0"/>
              </a:rPr>
              <a:t>INTRODUCTION</a:t>
            </a:r>
          </a:p>
        </p:txBody>
      </p:sp>
      <p:sp>
        <p:nvSpPr>
          <p:cNvPr id="2065" name="Text Box 24">
            <a:extLst>
              <a:ext uri="{FF2B5EF4-FFF2-40B4-BE49-F238E27FC236}">
                <a16:creationId xmlns:a16="http://schemas.microsoft.com/office/drawing/2014/main" id="{CD2FF1A2-567F-4DF0-9593-18742A58CF51}"/>
              </a:ext>
            </a:extLst>
          </p:cNvPr>
          <p:cNvSpPr txBox="1">
            <a:spLocks noChangeArrowheads="1"/>
          </p:cNvSpPr>
          <p:nvPr/>
        </p:nvSpPr>
        <p:spPr bwMode="auto">
          <a:xfrm>
            <a:off x="34632900" y="27298591"/>
            <a:ext cx="6629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50000"/>
              </a:spcBef>
              <a:buFontTx/>
              <a:buNone/>
            </a:pPr>
            <a:r>
              <a:rPr lang="en-US" altLang="en-US" sz="4600" b="1" dirty="0">
                <a:cs typeface="Arial" panose="020B0604020202020204" pitchFamily="34" charset="0"/>
              </a:rPr>
              <a:t>ACKNOWLEDGMENTS</a:t>
            </a:r>
          </a:p>
        </p:txBody>
      </p:sp>
      <p:pic>
        <p:nvPicPr>
          <p:cNvPr id="2066" name="Picture 17" descr="logo_forlandscape.png">
            <a:extLst>
              <a:ext uri="{FF2B5EF4-FFF2-40B4-BE49-F238E27FC236}">
                <a16:creationId xmlns:a16="http://schemas.microsoft.com/office/drawing/2014/main" id="{C7A02000-1FBA-4603-9474-FB2FE0F2EFB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855821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Box 1">
            <a:extLst>
              <a:ext uri="{FF2B5EF4-FFF2-40B4-BE49-F238E27FC236}">
                <a16:creationId xmlns:a16="http://schemas.microsoft.com/office/drawing/2014/main" id="{001DC2CD-EC7B-4BDD-8F82-4EBA8681C4CC}"/>
              </a:ext>
            </a:extLst>
          </p:cNvPr>
          <p:cNvSpPr txBox="1">
            <a:spLocks noChangeArrowheads="1"/>
          </p:cNvSpPr>
          <p:nvPr/>
        </p:nvSpPr>
        <p:spPr bwMode="auto">
          <a:xfrm flipH="1">
            <a:off x="33421963" y="28335744"/>
            <a:ext cx="894004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800">
                <a:solidFill>
                  <a:schemeClr val="tx1"/>
                </a:solidFill>
                <a:latin typeface="Verdana" panose="020B0604030504040204" pitchFamily="34" charset="0"/>
              </a:defRPr>
            </a:lvl1pPr>
            <a:lvl2pPr marL="742950" indent="-285750">
              <a:defRPr sz="4800">
                <a:solidFill>
                  <a:schemeClr val="tx1"/>
                </a:solidFill>
                <a:latin typeface="Verdana" panose="020B0604030504040204" pitchFamily="34" charset="0"/>
              </a:defRPr>
            </a:lvl2pPr>
            <a:lvl3pPr marL="1143000" indent="-228600">
              <a:defRPr sz="4800">
                <a:solidFill>
                  <a:schemeClr val="tx1"/>
                </a:solidFill>
                <a:latin typeface="Verdana" panose="020B0604030504040204" pitchFamily="34" charset="0"/>
              </a:defRPr>
            </a:lvl3pPr>
            <a:lvl4pPr marL="1600200" indent="-228600">
              <a:defRPr sz="4800">
                <a:solidFill>
                  <a:schemeClr val="tx1"/>
                </a:solidFill>
                <a:latin typeface="Verdana" panose="020B0604030504040204" pitchFamily="34" charset="0"/>
              </a:defRPr>
            </a:lvl4pPr>
            <a:lvl5pPr marL="2057400" indent="-228600">
              <a:defRPr sz="4800">
                <a:solidFill>
                  <a:schemeClr val="tx1"/>
                </a:solidFill>
                <a:latin typeface="Verdana" panose="020B0604030504040204" pitchFamily="34" charset="0"/>
              </a:defRPr>
            </a:lvl5pPr>
            <a:lvl6pPr marL="2514600" indent="-228600" eaLnBrk="0" fontAlgn="base" hangingPunct="0">
              <a:spcBef>
                <a:spcPct val="0"/>
              </a:spcBef>
              <a:spcAft>
                <a:spcPct val="0"/>
              </a:spcAft>
              <a:defRPr sz="4800">
                <a:solidFill>
                  <a:schemeClr val="tx1"/>
                </a:solidFill>
                <a:latin typeface="Verdana" panose="020B0604030504040204" pitchFamily="34" charset="0"/>
              </a:defRPr>
            </a:lvl6pPr>
            <a:lvl7pPr marL="2971800" indent="-228600" eaLnBrk="0" fontAlgn="base" hangingPunct="0">
              <a:spcBef>
                <a:spcPct val="0"/>
              </a:spcBef>
              <a:spcAft>
                <a:spcPct val="0"/>
              </a:spcAft>
              <a:defRPr sz="4800">
                <a:solidFill>
                  <a:schemeClr val="tx1"/>
                </a:solidFill>
                <a:latin typeface="Verdana" panose="020B0604030504040204" pitchFamily="34" charset="0"/>
              </a:defRPr>
            </a:lvl7pPr>
            <a:lvl8pPr marL="3429000" indent="-228600" eaLnBrk="0" fontAlgn="base" hangingPunct="0">
              <a:spcBef>
                <a:spcPct val="0"/>
              </a:spcBef>
              <a:spcAft>
                <a:spcPct val="0"/>
              </a:spcAft>
              <a:defRPr sz="4800">
                <a:solidFill>
                  <a:schemeClr val="tx1"/>
                </a:solidFill>
                <a:latin typeface="Verdana" panose="020B0604030504040204" pitchFamily="34" charset="0"/>
              </a:defRPr>
            </a:lvl8pPr>
            <a:lvl9pPr marL="3886200" indent="-228600" eaLnBrk="0" fontAlgn="base" hangingPunct="0">
              <a:spcBef>
                <a:spcPct val="0"/>
              </a:spcBef>
              <a:spcAft>
                <a:spcPct val="0"/>
              </a:spcAft>
              <a:defRPr sz="4800">
                <a:solidFill>
                  <a:schemeClr val="tx1"/>
                </a:solidFill>
                <a:latin typeface="Verdana" panose="020B0604030504040204" pitchFamily="34" charset="0"/>
              </a:defRPr>
            </a:lvl9pPr>
          </a:lstStyle>
          <a:p>
            <a:pPr algn="just"/>
            <a:r>
              <a:rPr lang="en-CA" altLang="en-US" sz="2800" dirty="0">
                <a:latin typeface="+mn-lt"/>
              </a:rPr>
              <a:t>SCRIPT is funded by the California Energy Commission (CEC).  The authors would like to acknowledge the support from Dr. Mark </a:t>
            </a:r>
            <a:r>
              <a:rPr lang="en-CA" altLang="en-US" sz="2800" dirty="0" err="1">
                <a:latin typeface="+mn-lt"/>
              </a:rPr>
              <a:t>Hartney</a:t>
            </a:r>
            <a:r>
              <a:rPr lang="en-CA" altLang="en-US" sz="2800" dirty="0">
                <a:latin typeface="+mn-lt"/>
              </a:rPr>
              <a:t> (SLAC CTO and Director of Applied Energy Division) and the project partners: ChargePoint, </a:t>
            </a:r>
            <a:r>
              <a:rPr lang="en-CA" altLang="en-US" sz="2800" dirty="0" err="1">
                <a:latin typeface="+mn-lt"/>
              </a:rPr>
              <a:t>Gridmatic</a:t>
            </a:r>
            <a:r>
              <a:rPr lang="en-CA" altLang="en-US" sz="2800" dirty="0">
                <a:latin typeface="+mn-lt"/>
              </a:rPr>
              <a:t>, UCSB (Professor </a:t>
            </a:r>
            <a:r>
              <a:rPr lang="en-CA" altLang="en-US" sz="2800" dirty="0" err="1">
                <a:latin typeface="+mn-lt"/>
              </a:rPr>
              <a:t>Mahnoosh</a:t>
            </a:r>
            <a:r>
              <a:rPr lang="en-CA" altLang="en-US" sz="2800" dirty="0">
                <a:latin typeface="+mn-lt"/>
              </a:rPr>
              <a:t> Alizadeh), and E3.</a:t>
            </a:r>
          </a:p>
        </p:txBody>
      </p:sp>
      <p:sp>
        <p:nvSpPr>
          <p:cNvPr id="2070" name="Line 17">
            <a:extLst>
              <a:ext uri="{FF2B5EF4-FFF2-40B4-BE49-F238E27FC236}">
                <a16:creationId xmlns:a16="http://schemas.microsoft.com/office/drawing/2014/main" id="{C711A3A9-054E-4026-ADBE-026523615A3B}"/>
              </a:ext>
            </a:extLst>
          </p:cNvPr>
          <p:cNvSpPr>
            <a:spLocks noChangeShapeType="1"/>
          </p:cNvSpPr>
          <p:nvPr/>
        </p:nvSpPr>
        <p:spPr bwMode="auto">
          <a:xfrm>
            <a:off x="11834091" y="8509017"/>
            <a:ext cx="20218400" cy="253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71" name="Text Box 22">
            <a:extLst>
              <a:ext uri="{FF2B5EF4-FFF2-40B4-BE49-F238E27FC236}">
                <a16:creationId xmlns:a16="http://schemas.microsoft.com/office/drawing/2014/main" id="{CC793006-8AF6-40AF-A60B-BA4B144FE1A8}"/>
              </a:ext>
            </a:extLst>
          </p:cNvPr>
          <p:cNvSpPr txBox="1">
            <a:spLocks noChangeArrowheads="1"/>
          </p:cNvSpPr>
          <p:nvPr/>
        </p:nvSpPr>
        <p:spPr bwMode="auto">
          <a:xfrm>
            <a:off x="19390591" y="7666215"/>
            <a:ext cx="5105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50000"/>
              </a:spcBef>
              <a:buFontTx/>
              <a:buNone/>
            </a:pPr>
            <a:r>
              <a:rPr lang="en-US" altLang="en-US" sz="4600" b="1" dirty="0">
                <a:cs typeface="Arial" panose="020B0604020202020204" pitchFamily="34" charset="0"/>
              </a:rPr>
              <a:t>FRAMEWORK</a:t>
            </a:r>
          </a:p>
        </p:txBody>
      </p:sp>
      <p:sp>
        <p:nvSpPr>
          <p:cNvPr id="24" name="Line 18">
            <a:extLst>
              <a:ext uri="{FF2B5EF4-FFF2-40B4-BE49-F238E27FC236}">
                <a16:creationId xmlns:a16="http://schemas.microsoft.com/office/drawing/2014/main" id="{E89E8D31-DCFA-401F-8CD3-685899D6E82F}"/>
              </a:ext>
            </a:extLst>
          </p:cNvPr>
          <p:cNvSpPr>
            <a:spLocks noChangeShapeType="1"/>
          </p:cNvSpPr>
          <p:nvPr/>
        </p:nvSpPr>
        <p:spPr bwMode="auto">
          <a:xfrm>
            <a:off x="33297668" y="16070732"/>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 name="Text Box 23">
            <a:extLst>
              <a:ext uri="{FF2B5EF4-FFF2-40B4-BE49-F238E27FC236}">
                <a16:creationId xmlns:a16="http://schemas.microsoft.com/office/drawing/2014/main" id="{AEC9C6D8-D030-436A-8A25-821D0BF9C051}"/>
              </a:ext>
            </a:extLst>
          </p:cNvPr>
          <p:cNvSpPr txBox="1">
            <a:spLocks noChangeArrowheads="1"/>
          </p:cNvSpPr>
          <p:nvPr/>
        </p:nvSpPr>
        <p:spPr bwMode="auto">
          <a:xfrm>
            <a:off x="35353336" y="15179612"/>
            <a:ext cx="5105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50000"/>
              </a:spcBef>
              <a:buFontTx/>
              <a:buNone/>
            </a:pPr>
            <a:r>
              <a:rPr lang="en-US" altLang="en-US" sz="4600" b="1" dirty="0">
                <a:cs typeface="Arial" panose="020B0604020202020204" pitchFamily="34" charset="0"/>
              </a:rPr>
              <a:t>CURRENT WORK</a:t>
            </a:r>
          </a:p>
        </p:txBody>
      </p:sp>
      <p:sp>
        <p:nvSpPr>
          <p:cNvPr id="26" name="AutoShape 7">
            <a:extLst>
              <a:ext uri="{FF2B5EF4-FFF2-40B4-BE49-F238E27FC236}">
                <a16:creationId xmlns:a16="http://schemas.microsoft.com/office/drawing/2014/main" id="{2326A685-9DE4-49F7-8C98-CEB96705A953}"/>
              </a:ext>
            </a:extLst>
          </p:cNvPr>
          <p:cNvSpPr>
            <a:spLocks noChangeArrowheads="1"/>
          </p:cNvSpPr>
          <p:nvPr/>
        </p:nvSpPr>
        <p:spPr bwMode="auto">
          <a:xfrm>
            <a:off x="11836400" y="17449800"/>
            <a:ext cx="20218400" cy="14173199"/>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a:t> </a:t>
            </a:r>
          </a:p>
        </p:txBody>
      </p:sp>
      <p:sp>
        <p:nvSpPr>
          <p:cNvPr id="30" name="TextBox 1">
            <a:extLst>
              <a:ext uri="{FF2B5EF4-FFF2-40B4-BE49-F238E27FC236}">
                <a16:creationId xmlns:a16="http://schemas.microsoft.com/office/drawing/2014/main" id="{1593C0D4-2D3D-40B5-89A3-DB0FB310C999}"/>
              </a:ext>
            </a:extLst>
          </p:cNvPr>
          <p:cNvSpPr txBox="1">
            <a:spLocks noChangeArrowheads="1"/>
          </p:cNvSpPr>
          <p:nvPr/>
        </p:nvSpPr>
        <p:spPr bwMode="auto">
          <a:xfrm flipH="1">
            <a:off x="33375599" y="16154400"/>
            <a:ext cx="9038110" cy="1086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800">
                <a:solidFill>
                  <a:schemeClr val="tx1"/>
                </a:solidFill>
                <a:latin typeface="Verdana" panose="020B0604030504040204" pitchFamily="34" charset="0"/>
              </a:defRPr>
            </a:lvl1pPr>
            <a:lvl2pPr marL="742950" indent="-285750">
              <a:defRPr sz="4800">
                <a:solidFill>
                  <a:schemeClr val="tx1"/>
                </a:solidFill>
                <a:latin typeface="Verdana" panose="020B0604030504040204" pitchFamily="34" charset="0"/>
              </a:defRPr>
            </a:lvl2pPr>
            <a:lvl3pPr marL="1143000" indent="-228600">
              <a:defRPr sz="4800">
                <a:solidFill>
                  <a:schemeClr val="tx1"/>
                </a:solidFill>
                <a:latin typeface="Verdana" panose="020B0604030504040204" pitchFamily="34" charset="0"/>
              </a:defRPr>
            </a:lvl3pPr>
            <a:lvl4pPr marL="1600200" indent="-228600">
              <a:defRPr sz="4800">
                <a:solidFill>
                  <a:schemeClr val="tx1"/>
                </a:solidFill>
                <a:latin typeface="Verdana" panose="020B0604030504040204" pitchFamily="34" charset="0"/>
              </a:defRPr>
            </a:lvl4pPr>
            <a:lvl5pPr marL="2057400" indent="-228600">
              <a:defRPr sz="4800">
                <a:solidFill>
                  <a:schemeClr val="tx1"/>
                </a:solidFill>
                <a:latin typeface="Verdana" panose="020B0604030504040204" pitchFamily="34" charset="0"/>
              </a:defRPr>
            </a:lvl5pPr>
            <a:lvl6pPr marL="2514600" indent="-228600" eaLnBrk="0" fontAlgn="base" hangingPunct="0">
              <a:spcBef>
                <a:spcPct val="0"/>
              </a:spcBef>
              <a:spcAft>
                <a:spcPct val="0"/>
              </a:spcAft>
              <a:defRPr sz="4800">
                <a:solidFill>
                  <a:schemeClr val="tx1"/>
                </a:solidFill>
                <a:latin typeface="Verdana" panose="020B0604030504040204" pitchFamily="34" charset="0"/>
              </a:defRPr>
            </a:lvl6pPr>
            <a:lvl7pPr marL="2971800" indent="-228600" eaLnBrk="0" fontAlgn="base" hangingPunct="0">
              <a:spcBef>
                <a:spcPct val="0"/>
              </a:spcBef>
              <a:spcAft>
                <a:spcPct val="0"/>
              </a:spcAft>
              <a:defRPr sz="4800">
                <a:solidFill>
                  <a:schemeClr val="tx1"/>
                </a:solidFill>
                <a:latin typeface="Verdana" panose="020B0604030504040204" pitchFamily="34" charset="0"/>
              </a:defRPr>
            </a:lvl7pPr>
            <a:lvl8pPr marL="3429000" indent="-228600" eaLnBrk="0" fontAlgn="base" hangingPunct="0">
              <a:spcBef>
                <a:spcPct val="0"/>
              </a:spcBef>
              <a:spcAft>
                <a:spcPct val="0"/>
              </a:spcAft>
              <a:defRPr sz="4800">
                <a:solidFill>
                  <a:schemeClr val="tx1"/>
                </a:solidFill>
                <a:latin typeface="Verdana" panose="020B0604030504040204" pitchFamily="34" charset="0"/>
              </a:defRPr>
            </a:lvl8pPr>
            <a:lvl9pPr marL="3886200" indent="-228600" eaLnBrk="0" fontAlgn="base" hangingPunct="0">
              <a:spcBef>
                <a:spcPct val="0"/>
              </a:spcBef>
              <a:spcAft>
                <a:spcPct val="0"/>
              </a:spcAft>
              <a:defRPr sz="4800">
                <a:solidFill>
                  <a:schemeClr val="tx1"/>
                </a:solidFill>
                <a:latin typeface="Verdana" panose="020B0604030504040204" pitchFamily="34" charset="0"/>
              </a:defRPr>
            </a:lvl9pPr>
          </a:lstStyle>
          <a:p>
            <a:pPr algn="just" eaLnBrk="1" hangingPunct="1"/>
            <a:r>
              <a:rPr lang="en-CA" altLang="en-US" sz="2800" dirty="0">
                <a:latin typeface="+mn-lt"/>
              </a:rPr>
              <a:t>Currently, SCRIPT is in the data ingestion phase.  A ChargePoint dataset with commercial and residential charging session data from 2015-2018 in the San Francisco Bay Area will be integrated in the Visualization and Analytics of Distributed Energy Resources (VADER) platform which SCRIPT utilizes.</a:t>
            </a:r>
          </a:p>
          <a:p>
            <a:pPr algn="just" eaLnBrk="1" hangingPunct="1"/>
            <a:endParaRPr lang="en-CA" altLang="en-US" sz="2800" dirty="0">
              <a:latin typeface="+mn-lt"/>
            </a:endParaRPr>
          </a:p>
          <a:p>
            <a:pPr algn="just" eaLnBrk="1" hangingPunct="1"/>
            <a:r>
              <a:rPr lang="en-CA" altLang="en-US" sz="2800" dirty="0">
                <a:latin typeface="+mn-lt"/>
              </a:rPr>
              <a:t>Following, time series analysis will be performed on the EV demand and flexibility data to produce forecasts. The forecasts are produced from a model which takes user input scenarios for varying EV growth, travel demand growth, and regional goals.</a:t>
            </a:r>
          </a:p>
          <a:p>
            <a:pPr algn="just" eaLnBrk="1" hangingPunct="1"/>
            <a:endParaRPr lang="en-CA" altLang="en-US" sz="2800" dirty="0">
              <a:latin typeface="+mn-lt"/>
            </a:endParaRPr>
          </a:p>
          <a:p>
            <a:pPr algn="just" eaLnBrk="1" hangingPunct="1"/>
            <a:r>
              <a:rPr lang="en-CA" altLang="en-US" sz="2800" dirty="0">
                <a:latin typeface="+mn-lt"/>
              </a:rPr>
              <a:t>Given these forecasts, a smart charging algorithm will be developed to determine the optimal charging scheme for each aggregation of charging equipment, maximizing solar charging and minimizing costs (e.g. electricity, expansion) while meeting travel constraints.</a:t>
            </a:r>
          </a:p>
          <a:p>
            <a:pPr algn="just" eaLnBrk="1" hangingPunct="1"/>
            <a:endParaRPr lang="en-CA" altLang="en-US" sz="2800" dirty="0">
              <a:latin typeface="+mn-lt"/>
            </a:endParaRPr>
          </a:p>
          <a:p>
            <a:pPr algn="just" eaLnBrk="1" hangingPunct="1"/>
            <a:r>
              <a:rPr lang="en-CA" altLang="en-US" sz="2800" dirty="0">
                <a:latin typeface="+mn-lt"/>
              </a:rPr>
              <a:t>Lastly, an open-source planning tool will be built for government organizations, utilities, and EV industry to create scenarios, plan charging infrastructure deployment and management, and compare results.</a:t>
            </a:r>
          </a:p>
          <a:p>
            <a:pPr algn="just" eaLnBrk="1" hangingPunct="1"/>
            <a:endParaRPr lang="en-CA" altLang="en-US" sz="2800" dirty="0">
              <a:latin typeface="+mn-lt"/>
            </a:endParaRPr>
          </a:p>
          <a:p>
            <a:pPr algn="just" eaLnBrk="1" hangingPunct="1"/>
            <a:endParaRPr lang="en-CA" altLang="en-US" sz="2800" dirty="0">
              <a:latin typeface="+mn-lt"/>
            </a:endParaRPr>
          </a:p>
        </p:txBody>
      </p:sp>
      <p:sp>
        <p:nvSpPr>
          <p:cNvPr id="4" name="TextBox 3">
            <a:extLst>
              <a:ext uri="{FF2B5EF4-FFF2-40B4-BE49-F238E27FC236}">
                <a16:creationId xmlns:a16="http://schemas.microsoft.com/office/drawing/2014/main" id="{253EEC30-A309-4869-808D-EE4B76CE58E4}"/>
              </a:ext>
            </a:extLst>
          </p:cNvPr>
          <p:cNvSpPr txBox="1"/>
          <p:nvPr/>
        </p:nvSpPr>
        <p:spPr>
          <a:xfrm>
            <a:off x="1320614" y="25755600"/>
            <a:ext cx="8964613" cy="6370975"/>
          </a:xfrm>
          <a:prstGeom prst="rect">
            <a:avLst/>
          </a:prstGeom>
          <a:noFill/>
        </p:spPr>
        <p:txBody>
          <a:bodyPr wrap="square" rtlCol="0">
            <a:spAutoFit/>
          </a:bodyPr>
          <a:lstStyle/>
          <a:p>
            <a:pPr marL="457200" indent="-457200" algn="just">
              <a:buFont typeface="+mj-lt"/>
              <a:buAutoNum type="arabicParenR"/>
            </a:pPr>
            <a:r>
              <a:rPr lang="en-CA" sz="2800" dirty="0"/>
              <a:t>Develop methods for spatial-temporal forecasts of electric vehicle (EV) charging demand and flexibility</a:t>
            </a:r>
          </a:p>
          <a:p>
            <a:pPr marL="457200" indent="-457200" algn="just">
              <a:buFont typeface="+mj-lt"/>
              <a:buAutoNum type="arabicParenR"/>
            </a:pPr>
            <a:endParaRPr lang="en-CA" sz="2800" dirty="0"/>
          </a:p>
          <a:p>
            <a:pPr marL="457200" indent="-457200" algn="just">
              <a:buFont typeface="+mj-lt"/>
              <a:buAutoNum type="arabicParenR"/>
            </a:pPr>
            <a:r>
              <a:rPr lang="en-CA" sz="2800" dirty="0"/>
              <a:t>Develop daily smart charging algorithm which considers power network dynamics, solar generation, customers’ travel needs, and costs</a:t>
            </a:r>
          </a:p>
          <a:p>
            <a:pPr marL="457200" indent="-457200" algn="just">
              <a:buFont typeface="+mj-lt"/>
              <a:buAutoNum type="arabicParenR"/>
            </a:pPr>
            <a:endParaRPr lang="en-CA" sz="2800" dirty="0"/>
          </a:p>
          <a:p>
            <a:pPr marL="457200" indent="-457200" algn="just">
              <a:buFont typeface="+mj-lt"/>
              <a:buAutoNum type="arabicParenR"/>
            </a:pPr>
            <a:r>
              <a:rPr lang="en-CA" sz="2800" dirty="0"/>
              <a:t>Develop tool and user interface for informing</a:t>
            </a:r>
            <a:r>
              <a:rPr lang="en-US" sz="2800" dirty="0"/>
              <a:t> decisions which will tap into EV value streams from smart charging and grid interactions. </a:t>
            </a:r>
            <a:r>
              <a:rPr lang="en-CA" sz="2800" dirty="0"/>
              <a:t>Plan long-term deployment of charging infrastructure, considering grid needs, disadvantaged communities, solar generation, and economics</a:t>
            </a:r>
          </a:p>
          <a:p>
            <a:pPr algn="just"/>
            <a:endParaRPr lang="en-CA" sz="4400" dirty="0"/>
          </a:p>
        </p:txBody>
      </p:sp>
      <p:graphicFrame>
        <p:nvGraphicFramePr>
          <p:cNvPr id="41" name="Content Placeholder 3">
            <a:extLst>
              <a:ext uri="{FF2B5EF4-FFF2-40B4-BE49-F238E27FC236}">
                <a16:creationId xmlns:a16="http://schemas.microsoft.com/office/drawing/2014/main" id="{35484F87-B201-47A0-B6A5-951E6D561112}"/>
              </a:ext>
            </a:extLst>
          </p:cNvPr>
          <p:cNvGraphicFramePr>
            <a:graphicFrameLocks/>
          </p:cNvGraphicFramePr>
          <p:nvPr>
            <p:extLst>
              <p:ext uri="{D42A27DB-BD31-4B8C-83A1-F6EECF244321}">
                <p14:modId xmlns:p14="http://schemas.microsoft.com/office/powerpoint/2010/main" val="1336570043"/>
              </p:ext>
            </p:extLst>
          </p:nvPr>
        </p:nvGraphicFramePr>
        <p:xfrm>
          <a:off x="12329521" y="8220726"/>
          <a:ext cx="19227540" cy="78574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073" name="Picture 25" descr="https://lh3.googleusercontent.com/xcTHgPAphoG-jiBIeP5VDpi2YBO_EeNnKmAJkrOBW13LaqqcSFsKFHURYHkRmDF8QvevCwmxwy8O_JOzHORCwVq-7eOYDqaa_YHkikuNIZRlg4IE1ZtojKFeRThkU9lrs01MrKUfOOI">
            <a:extLst>
              <a:ext uri="{FF2B5EF4-FFF2-40B4-BE49-F238E27FC236}">
                <a16:creationId xmlns:a16="http://schemas.microsoft.com/office/drawing/2014/main" id="{B7CC72ED-3BC4-4438-BE63-9CF2428C5B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63055" y="7555368"/>
            <a:ext cx="7723145" cy="68789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0CFF26A-80DC-4DBC-8DB6-F30A4B15A5BE}"/>
              </a:ext>
            </a:extLst>
          </p:cNvPr>
          <p:cNvPicPr>
            <a:picLocks noChangeAspect="1"/>
          </p:cNvPicPr>
          <p:nvPr/>
        </p:nvPicPr>
        <p:blipFill rotWithShape="1">
          <a:blip r:embed="rId12"/>
          <a:srcRect l="14584" t="9012" r="1667" b="17654"/>
          <a:stretch/>
        </p:blipFill>
        <p:spPr>
          <a:xfrm>
            <a:off x="12126855" y="26286649"/>
            <a:ext cx="9596531" cy="4726751"/>
          </a:xfrm>
          <a:prstGeom prst="rect">
            <a:avLst/>
          </a:prstGeom>
        </p:spPr>
      </p:pic>
      <p:sp>
        <p:nvSpPr>
          <p:cNvPr id="12" name="TextBox 11">
            <a:extLst>
              <a:ext uri="{FF2B5EF4-FFF2-40B4-BE49-F238E27FC236}">
                <a16:creationId xmlns:a16="http://schemas.microsoft.com/office/drawing/2014/main" id="{C39AC6C8-BDED-4E97-A3F8-778ABCBD3CCD}"/>
              </a:ext>
            </a:extLst>
          </p:cNvPr>
          <p:cNvSpPr txBox="1"/>
          <p:nvPr/>
        </p:nvSpPr>
        <p:spPr>
          <a:xfrm>
            <a:off x="13063517" y="31042912"/>
            <a:ext cx="7528728" cy="369332"/>
          </a:xfrm>
          <a:prstGeom prst="rect">
            <a:avLst/>
          </a:prstGeom>
          <a:noFill/>
        </p:spPr>
        <p:txBody>
          <a:bodyPr wrap="none" rtlCol="0">
            <a:spAutoFit/>
          </a:bodyPr>
          <a:lstStyle/>
          <a:p>
            <a:pPr algn="ctr"/>
            <a:r>
              <a:rPr lang="en-CA" i="1" dirty="0"/>
              <a:t>Figure 3:  </a:t>
            </a:r>
            <a:r>
              <a:rPr lang="en-CA" dirty="0"/>
              <a:t>User Interface Wireframe – Touch map to adjust spatial scope</a:t>
            </a:r>
            <a:endParaRPr lang="en-CA" i="1" dirty="0"/>
          </a:p>
        </p:txBody>
      </p:sp>
      <p:pic>
        <p:nvPicPr>
          <p:cNvPr id="10" name="Picture 9">
            <a:extLst>
              <a:ext uri="{FF2B5EF4-FFF2-40B4-BE49-F238E27FC236}">
                <a16:creationId xmlns:a16="http://schemas.microsoft.com/office/drawing/2014/main" id="{0346793C-401A-41F4-B3F9-0D6B6AD075D6}"/>
              </a:ext>
            </a:extLst>
          </p:cNvPr>
          <p:cNvPicPr>
            <a:picLocks noChangeAspect="1"/>
          </p:cNvPicPr>
          <p:nvPr/>
        </p:nvPicPr>
        <p:blipFill rotWithShape="1">
          <a:blip r:embed="rId13"/>
          <a:srcRect l="14821" t="9999" r="1429" b="17665"/>
          <a:stretch/>
        </p:blipFill>
        <p:spPr>
          <a:xfrm>
            <a:off x="22013840" y="26286649"/>
            <a:ext cx="9764485" cy="4726751"/>
          </a:xfrm>
          <a:prstGeom prst="rect">
            <a:avLst/>
          </a:prstGeom>
        </p:spPr>
      </p:pic>
      <p:sp>
        <p:nvSpPr>
          <p:cNvPr id="48" name="TextBox 47">
            <a:extLst>
              <a:ext uri="{FF2B5EF4-FFF2-40B4-BE49-F238E27FC236}">
                <a16:creationId xmlns:a16="http://schemas.microsoft.com/office/drawing/2014/main" id="{FE2A4754-512D-4783-A47D-FAEBA8132CD7}"/>
              </a:ext>
            </a:extLst>
          </p:cNvPr>
          <p:cNvSpPr txBox="1"/>
          <p:nvPr/>
        </p:nvSpPr>
        <p:spPr>
          <a:xfrm>
            <a:off x="22848563" y="31042912"/>
            <a:ext cx="8095037" cy="369332"/>
          </a:xfrm>
          <a:prstGeom prst="rect">
            <a:avLst/>
          </a:prstGeom>
          <a:noFill/>
        </p:spPr>
        <p:txBody>
          <a:bodyPr wrap="none" rtlCol="0">
            <a:spAutoFit/>
          </a:bodyPr>
          <a:lstStyle/>
          <a:p>
            <a:pPr algn="ctr"/>
            <a:r>
              <a:rPr lang="en-CA" i="1" dirty="0"/>
              <a:t>Figure 4: </a:t>
            </a:r>
            <a:r>
              <a:rPr lang="en-CA" dirty="0"/>
              <a:t>User Interface Wireframe – Use sliding bar to adjust temporal scope</a:t>
            </a:r>
            <a:endParaRPr lang="en-CA" i="1" dirty="0"/>
          </a:p>
        </p:txBody>
      </p:sp>
      <p:pic>
        <p:nvPicPr>
          <p:cNvPr id="52" name="Picture 51">
            <a:extLst>
              <a:ext uri="{FF2B5EF4-FFF2-40B4-BE49-F238E27FC236}">
                <a16:creationId xmlns:a16="http://schemas.microsoft.com/office/drawing/2014/main" id="{24D0357B-C9C9-4D8E-952E-5228AB75E5BE}"/>
              </a:ext>
            </a:extLst>
          </p:cNvPr>
          <p:cNvPicPr>
            <a:picLocks noChangeAspect="1"/>
          </p:cNvPicPr>
          <p:nvPr/>
        </p:nvPicPr>
        <p:blipFill>
          <a:blip r:embed="rId14"/>
          <a:stretch>
            <a:fillRect/>
          </a:stretch>
        </p:blipFill>
        <p:spPr>
          <a:xfrm>
            <a:off x="17561548" y="15291154"/>
            <a:ext cx="3658085" cy="820821"/>
          </a:xfrm>
          <a:prstGeom prst="rect">
            <a:avLst/>
          </a:prstGeom>
        </p:spPr>
      </p:pic>
      <p:pic>
        <p:nvPicPr>
          <p:cNvPr id="53" name="Graphic 52">
            <a:extLst>
              <a:ext uri="{FF2B5EF4-FFF2-40B4-BE49-F238E27FC236}">
                <a16:creationId xmlns:a16="http://schemas.microsoft.com/office/drawing/2014/main" id="{2B40B88F-2045-4EE7-A6FE-08D89547DE2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447904" y="14898550"/>
            <a:ext cx="1328849" cy="1328849"/>
          </a:xfrm>
          <a:prstGeom prst="rect">
            <a:avLst/>
          </a:prstGeom>
        </p:spPr>
      </p:pic>
      <p:pic>
        <p:nvPicPr>
          <p:cNvPr id="54" name="Picture 53">
            <a:extLst>
              <a:ext uri="{FF2B5EF4-FFF2-40B4-BE49-F238E27FC236}">
                <a16:creationId xmlns:a16="http://schemas.microsoft.com/office/drawing/2014/main" id="{CD18FF95-6CBC-4A0F-825E-D8C53A90DD55}"/>
              </a:ext>
            </a:extLst>
          </p:cNvPr>
          <p:cNvPicPr>
            <a:picLocks noChangeAspect="1"/>
          </p:cNvPicPr>
          <p:nvPr/>
        </p:nvPicPr>
        <p:blipFill rotWithShape="1">
          <a:blip r:embed="rId17">
            <a:clrChange>
              <a:clrFrom>
                <a:srgbClr val="FFFFFF"/>
              </a:clrFrom>
              <a:clrTo>
                <a:srgbClr val="FFFFFF">
                  <a:alpha val="0"/>
                </a:srgbClr>
              </a:clrTo>
            </a:clrChange>
          </a:blip>
          <a:srcRect l="6487" r="4589" b="4593"/>
          <a:stretch/>
        </p:blipFill>
        <p:spPr>
          <a:xfrm>
            <a:off x="28895206" y="14898550"/>
            <a:ext cx="1328849" cy="1347758"/>
          </a:xfrm>
          <a:prstGeom prst="rect">
            <a:avLst/>
          </a:prstGeom>
        </p:spPr>
      </p:pic>
      <p:pic>
        <p:nvPicPr>
          <p:cNvPr id="55" name="Picture 54">
            <a:extLst>
              <a:ext uri="{FF2B5EF4-FFF2-40B4-BE49-F238E27FC236}">
                <a16:creationId xmlns:a16="http://schemas.microsoft.com/office/drawing/2014/main" id="{9481657D-B578-4577-AA83-7398A081E033}"/>
              </a:ext>
            </a:extLst>
          </p:cNvPr>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56777" y="15291154"/>
            <a:ext cx="3913080" cy="1069221"/>
          </a:xfrm>
          <a:prstGeom prst="rect">
            <a:avLst/>
          </a:prstGeom>
        </p:spPr>
      </p:pic>
      <p:pic>
        <p:nvPicPr>
          <p:cNvPr id="56" name="Picture 55">
            <a:extLst>
              <a:ext uri="{FF2B5EF4-FFF2-40B4-BE49-F238E27FC236}">
                <a16:creationId xmlns:a16="http://schemas.microsoft.com/office/drawing/2014/main" id="{122E856D-86C6-4016-988A-F75E3B23D9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954564" y="30570219"/>
            <a:ext cx="2426490" cy="945386"/>
          </a:xfrm>
          <a:prstGeom prst="rect">
            <a:avLst/>
          </a:prstGeom>
        </p:spPr>
      </p:pic>
      <p:sp>
        <p:nvSpPr>
          <p:cNvPr id="61" name="TextBox 1">
            <a:extLst>
              <a:ext uri="{FF2B5EF4-FFF2-40B4-BE49-F238E27FC236}">
                <a16:creationId xmlns:a16="http://schemas.microsoft.com/office/drawing/2014/main" id="{6D4479E9-DDF6-4A17-9465-DF1C768D4299}"/>
              </a:ext>
            </a:extLst>
          </p:cNvPr>
          <p:cNvSpPr txBox="1">
            <a:spLocks noChangeArrowheads="1"/>
          </p:cNvSpPr>
          <p:nvPr/>
        </p:nvSpPr>
        <p:spPr bwMode="auto">
          <a:xfrm flipH="1">
            <a:off x="12371909" y="25583948"/>
            <a:ext cx="8911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800">
                <a:solidFill>
                  <a:schemeClr val="tx1"/>
                </a:solidFill>
                <a:latin typeface="Verdana" panose="020B0604030504040204" pitchFamily="34" charset="0"/>
              </a:defRPr>
            </a:lvl1pPr>
            <a:lvl2pPr marL="742950" indent="-285750">
              <a:defRPr sz="4800">
                <a:solidFill>
                  <a:schemeClr val="tx1"/>
                </a:solidFill>
                <a:latin typeface="Verdana" panose="020B0604030504040204" pitchFamily="34" charset="0"/>
              </a:defRPr>
            </a:lvl2pPr>
            <a:lvl3pPr marL="1143000" indent="-228600">
              <a:defRPr sz="4800">
                <a:solidFill>
                  <a:schemeClr val="tx1"/>
                </a:solidFill>
                <a:latin typeface="Verdana" panose="020B0604030504040204" pitchFamily="34" charset="0"/>
              </a:defRPr>
            </a:lvl3pPr>
            <a:lvl4pPr marL="1600200" indent="-228600">
              <a:defRPr sz="4800">
                <a:solidFill>
                  <a:schemeClr val="tx1"/>
                </a:solidFill>
                <a:latin typeface="Verdana" panose="020B0604030504040204" pitchFamily="34" charset="0"/>
              </a:defRPr>
            </a:lvl4pPr>
            <a:lvl5pPr marL="2057400" indent="-228600">
              <a:defRPr sz="4800">
                <a:solidFill>
                  <a:schemeClr val="tx1"/>
                </a:solidFill>
                <a:latin typeface="Verdana" panose="020B0604030504040204" pitchFamily="34" charset="0"/>
              </a:defRPr>
            </a:lvl5pPr>
            <a:lvl6pPr marL="2514600" indent="-228600" eaLnBrk="0" fontAlgn="base" hangingPunct="0">
              <a:spcBef>
                <a:spcPct val="0"/>
              </a:spcBef>
              <a:spcAft>
                <a:spcPct val="0"/>
              </a:spcAft>
              <a:defRPr sz="4800">
                <a:solidFill>
                  <a:schemeClr val="tx1"/>
                </a:solidFill>
                <a:latin typeface="Verdana" panose="020B0604030504040204" pitchFamily="34" charset="0"/>
              </a:defRPr>
            </a:lvl6pPr>
            <a:lvl7pPr marL="2971800" indent="-228600" eaLnBrk="0" fontAlgn="base" hangingPunct="0">
              <a:spcBef>
                <a:spcPct val="0"/>
              </a:spcBef>
              <a:spcAft>
                <a:spcPct val="0"/>
              </a:spcAft>
              <a:defRPr sz="4800">
                <a:solidFill>
                  <a:schemeClr val="tx1"/>
                </a:solidFill>
                <a:latin typeface="Verdana" panose="020B0604030504040204" pitchFamily="34" charset="0"/>
              </a:defRPr>
            </a:lvl7pPr>
            <a:lvl8pPr marL="3429000" indent="-228600" eaLnBrk="0" fontAlgn="base" hangingPunct="0">
              <a:spcBef>
                <a:spcPct val="0"/>
              </a:spcBef>
              <a:spcAft>
                <a:spcPct val="0"/>
              </a:spcAft>
              <a:defRPr sz="4800">
                <a:solidFill>
                  <a:schemeClr val="tx1"/>
                </a:solidFill>
                <a:latin typeface="Verdana" panose="020B0604030504040204" pitchFamily="34" charset="0"/>
              </a:defRPr>
            </a:lvl8pPr>
            <a:lvl9pPr marL="3886200" indent="-228600" eaLnBrk="0" fontAlgn="base" hangingPunct="0">
              <a:spcBef>
                <a:spcPct val="0"/>
              </a:spcBef>
              <a:spcAft>
                <a:spcPct val="0"/>
              </a:spcAft>
              <a:defRPr sz="4800">
                <a:solidFill>
                  <a:schemeClr val="tx1"/>
                </a:solidFill>
                <a:latin typeface="Verdana" panose="020B0604030504040204" pitchFamily="34" charset="0"/>
              </a:defRPr>
            </a:lvl9pPr>
          </a:lstStyle>
          <a:p>
            <a:pPr algn="ctr"/>
            <a:r>
              <a:rPr lang="en-US" altLang="en-US" sz="1800" i="1" dirty="0">
                <a:latin typeface="+mn-lt"/>
              </a:rPr>
              <a:t>Figure 1:</a:t>
            </a:r>
            <a:r>
              <a:rPr lang="en-US" altLang="en-US" sz="1800" dirty="0">
                <a:latin typeface="+mn-lt"/>
              </a:rPr>
              <a:t>  Time series of equivalent stationary storage parameters using 2013 charging infrastructure data for San Francisco, Peninsula, and South Bay</a:t>
            </a:r>
            <a:endParaRPr lang="en-CA" altLang="en-US" sz="1800" dirty="0">
              <a:latin typeface="+mn-lt"/>
            </a:endParaRPr>
          </a:p>
        </p:txBody>
      </p:sp>
      <p:pic>
        <p:nvPicPr>
          <p:cNvPr id="68" name="Picture 67">
            <a:extLst>
              <a:ext uri="{FF2B5EF4-FFF2-40B4-BE49-F238E27FC236}">
                <a16:creationId xmlns:a16="http://schemas.microsoft.com/office/drawing/2014/main" id="{BFDE9BA1-E065-4C08-B0FC-7554A574427F}"/>
              </a:ext>
            </a:extLst>
          </p:cNvPr>
          <p:cNvPicPr>
            <a:picLocks noChangeAspect="1"/>
          </p:cNvPicPr>
          <p:nvPr/>
        </p:nvPicPr>
        <p:blipFill>
          <a:blip r:embed="rId20"/>
          <a:stretch>
            <a:fillRect/>
          </a:stretch>
        </p:blipFill>
        <p:spPr>
          <a:xfrm>
            <a:off x="1297132" y="17602200"/>
            <a:ext cx="8941133" cy="5767939"/>
          </a:xfrm>
          <a:prstGeom prst="rect">
            <a:avLst/>
          </a:prstGeom>
        </p:spPr>
      </p:pic>
      <p:sp>
        <p:nvSpPr>
          <p:cNvPr id="69" name="TextBox 68">
            <a:extLst>
              <a:ext uri="{FF2B5EF4-FFF2-40B4-BE49-F238E27FC236}">
                <a16:creationId xmlns:a16="http://schemas.microsoft.com/office/drawing/2014/main" id="{486A8BA9-BDF2-4A62-ACC2-E17F09B198A5}"/>
              </a:ext>
            </a:extLst>
          </p:cNvPr>
          <p:cNvSpPr txBox="1"/>
          <p:nvPr/>
        </p:nvSpPr>
        <p:spPr>
          <a:xfrm>
            <a:off x="6324600" y="22010751"/>
            <a:ext cx="3948906" cy="646331"/>
          </a:xfrm>
          <a:prstGeom prst="rect">
            <a:avLst/>
          </a:prstGeom>
          <a:noFill/>
        </p:spPr>
        <p:txBody>
          <a:bodyPr wrap="square" rtlCol="0">
            <a:spAutoFit/>
          </a:bodyPr>
          <a:lstStyle/>
          <a:p>
            <a:r>
              <a:rPr lang="en-CA" dirty="0"/>
              <a:t>Source: </a:t>
            </a:r>
            <a:r>
              <a:rPr lang="fr-FR" dirty="0"/>
              <a:t>Jonathan Coignard </a:t>
            </a:r>
            <a:r>
              <a:rPr lang="fr-FR" i="1" dirty="0"/>
              <a:t>et al </a:t>
            </a:r>
            <a:r>
              <a:rPr lang="fr-FR" dirty="0"/>
              <a:t>2018 </a:t>
            </a:r>
            <a:r>
              <a:rPr lang="fr-FR" i="1" dirty="0"/>
              <a:t>Environ. </a:t>
            </a:r>
            <a:r>
              <a:rPr lang="fr-FR" i="1" dirty="0" err="1"/>
              <a:t>Res</a:t>
            </a:r>
            <a:r>
              <a:rPr lang="fr-FR" i="1" dirty="0"/>
              <a:t>. </a:t>
            </a:r>
            <a:r>
              <a:rPr lang="fr-FR" i="1" dirty="0" err="1"/>
              <a:t>Lett</a:t>
            </a:r>
            <a:r>
              <a:rPr lang="fr-FR" i="1" dirty="0"/>
              <a:t>. </a:t>
            </a:r>
            <a:r>
              <a:rPr lang="fr-FR" b="1" dirty="0"/>
              <a:t>13 </a:t>
            </a:r>
            <a:r>
              <a:rPr lang="fr-FR" dirty="0"/>
              <a:t>054031</a:t>
            </a:r>
            <a:endParaRPr lang="en-CA" dirty="0"/>
          </a:p>
        </p:txBody>
      </p:sp>
      <p:sp>
        <p:nvSpPr>
          <p:cNvPr id="73" name="AutoShape 9">
            <a:extLst>
              <a:ext uri="{FF2B5EF4-FFF2-40B4-BE49-F238E27FC236}">
                <a16:creationId xmlns:a16="http://schemas.microsoft.com/office/drawing/2014/main" id="{F60A10EE-7EFE-4D6B-9300-09FDCB536094}"/>
              </a:ext>
            </a:extLst>
          </p:cNvPr>
          <p:cNvSpPr>
            <a:spLocks noChangeArrowheads="1"/>
          </p:cNvSpPr>
          <p:nvPr/>
        </p:nvSpPr>
        <p:spPr bwMode="auto">
          <a:xfrm>
            <a:off x="33295936" y="7505280"/>
            <a:ext cx="9298132" cy="6716547"/>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a:t> </a:t>
            </a:r>
          </a:p>
        </p:txBody>
      </p:sp>
      <p:sp>
        <p:nvSpPr>
          <p:cNvPr id="74" name="AutoShape 6">
            <a:extLst>
              <a:ext uri="{FF2B5EF4-FFF2-40B4-BE49-F238E27FC236}">
                <a16:creationId xmlns:a16="http://schemas.microsoft.com/office/drawing/2014/main" id="{D6277490-EB55-4B4F-9F08-F7804A21E0E7}"/>
              </a:ext>
            </a:extLst>
          </p:cNvPr>
          <p:cNvSpPr>
            <a:spLocks noChangeArrowheads="1"/>
          </p:cNvSpPr>
          <p:nvPr/>
        </p:nvSpPr>
        <p:spPr bwMode="auto">
          <a:xfrm>
            <a:off x="1119498" y="24439906"/>
            <a:ext cx="9296400" cy="7182742"/>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0"/>
              </a:spcBef>
              <a:buFontTx/>
              <a:buNone/>
            </a:pPr>
            <a:r>
              <a:rPr lang="en-US" altLang="en-US" sz="8600" dirty="0"/>
              <a:t> </a:t>
            </a:r>
          </a:p>
        </p:txBody>
      </p:sp>
      <p:sp>
        <p:nvSpPr>
          <p:cNvPr id="75" name="Line 17">
            <a:extLst>
              <a:ext uri="{FF2B5EF4-FFF2-40B4-BE49-F238E27FC236}">
                <a16:creationId xmlns:a16="http://schemas.microsoft.com/office/drawing/2014/main" id="{6EC22BEA-7FCB-41FE-9F4F-D5E43913DB10}"/>
              </a:ext>
            </a:extLst>
          </p:cNvPr>
          <p:cNvSpPr>
            <a:spLocks noChangeShapeType="1"/>
          </p:cNvSpPr>
          <p:nvPr/>
        </p:nvSpPr>
        <p:spPr bwMode="auto">
          <a:xfrm>
            <a:off x="1112520" y="25564708"/>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6" name="Text Box 22">
            <a:extLst>
              <a:ext uri="{FF2B5EF4-FFF2-40B4-BE49-F238E27FC236}">
                <a16:creationId xmlns:a16="http://schemas.microsoft.com/office/drawing/2014/main" id="{334D7507-98DC-47B2-9C23-B6A42D37A42F}"/>
              </a:ext>
            </a:extLst>
          </p:cNvPr>
          <p:cNvSpPr txBox="1">
            <a:spLocks noChangeArrowheads="1"/>
          </p:cNvSpPr>
          <p:nvPr/>
        </p:nvSpPr>
        <p:spPr bwMode="auto">
          <a:xfrm>
            <a:off x="3268336" y="24688421"/>
            <a:ext cx="5105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spcBef>
                <a:spcPct val="20000"/>
              </a:spcBef>
              <a:buChar char="•"/>
              <a:defRPr sz="15400">
                <a:solidFill>
                  <a:schemeClr val="tx1"/>
                </a:solidFill>
                <a:latin typeface="Arial" panose="020B0604020202020204" pitchFamily="34" charset="0"/>
              </a:defRPr>
            </a:lvl1pPr>
            <a:lvl2pPr marL="742950" indent="-285750" defTabSz="4389438">
              <a:spcBef>
                <a:spcPct val="20000"/>
              </a:spcBef>
              <a:buChar char="–"/>
              <a:defRPr sz="13400">
                <a:solidFill>
                  <a:schemeClr val="tx1"/>
                </a:solidFill>
                <a:latin typeface="Arial" panose="020B0604020202020204" pitchFamily="34" charset="0"/>
              </a:defRPr>
            </a:lvl2pPr>
            <a:lvl3pPr marL="1143000" indent="-228600" defTabSz="4389438">
              <a:spcBef>
                <a:spcPct val="20000"/>
              </a:spcBef>
              <a:buChar char="•"/>
              <a:defRPr sz="11500">
                <a:solidFill>
                  <a:schemeClr val="tx1"/>
                </a:solidFill>
                <a:latin typeface="Arial" panose="020B0604020202020204" pitchFamily="34" charset="0"/>
              </a:defRPr>
            </a:lvl3pPr>
            <a:lvl4pPr marL="1600200" indent="-228600" defTabSz="4389438">
              <a:spcBef>
                <a:spcPct val="20000"/>
              </a:spcBef>
              <a:buChar char="–"/>
              <a:defRPr sz="9600">
                <a:solidFill>
                  <a:schemeClr val="tx1"/>
                </a:solidFill>
                <a:latin typeface="Arial" panose="020B0604020202020204" pitchFamily="34" charset="0"/>
              </a:defRPr>
            </a:lvl4pPr>
            <a:lvl5pPr marL="2057400" indent="-228600" defTabSz="4389438">
              <a:spcBef>
                <a:spcPct val="20000"/>
              </a:spcBef>
              <a:buChar char="»"/>
              <a:defRPr sz="9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eaLnBrk="1" hangingPunct="1">
              <a:spcBef>
                <a:spcPct val="50000"/>
              </a:spcBef>
              <a:buFontTx/>
              <a:buNone/>
            </a:pPr>
            <a:r>
              <a:rPr lang="en-US" altLang="en-US" sz="4600" b="1" dirty="0">
                <a:cs typeface="Arial" panose="020B0604020202020204" pitchFamily="34" charset="0"/>
              </a:rPr>
              <a:t>OBJECTIVES</a:t>
            </a:r>
          </a:p>
        </p:txBody>
      </p:sp>
      <p:grpSp>
        <p:nvGrpSpPr>
          <p:cNvPr id="2061" name="Group 2060">
            <a:extLst>
              <a:ext uri="{FF2B5EF4-FFF2-40B4-BE49-F238E27FC236}">
                <a16:creationId xmlns:a16="http://schemas.microsoft.com/office/drawing/2014/main" id="{A276A5CF-D70D-4FCA-A6D3-7FA926BF7DA8}"/>
              </a:ext>
            </a:extLst>
          </p:cNvPr>
          <p:cNvGrpSpPr/>
          <p:nvPr/>
        </p:nvGrpSpPr>
        <p:grpSpPr>
          <a:xfrm>
            <a:off x="23992637" y="17602200"/>
            <a:ext cx="5806887" cy="7981748"/>
            <a:chOff x="23992637" y="17602200"/>
            <a:chExt cx="5806887" cy="7981748"/>
          </a:xfrm>
        </p:grpSpPr>
        <p:pic>
          <p:nvPicPr>
            <p:cNvPr id="20" name="Picture 19">
              <a:extLst>
                <a:ext uri="{FF2B5EF4-FFF2-40B4-BE49-F238E27FC236}">
                  <a16:creationId xmlns:a16="http://schemas.microsoft.com/office/drawing/2014/main" id="{46A1DDB9-CBCF-43A8-9CFF-327C5C043840}"/>
                </a:ext>
              </a:extLst>
            </p:cNvPr>
            <p:cNvPicPr>
              <a:picLocks noChangeAspect="1"/>
            </p:cNvPicPr>
            <p:nvPr/>
          </p:nvPicPr>
          <p:blipFill rotWithShape="1">
            <a:blip r:embed="rId21">
              <a:extLst>
                <a:ext uri="{28A0092B-C50C-407E-A947-70E740481C1C}">
                  <a14:useLocalDpi xmlns:a14="http://schemas.microsoft.com/office/drawing/2010/main" val="0"/>
                </a:ext>
              </a:extLst>
            </a:blip>
            <a:srcRect t="1861" b="3869"/>
            <a:stretch/>
          </p:blipFill>
          <p:spPr>
            <a:xfrm>
              <a:off x="23992637" y="17709912"/>
              <a:ext cx="5806887" cy="7874036"/>
            </a:xfrm>
            <a:prstGeom prst="rect">
              <a:avLst/>
            </a:prstGeom>
          </p:spPr>
        </p:pic>
        <p:pic>
          <p:nvPicPr>
            <p:cNvPr id="22" name="Picture 21">
              <a:extLst>
                <a:ext uri="{FF2B5EF4-FFF2-40B4-BE49-F238E27FC236}">
                  <a16:creationId xmlns:a16="http://schemas.microsoft.com/office/drawing/2014/main" id="{9217154E-8D99-4E27-B32F-40D3FE0B0F7E}"/>
                </a:ext>
              </a:extLst>
            </p:cNvPr>
            <p:cNvPicPr>
              <a:picLocks noChangeAspect="1"/>
            </p:cNvPicPr>
            <p:nvPr/>
          </p:nvPicPr>
          <p:blipFill>
            <a:blip r:embed="rId22"/>
            <a:stretch>
              <a:fillRect/>
            </a:stretch>
          </p:blipFill>
          <p:spPr>
            <a:xfrm>
              <a:off x="26302541" y="17602200"/>
              <a:ext cx="952892" cy="105409"/>
            </a:xfrm>
            <a:prstGeom prst="rect">
              <a:avLst/>
            </a:prstGeom>
          </p:spPr>
        </p:pic>
      </p:grpSp>
      <p:sp>
        <p:nvSpPr>
          <p:cNvPr id="21" name="Rectangle 20">
            <a:extLst>
              <a:ext uri="{FF2B5EF4-FFF2-40B4-BE49-F238E27FC236}">
                <a16:creationId xmlns:a16="http://schemas.microsoft.com/office/drawing/2014/main" id="{0CA156AC-EFC4-4D18-A7AC-66484D92CCF3}"/>
              </a:ext>
            </a:extLst>
          </p:cNvPr>
          <p:cNvSpPr/>
          <p:nvPr/>
        </p:nvSpPr>
        <p:spPr>
          <a:xfrm>
            <a:off x="22878470" y="25642669"/>
            <a:ext cx="8035222" cy="646331"/>
          </a:xfrm>
          <a:prstGeom prst="rect">
            <a:avLst/>
          </a:prstGeom>
        </p:spPr>
        <p:txBody>
          <a:bodyPr wrap="square">
            <a:spAutoFit/>
          </a:bodyPr>
          <a:lstStyle/>
          <a:p>
            <a:pPr algn="ctr"/>
            <a:r>
              <a:rPr lang="en-CA" i="1" dirty="0"/>
              <a:t>Figure 2:  </a:t>
            </a:r>
            <a:r>
              <a:rPr lang="en-CA" dirty="0"/>
              <a:t>Comparison of 2013 EV charging demand in South Bay and Peninsula aggregation regions:  holiday, weekday, weekend (top to bottom)</a:t>
            </a:r>
          </a:p>
        </p:txBody>
      </p:sp>
      <p:sp>
        <p:nvSpPr>
          <p:cNvPr id="5" name="TextBox 4">
            <a:extLst>
              <a:ext uri="{FF2B5EF4-FFF2-40B4-BE49-F238E27FC236}">
                <a16:creationId xmlns:a16="http://schemas.microsoft.com/office/drawing/2014/main" id="{3AD6BB06-4516-433A-8ABE-B41D797FD376}"/>
              </a:ext>
            </a:extLst>
          </p:cNvPr>
          <p:cNvSpPr txBox="1"/>
          <p:nvPr/>
        </p:nvSpPr>
        <p:spPr>
          <a:xfrm>
            <a:off x="1477490" y="8763000"/>
            <a:ext cx="8580910" cy="8710077"/>
          </a:xfrm>
          <a:prstGeom prst="rect">
            <a:avLst/>
          </a:prstGeom>
          <a:noFill/>
        </p:spPr>
        <p:txBody>
          <a:bodyPr wrap="square" rtlCol="0">
            <a:spAutoFit/>
          </a:bodyPr>
          <a:lstStyle/>
          <a:p>
            <a:pPr marL="457200" indent="-457200">
              <a:buFont typeface="Arial" panose="020B0604020202020204" pitchFamily="34" charset="0"/>
              <a:buChar char="•"/>
            </a:pPr>
            <a:r>
              <a:rPr lang="en-CA" sz="2800" dirty="0"/>
              <a:t>Electric Vehicle (EV</a:t>
            </a:r>
            <a:r>
              <a:rPr lang="en-CA" sz="2800"/>
              <a:t>) growth </a:t>
            </a:r>
            <a:r>
              <a:rPr lang="en-CA" sz="2800" dirty="0"/>
              <a:t>adds stress to the grid when charging demand is at similar space and time.</a:t>
            </a:r>
          </a:p>
          <a:p>
            <a:pPr marL="914400" lvl="1" indent="-457200">
              <a:buFont typeface="Arial" panose="020B0604020202020204" pitchFamily="34" charset="0"/>
              <a:buChar char="•"/>
            </a:pPr>
            <a:r>
              <a:rPr lang="en-CA" sz="2800" dirty="0"/>
              <a:t>CA Executive Order for 5 million Zero-Emission Vehicles by 2030</a:t>
            </a:r>
          </a:p>
          <a:p>
            <a:pPr marL="914400" lvl="1"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Increased renewables penetration has presented integration challenges with the legacy grid. Solar overgeneration results in the “Duck Curve”</a:t>
            </a:r>
          </a:p>
          <a:p>
            <a:pPr marL="914400" lvl="1" indent="-457200">
              <a:buFont typeface="Arial" panose="020B0604020202020204" pitchFamily="34" charset="0"/>
              <a:buChar char="•"/>
            </a:pPr>
            <a:r>
              <a:rPr lang="en-CA" sz="2800" dirty="0"/>
              <a:t>CA Renewable Portfolio Standard (RPS) of 60% by 2030; 100% by 2045</a:t>
            </a:r>
          </a:p>
          <a:p>
            <a:pPr marL="914400" lvl="1"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Using grid-scale storage to help flatten the curve</a:t>
            </a:r>
          </a:p>
          <a:p>
            <a:pPr marL="914400" lvl="1" indent="-457200">
              <a:buFont typeface="Arial" panose="020B0604020202020204" pitchFamily="34" charset="0"/>
              <a:buChar char="•"/>
            </a:pPr>
            <a:r>
              <a:rPr lang="en-CA" sz="2800" dirty="0"/>
              <a:t>CA Energy Storage AB of 1.3 GW by 2020</a:t>
            </a:r>
          </a:p>
          <a:p>
            <a:pPr marL="914400" lvl="1" indent="-457200">
              <a:buFont typeface="Arial" panose="020B0604020202020204" pitchFamily="34" charset="0"/>
              <a:buChar char="•"/>
            </a:pPr>
            <a:r>
              <a:rPr lang="en-CA" sz="2800" dirty="0"/>
              <a:t>Can aggregated EVs help flatten the curve?</a:t>
            </a:r>
          </a:p>
          <a:p>
            <a:pPr marL="914400" lvl="1"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Requires smart EV charging and a tool to evaluate </a:t>
            </a:r>
            <a:r>
              <a:rPr lang="en-US" sz="2800" dirty="0"/>
              <a:t>the trade-off between new charging infrastructure investment and optimal management of existing infrastructure.</a:t>
            </a:r>
            <a:endParaRPr lang="en-CA" sz="2800" dirty="0"/>
          </a:p>
        </p:txBody>
      </p:sp>
    </p:spTree>
  </p:cSld>
  <p:clrMapOvr>
    <a:masterClrMapping/>
  </p:clrMapOvr>
</p:sld>
</file>

<file path=ppt/theme/theme1.xml><?xml version="1.0" encoding="utf-8"?>
<a:theme xmlns:a="http://schemas.openxmlformats.org/drawingml/2006/main" name="SLAC">
  <a:themeElements>
    <a:clrScheme name="SLAC_RevisedPalette_2012">
      <a:dk1>
        <a:srgbClr val="000000"/>
      </a:dk1>
      <a:lt1>
        <a:sysClr val="window" lastClr="FFFFFF"/>
      </a:lt1>
      <a:dk2>
        <a:srgbClr val="E17000"/>
      </a:dk2>
      <a:lt2>
        <a:srgbClr val="A4001D"/>
      </a:lt2>
      <a:accent1>
        <a:srgbClr val="A4001D"/>
      </a:accent1>
      <a:accent2>
        <a:srgbClr val="E17000"/>
      </a:accent2>
      <a:accent3>
        <a:srgbClr val="4D4F53"/>
      </a:accent3>
      <a:accent4>
        <a:srgbClr val="545455"/>
      </a:accent4>
      <a:accent5>
        <a:srgbClr val="0099CC"/>
      </a:accent5>
      <a:accent6>
        <a:srgbClr val="69BE28"/>
      </a:accent6>
      <a:hlink>
        <a:srgbClr val="A4001D"/>
      </a:hlink>
      <a:folHlink>
        <a:srgbClr val="A4001D"/>
      </a:folHlink>
    </a:clrScheme>
    <a:fontScheme name="TH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AC" id="{3B7CEB7C-57B7-4134-A703-D6D932ACB07C}" vid="{B4E515FF-2291-4283-839D-313B08B5F7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SLAC</Template>
  <TotalTime>4190</TotalTime>
  <Words>643</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Verdana</vt:lpstr>
      <vt:lpstr>Arial</vt:lpstr>
      <vt:lpstr>Calibri</vt:lpstr>
      <vt:lpstr>SLAC</vt:lpstr>
      <vt:lpstr>PowerPoint Presentation</vt:lpstr>
    </vt:vector>
  </TitlesOfParts>
  <Company>Stanford Linear Accelerator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Stewart</dc:creator>
  <cp:lastModifiedBy>Justin Luke</cp:lastModifiedBy>
  <cp:revision>29</cp:revision>
  <dcterms:created xsi:type="dcterms:W3CDTF">2008-10-22T22:19:04Z</dcterms:created>
  <dcterms:modified xsi:type="dcterms:W3CDTF">2018-10-08T17:26:53Z</dcterms:modified>
</cp:coreProperties>
</file>