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7" r:id="rId3"/>
    <p:sldId id="258" r:id="rId4"/>
    <p:sldId id="262" r:id="rId5"/>
    <p:sldId id="263" r:id="rId6"/>
    <p:sldId id="264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785C6C1-A10B-4B90-952F-837288529B15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ACEA-FC34-40CE-9D88-EADB82D69E7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62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5C6C1-A10B-4B90-952F-837288529B15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ACEA-FC34-40CE-9D88-EADB82D69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38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5C6C1-A10B-4B90-952F-837288529B15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ACEA-FC34-40CE-9D88-EADB82D69E7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75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5C6C1-A10B-4B90-952F-837288529B15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ACEA-FC34-40CE-9D88-EADB82D69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2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5C6C1-A10B-4B90-952F-837288529B15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ACEA-FC34-40CE-9D88-EADB82D69E7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957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5C6C1-A10B-4B90-952F-837288529B15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ACEA-FC34-40CE-9D88-EADB82D69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70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5C6C1-A10B-4B90-952F-837288529B15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ACEA-FC34-40CE-9D88-EADB82D69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80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5C6C1-A10B-4B90-952F-837288529B15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ACEA-FC34-40CE-9D88-EADB82D69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37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5C6C1-A10B-4B90-952F-837288529B15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ACEA-FC34-40CE-9D88-EADB82D69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4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5C6C1-A10B-4B90-952F-837288529B15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ACEA-FC34-40CE-9D88-EADB82D69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8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5C6C1-A10B-4B90-952F-837288529B15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ACEA-FC34-40CE-9D88-EADB82D69E7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41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785C6C1-A10B-4B90-952F-837288529B15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9CACEA-FC34-40CE-9D88-EADB82D69E7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081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arahd1.sgedu.site/favoriteproject/menu.php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Favorites </a:t>
            </a:r>
            <a:r>
              <a:rPr lang="en-US" dirty="0" err="1" smtClean="0"/>
              <a:t>DataBase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*For the nosey*</a:t>
            </a:r>
            <a:endParaRPr lang="en-US" sz="3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Sarah Deris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13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</a:t>
            </a:r>
            <a:r>
              <a:rPr lang="en-US" dirty="0" smtClean="0"/>
              <a:t>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 consists of tables of</a:t>
            </a:r>
          </a:p>
          <a:p>
            <a:pPr lvl="1"/>
            <a:r>
              <a:rPr lang="en-US" dirty="0"/>
              <a:t>Students</a:t>
            </a:r>
          </a:p>
          <a:p>
            <a:pPr lvl="1"/>
            <a:r>
              <a:rPr lang="en-US" dirty="0"/>
              <a:t>Teachers</a:t>
            </a:r>
          </a:p>
          <a:p>
            <a:pPr lvl="1"/>
            <a:r>
              <a:rPr lang="en-US" dirty="0"/>
              <a:t>Principals</a:t>
            </a:r>
          </a:p>
          <a:p>
            <a:pPr lvl="1"/>
            <a:r>
              <a:rPr lang="en-US" dirty="0"/>
              <a:t>Schools</a:t>
            </a:r>
          </a:p>
          <a:p>
            <a:pPr lvl="1"/>
            <a:r>
              <a:rPr lang="en-US" dirty="0"/>
              <a:t>Students Favorite Teachers</a:t>
            </a:r>
          </a:p>
          <a:p>
            <a:pPr lvl="1"/>
            <a:r>
              <a:rPr lang="en-US" dirty="0"/>
              <a:t>Teachers Favorite Students</a:t>
            </a:r>
          </a:p>
          <a:p>
            <a:pPr lvl="1"/>
            <a:r>
              <a:rPr lang="en-US" dirty="0"/>
              <a:t>Teachers Favorite Principals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525" y="28633"/>
            <a:ext cx="7264446" cy="691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59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Views, Function, Procedure, trigger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334" y="2084832"/>
            <a:ext cx="9720073" cy="4023360"/>
          </a:xfrm>
        </p:spPr>
        <p:txBody>
          <a:bodyPr>
            <a:normAutofit/>
          </a:bodyPr>
          <a:lstStyle/>
          <a:p>
            <a:r>
              <a:rPr lang="en-US" dirty="0" smtClean="0"/>
              <a:t>*Four </a:t>
            </a:r>
            <a:r>
              <a:rPr lang="en-US" b="1" dirty="0" smtClean="0"/>
              <a:t>views</a:t>
            </a:r>
            <a:r>
              <a:rPr lang="en-US" dirty="0" smtClean="0"/>
              <a:t> to see inactive teachers, students, principals, schools.</a:t>
            </a:r>
          </a:p>
          <a:p>
            <a:r>
              <a:rPr lang="en-US" dirty="0" smtClean="0"/>
              <a:t>*</a:t>
            </a:r>
            <a:r>
              <a:rPr lang="en-US" b="1" dirty="0" smtClean="0"/>
              <a:t>Function</a:t>
            </a:r>
            <a:r>
              <a:rPr lang="en-US" dirty="0" smtClean="0"/>
              <a:t> </a:t>
            </a:r>
            <a:r>
              <a:rPr lang="en-US" dirty="0" smtClean="0"/>
              <a:t>for retrieving the number of 5 star ratings a teacher has.</a:t>
            </a:r>
            <a:endParaRPr lang="en-US" dirty="0" smtClean="0"/>
          </a:p>
          <a:p>
            <a:r>
              <a:rPr lang="en-US" dirty="0" smtClean="0"/>
              <a:t>*</a:t>
            </a:r>
            <a:r>
              <a:rPr lang="en-US" b="1" dirty="0" smtClean="0"/>
              <a:t>Procedure</a:t>
            </a:r>
            <a:r>
              <a:rPr lang="en-US" dirty="0" smtClean="0"/>
              <a:t> </a:t>
            </a:r>
            <a:r>
              <a:rPr lang="en-US" dirty="0" smtClean="0"/>
              <a:t>for learning more about a student’s </a:t>
            </a:r>
            <a:r>
              <a:rPr lang="en-US" smtClean="0"/>
              <a:t>favorite teachers.</a:t>
            </a:r>
            <a:endParaRPr lang="en-US" dirty="0" smtClean="0"/>
          </a:p>
          <a:p>
            <a:r>
              <a:rPr lang="en-US" dirty="0" smtClean="0"/>
              <a:t>*</a:t>
            </a:r>
            <a:r>
              <a:rPr lang="en-US" b="1" dirty="0" smtClean="0"/>
              <a:t>Trigger</a:t>
            </a:r>
            <a:r>
              <a:rPr lang="en-US" dirty="0" smtClean="0"/>
              <a:t> for whenever a teacher is inserted into the DB, their salary increases by $2000.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63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75914"/>
            <a:ext cx="9720072" cy="1499616"/>
          </a:xfrm>
        </p:spPr>
        <p:txBody>
          <a:bodyPr/>
          <a:lstStyle/>
          <a:p>
            <a:r>
              <a:rPr lang="en-US" b="1" dirty="0" smtClean="0"/>
              <a:t>Normalization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362892"/>
            <a:ext cx="9720073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*4</a:t>
            </a:r>
            <a:r>
              <a:rPr lang="en-US" sz="3200" baseline="30000" dirty="0" smtClean="0"/>
              <a:t>th</a:t>
            </a:r>
            <a:r>
              <a:rPr lang="en-US" sz="3200" dirty="0" smtClean="0"/>
              <a:t> normal form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303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Integrity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* Foreign keys were used in the favorites table. They referenced Schools, Teachers, Students, and Schools 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786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Isolation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*Repeatable 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57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59542"/>
            <a:ext cx="12505507" cy="146304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hlinkClick r:id="rId2"/>
              </a:rPr>
              <a:t>http://</a:t>
            </a:r>
            <a:r>
              <a:rPr lang="en-US" sz="3200" dirty="0" smtClean="0">
                <a:hlinkClick r:id="rId2"/>
              </a:rPr>
              <a:t>sarahd1.sgedu.site/favoriteproject/menu.php</a:t>
            </a:r>
            <a:r>
              <a:rPr lang="en-US" sz="3200" dirty="0" smtClean="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01946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223</TotalTime>
  <Words>124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Tw Cen MT</vt:lpstr>
      <vt:lpstr>Tw Cen MT Condensed</vt:lpstr>
      <vt:lpstr>Wingdings 3</vt:lpstr>
      <vt:lpstr>Integral</vt:lpstr>
      <vt:lpstr>Favorites DataBase *For the nosey*</vt:lpstr>
      <vt:lpstr>Er diagram</vt:lpstr>
      <vt:lpstr>Views, Function, Procedure, trigger  </vt:lpstr>
      <vt:lpstr>Normalization</vt:lpstr>
      <vt:lpstr>Integrity</vt:lpstr>
      <vt:lpstr>Isolation</vt:lpstr>
      <vt:lpstr>http://sarahd1.sgedu.site/favoriteproject/menu.php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Deris, Sarah Loureen</dc:creator>
  <cp:lastModifiedBy>Deris, Sarah Loureen</cp:lastModifiedBy>
  <cp:revision>17</cp:revision>
  <dcterms:created xsi:type="dcterms:W3CDTF">2018-03-27T20:01:59Z</dcterms:created>
  <dcterms:modified xsi:type="dcterms:W3CDTF">2018-04-08T22:06:25Z</dcterms:modified>
</cp:coreProperties>
</file>