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2994D-0310-4624-BF0B-0B3D4295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0F962-75B5-41F4-906A-0AD2DD4E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482B-3AAD-46CB-A6A8-2C1735B7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260A0-10DB-4016-A8D3-C3B5A0C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B9E9C-505C-49AB-9EB7-9024AB24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7BE89-F760-4E93-B7C1-694300E8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8EE5B-8B4A-4550-AC04-EDD2C7CC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E13E2-16E2-4383-8B3F-63A9BB2E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8011-D6DC-4974-BBA0-DFAA897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4E6DD-8185-48D9-BDF2-8E99134D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740CD-FC8D-4BAE-A826-4F8E881F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E12B2-C32A-4D6E-B776-35BBDA4B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5CAD1-0F9B-47EC-BB4A-7949704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1566-08F0-4A43-8B91-C0C6FBE5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61946-1978-4D73-BD5D-AF70BADA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BF6A-6D58-4E07-AB6C-F23AD0F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3048C-A9D3-4039-B581-8214939C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E388-382A-4549-8635-1DF0046B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EB3DD-6671-4409-AF10-B16ED10C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D4A89-2763-4D5B-9156-49F5C48E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D809-BCF9-483B-B6A6-0D7D0E31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89CA8-BAAB-4E79-B31A-14004C41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D51EE-8B77-451B-985C-6D041BC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C1077-71ED-436C-8703-DB6AD842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01D0D-343C-4543-9515-CAF837CF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862A-3731-468E-9EB4-0CBA757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66977-ADE4-4A8C-B787-5DE4A5DC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B1CDF-6D8E-4A48-B586-7273FE47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D5FFF-AF6F-49E2-B552-A255C27E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9AA89-65D2-4B87-8439-3EABE7A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D7295-8671-4B12-8FAD-F12129F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98527-C160-490A-ACEA-E7B2CC9D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4F376-DC3B-445C-BC9E-F8E47D84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CD14C-F33E-46CF-B7A9-87A1AE8B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2954B-12F0-478A-81E0-9012572F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06A921-1210-49C7-AFF7-7A1B5B93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FEBCC-C418-4C40-A829-0F361B58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77490C-A1AD-4A1C-9586-A8709B20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FD984-FB13-4B7B-826A-89E05B7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FD62-C926-447F-A109-37CF560F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FB7A0-9CD2-4133-9580-6E0DC40D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DF5D0-0B2B-49B9-99EE-F49A9825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A786-E564-4EB5-9305-FC7C7920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F2A50-7115-470E-8281-0D62AD7E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9E3462-A2EB-4482-B326-EA977E8C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E5401-08E8-4BE7-A381-504FD77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063D-BB07-47B9-B3F7-6510E624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4A4D3-47E0-4956-8D47-982852C7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14A21-0F15-423D-AD27-1B2507B4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F05B1-40F3-4366-8207-7A64A26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04E4D-7709-493E-951F-C2FF21D6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39701-4002-4D9B-902D-F42DB03A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322D-2B80-45D9-860F-23DAA0B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E3D61D-0E88-4E51-AD22-1912AFA0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9CF017-10A0-4A1C-837A-56B2D5CC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A42F7-E21E-453D-BB9B-D61E40E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976D6-870B-4244-941B-52516B25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4F692-83F9-434E-BDA1-30CB744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89D93-6D3F-41BF-A90C-32E346E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3FF26-B62A-44CA-88FB-BD347730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7222D-E57F-41F6-9AA4-6B623A7B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91084-9C49-4F32-A9D5-13F2118B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CD32F-9B82-4A4C-B8FD-A5E891F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WOa4vpPRj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oY21T09cz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E41C-726C-440F-A692-B6C22E26A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0EC89-36CB-4665-A639-316890363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2016180007 </a:t>
            </a:r>
            <a:r>
              <a:rPr lang="ko-KR" altLang="en-US" dirty="0"/>
              <a:t>김명규</a:t>
            </a:r>
          </a:p>
        </p:txBody>
      </p:sp>
    </p:spTree>
    <p:extLst>
      <p:ext uri="{BB962C8B-B14F-4D97-AF65-F5344CB8AC3E}">
        <p14:creationId xmlns:p14="http://schemas.microsoft.com/office/powerpoint/2010/main" val="231898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10236-FD0F-49BC-B2F5-EB9AC5F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Commit History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5EA4AE-6B78-4A67-A18B-7C755686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07" y="1825625"/>
            <a:ext cx="7651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19AE-58FD-422F-81AD-C0C4394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주차 별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81FF1A-6F21-4ABB-81F6-3FEE5DF3A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4553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11">
                  <a:extLst>
                    <a:ext uri="{9D8B030D-6E8A-4147-A177-3AD203B41FA5}">
                      <a16:colId xmlns:a16="http://schemas.microsoft.com/office/drawing/2014/main" val="2311162510"/>
                    </a:ext>
                  </a:extLst>
                </a:gridCol>
                <a:gridCol w="8541589">
                  <a:extLst>
                    <a:ext uri="{9D8B030D-6E8A-4147-A177-3AD203B41FA5}">
                      <a16:colId xmlns:a16="http://schemas.microsoft.com/office/drawing/2014/main" val="413148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(10.12~18)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(10.19~25)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(10.26~1)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(11.2~11.8)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6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(11.9~15)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(11.16~22)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3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(11.23~29)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2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(11.30~6)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4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B486-5CE2-431F-84A0-8DC12D37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F1CEA6-FCD6-44B6-8BC2-9410952E7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64097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88">
                  <a:extLst>
                    <a:ext uri="{9D8B030D-6E8A-4147-A177-3AD203B41FA5}">
                      <a16:colId xmlns:a16="http://schemas.microsoft.com/office/drawing/2014/main" val="545177995"/>
                    </a:ext>
                  </a:extLst>
                </a:gridCol>
                <a:gridCol w="3805170">
                  <a:extLst>
                    <a:ext uri="{9D8B030D-6E8A-4147-A177-3AD203B41FA5}">
                      <a16:colId xmlns:a16="http://schemas.microsoft.com/office/drawing/2014/main" val="38989447"/>
                    </a:ext>
                  </a:extLst>
                </a:gridCol>
                <a:gridCol w="4395831">
                  <a:extLst>
                    <a:ext uri="{9D8B030D-6E8A-4147-A177-3AD203B41FA5}">
                      <a16:colId xmlns:a16="http://schemas.microsoft.com/office/drawing/2014/main" val="2569148479"/>
                    </a:ext>
                  </a:extLst>
                </a:gridCol>
                <a:gridCol w="1287012">
                  <a:extLst>
                    <a:ext uri="{9D8B030D-6E8A-4147-A177-3AD203B41FA5}">
                      <a16:colId xmlns:a16="http://schemas.microsoft.com/office/drawing/2014/main" val="1342482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대비 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스프라이트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음악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이미지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에 신경 쓰지 않아서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리소스 수집에 소홀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24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펫의 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지오메트리 대쉬에선 펫이 필요 없기에  펫은 구현에서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플랫폼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 스크롤링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다양한 플랫폼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시차 스크롤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시차 스크롤 </a:t>
                      </a:r>
                      <a:r>
                        <a:rPr lang="en-US" altLang="ko-KR" dirty="0"/>
                        <a:t>X.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스파이크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발판 등 다양한 플랫폼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젤리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다양한 젤리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젤리와 총알 구현을 제외하고 대신 퀴즈를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14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세팅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 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계획으론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개였지만 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 씬</a:t>
                      </a:r>
                      <a:r>
                        <a:rPr lang="en-US" altLang="ko-KR" dirty="0"/>
                        <a:t>. 3</a:t>
                      </a:r>
                      <a:r>
                        <a:rPr lang="ko-KR" altLang="en-US" dirty="0"/>
                        <a:t>개의 씬만을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4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C426-655A-4224-8E22-D375A194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설치 </a:t>
            </a:r>
            <a:r>
              <a:rPr lang="en-US" altLang="ko-KR"/>
              <a:t>&amp; </a:t>
            </a:r>
            <a:r>
              <a:rPr lang="ko-KR" altLang="en-US"/>
              <a:t>플레이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E4ABF-394F-4329-9036-85E306DA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https://youtu.be/kWOa4vpPRjY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E8F0A-BA8B-4BC9-8023-28695912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Gameplay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interviewee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ACC7E-F53D-47E2-A4C5-A75641D9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https://youtu.be/foY21T09czk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8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2DED-7120-438E-9719-A8CC271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평가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6A8B6B-FBCA-4BA0-8FDF-AF356A717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2224"/>
              </p:ext>
            </p:extLst>
          </p:nvPr>
        </p:nvGraphicFramePr>
        <p:xfrm>
          <a:off x="838197" y="1825625"/>
          <a:ext cx="10679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7">
                  <a:extLst>
                    <a:ext uri="{9D8B030D-6E8A-4147-A177-3AD203B41FA5}">
                      <a16:colId xmlns:a16="http://schemas.microsoft.com/office/drawing/2014/main" val="2733863534"/>
                    </a:ext>
                  </a:extLst>
                </a:gridCol>
                <a:gridCol w="1505268">
                  <a:extLst>
                    <a:ext uri="{9D8B030D-6E8A-4147-A177-3AD203B41FA5}">
                      <a16:colId xmlns:a16="http://schemas.microsoft.com/office/drawing/2014/main" val="182764393"/>
                    </a:ext>
                  </a:extLst>
                </a:gridCol>
                <a:gridCol w="6022272">
                  <a:extLst>
                    <a:ext uri="{9D8B030D-6E8A-4147-A177-3AD203B41FA5}">
                      <a16:colId xmlns:a16="http://schemas.microsoft.com/office/drawing/2014/main" val="73588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적당했다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점프가 부드럽게 잘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원작에는 없는 점프 사운드가 좋았다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7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Spike</a:t>
                      </a:r>
                      <a:r>
                        <a:rPr lang="ko-KR" altLang="en-US" dirty="0"/>
                        <a:t>가 보이는 것보다 충돌 범위가 큰 것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3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재시작 버튼을 표시해주지 않는 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불친절하다고 느꼈다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계속 죽을 땐 짜증났지만 깨고 나니 재밌었다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5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267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최종 발표</vt:lpstr>
      <vt:lpstr>Commit History</vt:lpstr>
      <vt:lpstr>주차 별 Commit</vt:lpstr>
      <vt:lpstr>개발 진척도</vt:lpstr>
      <vt:lpstr>게임 설치 &amp; 플레이</vt:lpstr>
      <vt:lpstr>Gameplay by interviewee</vt:lpstr>
      <vt:lpstr>게임에 대한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발표</dc:title>
  <dc:creator>명규</dc:creator>
  <cp:lastModifiedBy>명규</cp:lastModifiedBy>
  <cp:revision>27</cp:revision>
  <dcterms:created xsi:type="dcterms:W3CDTF">2020-12-02T12:28:03Z</dcterms:created>
  <dcterms:modified xsi:type="dcterms:W3CDTF">2020-12-04T10:36:08Z</dcterms:modified>
</cp:coreProperties>
</file>