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57" r:id="rId5"/>
    <p:sldId id="259" r:id="rId6"/>
    <p:sldId id="261" r:id="rId7"/>
    <p:sldId id="263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2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C2994D-0310-4624-BF0B-0B3D429551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A70F962-75B5-41F4-906A-0AD2DD4E22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F9482B-3AAD-46CB-A6A8-2C1735B7C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2F168-5CDC-468A-877B-91C8F6510CB6}" type="datetimeFigureOut">
              <a:rPr lang="ko-KR" altLang="en-US" smtClean="0"/>
              <a:t>2020-12-04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4260A0-10DB-4016-A8D3-C3B5A0C78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5B9E9C-505C-49AB-9EB7-9024AB24A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80368-2F2B-4A12-88D1-9B103C92AC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71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97BE89-F760-4E93-B7C1-694300E8A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048EE5B-8B4A-4550-AC04-EDD2C7CC95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EE13E2-16E2-4383-8B3F-63A9BB2E6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2F168-5CDC-468A-877B-91C8F6510CB6}" type="datetimeFigureOut">
              <a:rPr lang="ko-KR" altLang="en-US" smtClean="0"/>
              <a:t>2020-12-04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AD8011-D6DC-4974-BBA0-DFAA897A7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F4E6DD-8185-48D9-BDF2-8E99134D5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80368-2F2B-4A12-88D1-9B103C92AC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3111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99740CD-FC8D-4BAE-A826-4F8E881F64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C2E12B2-C32A-4D6E-B776-35BBDA4B71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55CAD1-0F9B-47EC-BB4A-794970462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2F168-5CDC-468A-877B-91C8F6510CB6}" type="datetimeFigureOut">
              <a:rPr lang="ko-KR" altLang="en-US" smtClean="0"/>
              <a:t>2020-12-04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3E1566-08F0-4A43-8B91-C0C6FBE55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A61946-1978-4D73-BD5D-AF70BADA0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80368-2F2B-4A12-88D1-9B103C92AC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7975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75BF6A-6D58-4E07-AB6C-F23AD0F7E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23048C-A9D3-4039-B581-8214939CB3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A6E388-382A-4549-8635-1DF0046BB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2F168-5CDC-468A-877B-91C8F6510CB6}" type="datetimeFigureOut">
              <a:rPr lang="ko-KR" altLang="en-US" smtClean="0"/>
              <a:t>2020-12-04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4EB3DD-6671-4409-AF10-B16ED10C8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BD4A89-2763-4D5B-9156-49F5C48E6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80368-2F2B-4A12-88D1-9B103C92AC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3915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82D809-BCF9-483B-B6A6-0D7D0E317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9F89CA8-BAAB-4E79-B31A-14004C4116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DD51EE-8B77-451B-985C-6D041BCB2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2F168-5CDC-468A-877B-91C8F6510CB6}" type="datetimeFigureOut">
              <a:rPr lang="ko-KR" altLang="en-US" smtClean="0"/>
              <a:t>2020-12-04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8C1077-71ED-436C-8703-DB6AD842A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601D0D-343C-4543-9515-CAF837CF3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80368-2F2B-4A12-88D1-9B103C92AC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2897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1F862A-3731-468E-9EB4-0CBA7573A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C66977-ADE4-4A8C-B787-5DE4A5DC18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53B1CDF-6D8E-4A48-B586-7273FE47B0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C8D5FFF-AF6F-49E2-B552-A255C27EB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2F168-5CDC-468A-877B-91C8F6510CB6}" type="datetimeFigureOut">
              <a:rPr lang="ko-KR" altLang="en-US" smtClean="0"/>
              <a:t>2020-12-04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E79AA89-65D2-4B87-8439-3EABE7A8E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B9D7295-8671-4B12-8FAD-F12129F29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80368-2F2B-4A12-88D1-9B103C92AC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3186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098527-C160-490A-ACEA-E7B2CC9D5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24F376-DC3B-445C-BC9E-F8E47D8428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7FCD14C-F33E-46CF-B7A9-87A1AE8B5F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772954B-12F0-478A-81E0-9012572FC2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A06A921-1210-49C7-AFF7-7A1B5B939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81FEBCC-C418-4C40-A829-0F361B585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2F168-5CDC-468A-877B-91C8F6510CB6}" type="datetimeFigureOut">
              <a:rPr lang="ko-KR" altLang="en-US" smtClean="0"/>
              <a:t>2020-12-04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277490C-A1AD-4A1C-9586-A8709B200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2CFD984-FB13-4B7B-826A-89E05B7B8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80368-2F2B-4A12-88D1-9B103C92AC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169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6DFD62-C926-447F-A109-37CF560FE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77FB7A0-9CD2-4133-9580-6E0DC40D4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2F168-5CDC-468A-877B-91C8F6510CB6}" type="datetimeFigureOut">
              <a:rPr lang="ko-KR" altLang="en-US" smtClean="0"/>
              <a:t>2020-12-04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7EDF5D0-0B2B-49B9-99EE-F49A9825D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1D0A786-E564-4EB5-9305-FC7C7920B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80368-2F2B-4A12-88D1-9B103C92AC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4407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0EF2A50-7115-470E-8281-0D62AD7E8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2F168-5CDC-468A-877B-91C8F6510CB6}" type="datetimeFigureOut">
              <a:rPr lang="ko-KR" altLang="en-US" smtClean="0"/>
              <a:t>2020-12-04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99E3462-A2EB-4482-B326-EA977E8CB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60E5401-08E8-4BE7-A381-504FD77C5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80368-2F2B-4A12-88D1-9B103C92AC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9758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9F063D-BB07-47B9-B3F7-6510E624E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54A4D3-47E0-4956-8D47-982852C7A9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014A21-0F15-423D-AD27-1B2507B4AF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BCF05B1-40F3-4366-8207-7A64A2626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2F168-5CDC-468A-877B-91C8F6510CB6}" type="datetimeFigureOut">
              <a:rPr lang="ko-KR" altLang="en-US" smtClean="0"/>
              <a:t>2020-12-04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B304E4D-7709-493E-951F-C2FF21D60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A039701-4002-4D9B-902D-F42DB03AB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80368-2F2B-4A12-88D1-9B103C92AC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3319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51322D-2B80-45D9-860F-23DAA0B81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4E3D61D-0E88-4E51-AD22-1912AFA087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F9CF017-10A0-4A1C-837A-56B2D5CC68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1A42F7-E21E-453D-BB9B-D61E40EE4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2F168-5CDC-468A-877B-91C8F6510CB6}" type="datetimeFigureOut">
              <a:rPr lang="ko-KR" altLang="en-US" smtClean="0"/>
              <a:t>2020-12-04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19976D6-870B-4244-941B-52516B25E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834F692-83F9-434E-BDA1-30CB744F7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80368-2F2B-4A12-88D1-9B103C92AC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4053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C289D93-6D3F-41BF-A90C-32E346E9B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7F3FF26-B62A-44CA-88FB-BD347730AA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37222D-E57F-41F6-9AA4-6B623A7B15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72F168-5CDC-468A-877B-91C8F6510CB6}" type="datetimeFigureOut">
              <a:rPr lang="ko-KR" altLang="en-US" smtClean="0"/>
              <a:t>2020-12-04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091084-9C49-4F32-A9D5-13F2118BFD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ECD32F-9B82-4A4C-B8FD-A5E891FBDD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180368-2F2B-4A12-88D1-9B103C92AC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6017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kWOa4vpPRjY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foY21T09czk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B5E41C-726C-440F-A692-B6C22E26A9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최종 발표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BA0EC89-36CB-4665-A639-3168903637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2016180007 </a:t>
            </a:r>
            <a:r>
              <a:rPr lang="ko-KR" altLang="en-US" dirty="0"/>
              <a:t>김명규</a:t>
            </a:r>
          </a:p>
        </p:txBody>
      </p:sp>
    </p:spTree>
    <p:extLst>
      <p:ext uri="{BB962C8B-B14F-4D97-AF65-F5344CB8AC3E}">
        <p14:creationId xmlns:p14="http://schemas.microsoft.com/office/powerpoint/2010/main" val="2318989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310236-FD0F-49BC-B2F5-EB9AC5F3A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Commit History</a:t>
            </a:r>
            <a:endParaRPr lang="ko-KR" altLang="en-US" dirty="0"/>
          </a:p>
        </p:txBody>
      </p:sp>
      <p:pic>
        <p:nvPicPr>
          <p:cNvPr id="3" name="내용 개체 틀 2">
            <a:extLst>
              <a:ext uri="{FF2B5EF4-FFF2-40B4-BE49-F238E27FC236}">
                <a16:creationId xmlns:a16="http://schemas.microsoft.com/office/drawing/2014/main" id="{6D5EA4AE-6B78-4A67-A18B-7C75568656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0107" y="1825625"/>
            <a:ext cx="765178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062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3919AE-58FD-422F-81AD-C0C43942A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주차 별 </a:t>
            </a:r>
            <a:r>
              <a:rPr lang="en-US" altLang="ko-KR" dirty="0"/>
              <a:t>Commit</a:t>
            </a:r>
            <a:endParaRPr lang="ko-KR" altLang="en-US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9F81FF1A-6F21-4ABB-81F6-3FEE5DF3AF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7445537"/>
              </p:ext>
            </p:extLst>
          </p:nvPr>
        </p:nvGraphicFramePr>
        <p:xfrm>
          <a:off x="838200" y="1825625"/>
          <a:ext cx="105156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4011">
                  <a:extLst>
                    <a:ext uri="{9D8B030D-6E8A-4147-A177-3AD203B41FA5}">
                      <a16:colId xmlns:a16="http://schemas.microsoft.com/office/drawing/2014/main" val="2311162510"/>
                    </a:ext>
                  </a:extLst>
                </a:gridCol>
                <a:gridCol w="8541589">
                  <a:extLst>
                    <a:ext uri="{9D8B030D-6E8A-4147-A177-3AD203B41FA5}">
                      <a16:colId xmlns:a16="http://schemas.microsoft.com/office/drawing/2014/main" val="41314888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Commit </a:t>
                      </a:r>
                      <a:r>
                        <a:rPr lang="ko-KR" altLang="en-US" dirty="0"/>
                        <a:t>횟수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9542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주차</a:t>
                      </a:r>
                      <a:r>
                        <a:rPr lang="en-US" altLang="ko-KR" dirty="0"/>
                        <a:t>(10.12~18)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7290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주차</a:t>
                      </a:r>
                      <a:r>
                        <a:rPr lang="en-US" altLang="ko-KR" dirty="0"/>
                        <a:t>(10.19~25)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289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주차</a:t>
                      </a:r>
                      <a:r>
                        <a:rPr lang="en-US" altLang="ko-KR" dirty="0"/>
                        <a:t>(10.26~1)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1160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주차</a:t>
                      </a:r>
                      <a:r>
                        <a:rPr lang="en-US" altLang="ko-KR" dirty="0"/>
                        <a:t>(11.2~11.8)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0568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주차</a:t>
                      </a:r>
                      <a:r>
                        <a:rPr lang="en-US" altLang="ko-KR" dirty="0"/>
                        <a:t>(11.9~15)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9802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주차</a:t>
                      </a:r>
                      <a:r>
                        <a:rPr lang="en-US" altLang="ko-KR" dirty="0"/>
                        <a:t>(11.16~22)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2733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r>
                        <a:rPr lang="ko-KR" altLang="en-US" dirty="0"/>
                        <a:t>주차</a:t>
                      </a:r>
                      <a:r>
                        <a:rPr lang="en-US" altLang="ko-KR" dirty="0"/>
                        <a:t>(11.23~29)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1624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r>
                        <a:rPr lang="ko-KR" altLang="en-US" dirty="0"/>
                        <a:t>주차</a:t>
                      </a:r>
                      <a:r>
                        <a:rPr lang="en-US" altLang="ko-KR" dirty="0"/>
                        <a:t>(11.30~6)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1941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합계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109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3289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1791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3CB486-5CE2-431F-84A0-8DC12D370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진척도</a:t>
            </a:r>
          </a:p>
        </p:txBody>
      </p:sp>
      <p:graphicFrame>
        <p:nvGraphicFramePr>
          <p:cNvPr id="13" name="표 13">
            <a:extLst>
              <a:ext uri="{FF2B5EF4-FFF2-40B4-BE49-F238E27FC236}">
                <a16:creationId xmlns:a16="http://schemas.microsoft.com/office/drawing/2014/main" id="{C2F1CEA6-FCD6-44B6-8BC2-9410952E7B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8064097"/>
              </p:ext>
            </p:extLst>
          </p:nvPr>
        </p:nvGraphicFramePr>
        <p:xfrm>
          <a:off x="838200" y="1825625"/>
          <a:ext cx="10515601" cy="357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7588">
                  <a:extLst>
                    <a:ext uri="{9D8B030D-6E8A-4147-A177-3AD203B41FA5}">
                      <a16:colId xmlns:a16="http://schemas.microsoft.com/office/drawing/2014/main" val="545177995"/>
                    </a:ext>
                  </a:extLst>
                </a:gridCol>
                <a:gridCol w="3805170">
                  <a:extLst>
                    <a:ext uri="{9D8B030D-6E8A-4147-A177-3AD203B41FA5}">
                      <a16:colId xmlns:a16="http://schemas.microsoft.com/office/drawing/2014/main" val="38989447"/>
                    </a:ext>
                  </a:extLst>
                </a:gridCol>
                <a:gridCol w="4395831">
                  <a:extLst>
                    <a:ext uri="{9D8B030D-6E8A-4147-A177-3AD203B41FA5}">
                      <a16:colId xmlns:a16="http://schemas.microsoft.com/office/drawing/2014/main" val="2569148479"/>
                    </a:ext>
                  </a:extLst>
                </a:gridCol>
                <a:gridCol w="1287012">
                  <a:extLst>
                    <a:ext uri="{9D8B030D-6E8A-4147-A177-3AD203B41FA5}">
                      <a16:colId xmlns:a16="http://schemas.microsoft.com/office/drawing/2014/main" val="13424824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항목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기존 계획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계획 대비 진행 사항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달성률</a:t>
                      </a:r>
                      <a:r>
                        <a:rPr lang="en-US" altLang="ko-KR" dirty="0"/>
                        <a:t>(%)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5446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리소스 수집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스프라이트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배경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이미지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음악</a:t>
                      </a:r>
                      <a:r>
                        <a:rPr lang="en-US" altLang="ko-KR" dirty="0"/>
                        <a:t>, </a:t>
                      </a:r>
                    </a:p>
                    <a:p>
                      <a:pPr latinLnBrk="1"/>
                      <a:r>
                        <a:rPr lang="en-US" altLang="ko-KR" dirty="0"/>
                        <a:t>UI </a:t>
                      </a:r>
                      <a:r>
                        <a:rPr lang="ko-KR" altLang="en-US" dirty="0"/>
                        <a:t>이미지 수집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UI</a:t>
                      </a:r>
                      <a:r>
                        <a:rPr lang="ko-KR" altLang="en-US" dirty="0"/>
                        <a:t>에 신경 쓰지 않아서 </a:t>
                      </a:r>
                      <a:r>
                        <a:rPr lang="en-US" altLang="ko-KR" dirty="0"/>
                        <a:t>UI </a:t>
                      </a:r>
                      <a:r>
                        <a:rPr lang="ko-KR" altLang="en-US" dirty="0"/>
                        <a:t>리소스 수집에 소홀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62412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플레이어 </a:t>
                      </a:r>
                      <a:r>
                        <a:rPr lang="en-US" altLang="ko-KR" sz="1600" dirty="0"/>
                        <a:t>&amp; </a:t>
                      </a:r>
                      <a:r>
                        <a:rPr lang="ko-KR" altLang="en-US" sz="1600" dirty="0"/>
                        <a:t>펫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이동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체력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펫의 스킬 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지오메트리 대쉬에선 펫이 필요 없기에  펫은 구현에서 제외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66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3036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플랫폼 </a:t>
                      </a:r>
                      <a:r>
                        <a:rPr lang="en-US" altLang="ko-KR" sz="1600" dirty="0"/>
                        <a:t>&amp; </a:t>
                      </a:r>
                      <a:r>
                        <a:rPr lang="ko-KR" altLang="en-US" sz="1600" dirty="0"/>
                        <a:t>배경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무한 스크롤링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다양한 플랫폼</a:t>
                      </a:r>
                      <a:r>
                        <a:rPr lang="en-US" altLang="ko-KR" dirty="0"/>
                        <a:t>,</a:t>
                      </a:r>
                    </a:p>
                    <a:p>
                      <a:pPr latinLnBrk="1"/>
                      <a:r>
                        <a:rPr lang="ko-KR" altLang="en-US" dirty="0"/>
                        <a:t>시차 스크롤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시차 스크롤 </a:t>
                      </a:r>
                      <a:r>
                        <a:rPr lang="en-US" altLang="ko-KR" dirty="0"/>
                        <a:t>X. </a:t>
                      </a:r>
                      <a:r>
                        <a:rPr lang="ko-KR" altLang="en-US" dirty="0"/>
                        <a:t>점프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스파이크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발판 등 다양한 플랫폼 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66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9728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젤리 </a:t>
                      </a:r>
                      <a:endParaRPr lang="en-US" altLang="ko-KR" sz="1600" dirty="0"/>
                    </a:p>
                    <a:p>
                      <a:pPr latinLnBrk="1"/>
                      <a:r>
                        <a:rPr lang="en-US" altLang="ko-KR" sz="1600" dirty="0"/>
                        <a:t>&amp; </a:t>
                      </a:r>
                      <a:r>
                        <a:rPr lang="ko-KR" altLang="en-US" sz="1600" dirty="0"/>
                        <a:t>총알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충돌 감지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다양한 젤리 </a:t>
                      </a:r>
                      <a:r>
                        <a:rPr lang="en-US" altLang="ko-KR" dirty="0"/>
                        <a:t>&amp; </a:t>
                      </a:r>
                      <a:r>
                        <a:rPr lang="ko-KR" altLang="en-US" dirty="0"/>
                        <a:t>총알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젤리와 총알 구현을 제외하고 대신 퀴즈를 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2145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타이틀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세팅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게임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메뉴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스코어 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계획으론 </a:t>
                      </a:r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개였지만 타이틀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게임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스코어 씬</a:t>
                      </a:r>
                      <a:r>
                        <a:rPr lang="en-US" altLang="ko-KR" dirty="0"/>
                        <a:t>. 3</a:t>
                      </a:r>
                      <a:r>
                        <a:rPr lang="ko-KR" altLang="en-US" dirty="0"/>
                        <a:t>개의 씬만을 구현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40434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3282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40C426-655A-4224-8E22-D375A1948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설치 </a:t>
            </a:r>
            <a:r>
              <a:rPr lang="en-US" altLang="ko-KR"/>
              <a:t>&amp; </a:t>
            </a:r>
            <a:r>
              <a:rPr lang="ko-KR" altLang="en-US"/>
              <a:t>플레이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0E4ABF-394F-4329-9036-85E306DAA0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https://youtu.be/kWOa4vpPRjY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2946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EE8F0A-BA8B-4BC9-8023-28695912E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Gameplay</a:t>
            </a:r>
            <a:r>
              <a:rPr lang="ko-KR" altLang="en-US" dirty="0"/>
              <a:t> </a:t>
            </a:r>
            <a:r>
              <a:rPr lang="en-US" altLang="ko-KR" dirty="0"/>
              <a:t>by</a:t>
            </a:r>
            <a:r>
              <a:rPr lang="ko-KR" altLang="en-US" dirty="0"/>
              <a:t> </a:t>
            </a:r>
            <a:r>
              <a:rPr lang="en-US" altLang="ko-KR" dirty="0"/>
              <a:t>interviewee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DACC7E-F53D-47E2-A4C5-A75641D921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https://youtu.be/foY21T09czk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1488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782DED-7120-438E-9719-A8CC27175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게임에 대한 평가</a:t>
            </a: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186A8B6B-FBCA-4BA0-8FDF-AF356A7173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632224"/>
              </p:ext>
            </p:extLst>
          </p:nvPr>
        </p:nvGraphicFramePr>
        <p:xfrm>
          <a:off x="838197" y="1825625"/>
          <a:ext cx="10679887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2347">
                  <a:extLst>
                    <a:ext uri="{9D8B030D-6E8A-4147-A177-3AD203B41FA5}">
                      <a16:colId xmlns:a16="http://schemas.microsoft.com/office/drawing/2014/main" val="2733863534"/>
                    </a:ext>
                  </a:extLst>
                </a:gridCol>
                <a:gridCol w="1505268">
                  <a:extLst>
                    <a:ext uri="{9D8B030D-6E8A-4147-A177-3AD203B41FA5}">
                      <a16:colId xmlns:a16="http://schemas.microsoft.com/office/drawing/2014/main" val="182764393"/>
                    </a:ext>
                  </a:extLst>
                </a:gridCol>
                <a:gridCol w="6022272">
                  <a:extLst>
                    <a:ext uri="{9D8B030D-6E8A-4147-A177-3AD203B41FA5}">
                      <a16:colId xmlns:a16="http://schemas.microsoft.com/office/drawing/2014/main" val="7358897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항목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점수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세부 평가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3907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게임 난이도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적당했다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5775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조작감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점프가 부드럽게 잘 된다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9566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사운드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원작에는 없는 점프 사운드가 좋았다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1873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충돌 감지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Spike</a:t>
                      </a:r>
                      <a:r>
                        <a:rPr lang="ko-KR" altLang="en-US" dirty="0"/>
                        <a:t>가 보이는 것보다 충돌 범위가 큰 것 같다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6635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인터페이스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재시작 버튼을 표시해주지 않는 점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불친절하다고 느꼈다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320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재미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계속 죽을 땐 짜증났지만 깨고 나니 재밌었다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71189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26590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267</Words>
  <Application>Microsoft Office PowerPoint</Application>
  <PresentationFormat>와이드스크린</PresentationFormat>
  <Paragraphs>78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최종 발표</vt:lpstr>
      <vt:lpstr>Commit History</vt:lpstr>
      <vt:lpstr>주차 별 Commit</vt:lpstr>
      <vt:lpstr>개발 진척도</vt:lpstr>
      <vt:lpstr>게임 설치 &amp; 플레이</vt:lpstr>
      <vt:lpstr>Gameplay by interviewee</vt:lpstr>
      <vt:lpstr>게임에 대한 평가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최종 발표</dc:title>
  <dc:creator>명규</dc:creator>
  <cp:lastModifiedBy>명규</cp:lastModifiedBy>
  <cp:revision>28</cp:revision>
  <dcterms:created xsi:type="dcterms:W3CDTF">2020-12-02T12:28:03Z</dcterms:created>
  <dcterms:modified xsi:type="dcterms:W3CDTF">2020-12-04T10:43:25Z</dcterms:modified>
</cp:coreProperties>
</file>