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1" autoAdjust="0"/>
    <p:restoredTop sz="94660"/>
  </p:normalViewPr>
  <p:slideViewPr>
    <p:cSldViewPr snapToGrid="0">
      <p:cViewPr>
        <p:scale>
          <a:sx n="66" d="100"/>
          <a:sy n="66" d="100"/>
        </p:scale>
        <p:origin x="4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0C725-1D39-4A00-81DE-5A4F090B8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5B0C9A-6C32-4655-BF0F-6DC6EFD7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A9E4B-9D8F-429A-94FA-4058293B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1AA99-C8F3-4581-B661-A40C6B32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F0EC1-79F6-42BC-B97F-FC44D4AC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2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0DE79-344F-4804-B439-B9C96593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944A4E-E177-4355-98E6-2D7738CD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B6C70-03C7-4A48-937F-B42AE41F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227A1-BC48-4CEC-979C-4346BF0A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9BE31-11BA-468E-9BF1-C52F1597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8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3149C-B1FF-45E8-90A6-A90F57E4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623D7-C8E9-4AC6-86EB-E27C86713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ADA67-8D56-44E6-8329-0940D155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71D88-98EE-4A58-B5B1-EFC70297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A7924-D3CC-4FA8-9714-AA93345E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7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46094-E3CD-4BD4-9EFD-F14CDB5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709E5-AA46-41E4-BFDB-3D5305CF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3A152-C679-4784-8163-A8F9DA11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00FD5-4E72-4929-A449-0C48056E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1AD81-7F8A-4CDF-AABC-C81840F9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0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70097-8767-4375-B8E5-F3B8CFCB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1A1CCD-59BA-4DD6-935B-8D58A1CAB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10B50-3B72-452C-85CB-6B849F7F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C877C-3886-448A-A6B7-EC7814E5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F4339-7FA7-4148-808E-682B5887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7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C2371-91A2-4DE9-ADF8-B4EB6957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EAFED-4EB3-4402-84C3-D4126961F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830C5-138B-470A-9791-99617BD02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14C5A-50A8-492F-B64A-62ABB6B1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E58BF-8763-44A9-BE5A-A4EB59F0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35DFF-E989-4546-A6B5-CDA3687F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2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989C6-A445-421B-B318-2278033E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468B4-8827-4FC6-907B-4505101D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D7DF5A-A2F7-481A-8F00-EA4A3E00E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8E598D-B329-4D24-8046-30C004A6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37068C-5A64-4065-99F3-D882DA416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4C13FF-B1FA-4406-8504-CAC6A093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81E577-4CCF-484B-AF8D-C9DCEF39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C33F95-A512-4759-B98D-BCF743B0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9C23B-BEF5-41E9-BD3E-70170447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0A9DC-091B-40A3-B78D-909D7F3C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42AD40-2113-425B-8C38-B36B7A16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42D210-FD77-48D6-B34C-F90A9704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2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DFEB2E-34F4-4B34-89BB-5DB6595F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E5BC45-DF10-4BE9-BC5C-9009A362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0A8B6-C1A1-47E5-A4E0-2D22E3A3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279D6-E0D7-4CCC-B7B1-FDE182C3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EF349-F004-4C52-958F-229CB75D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1D1A0-5C9F-4A2A-8DC8-EA11A22BF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20C0E6-306C-4A07-918C-553B1339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B010E-5EEE-48F2-A3BB-C8AEF9D0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5BFFD-25E2-47B4-8DDF-69DC1112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7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4B812-DB82-4823-A0CA-93E1EFE9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365760-A4CB-486D-AD5F-0CCB4CDB3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4F722-8651-445B-835C-DAB1C147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0C19C-326F-4A69-9DC0-EE6F9471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E7F56-747B-4E5F-828F-7EBACA2A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95B61-9675-43BE-82C4-446B4B46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269C54-FB37-4CD0-B4BE-F0D30AFF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1BB6A-8BC4-44C5-8400-E85C8D6B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3A960-90D0-4180-8642-2A2FD191A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B881-FC46-49BD-B1E4-35F7634E82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BED9D-11E8-455D-BE7F-8CA8E137A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957F5-7CDA-45DD-8210-69427914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E379-9B9D-4F42-8AFE-F3893629C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C3460-F303-4890-95F4-DB7D1117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E2EFD-6DA7-413D-A9B2-B9A04158F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2016180007 </a:t>
            </a:r>
            <a:r>
              <a:rPr lang="ko-KR" altLang="en-US" dirty="0"/>
              <a:t>김명규</a:t>
            </a:r>
          </a:p>
        </p:txBody>
      </p:sp>
    </p:spTree>
    <p:extLst>
      <p:ext uri="{BB962C8B-B14F-4D97-AF65-F5344CB8AC3E}">
        <p14:creationId xmlns:p14="http://schemas.microsoft.com/office/powerpoint/2010/main" val="43388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93529-AA19-499A-B755-B84A5794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081395"/>
            <a:ext cx="10906061" cy="1624206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latinLnBrk="0"/>
            <a:r>
              <a:rPr lang="en-US" altLang="ko-KR" sz="2200" dirty="0"/>
              <a:t>Quiz: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ko-KR" altLang="en-US" sz="2200" dirty="0"/>
              <a:t>일정 주기로 </a:t>
            </a:r>
            <a:r>
              <a:rPr lang="en-US" altLang="ko-KR" sz="2200" dirty="0"/>
              <a:t>4~8</a:t>
            </a:r>
            <a:r>
              <a:rPr lang="ko-KR" altLang="en-US" sz="2200" dirty="0"/>
              <a:t> 개의 리듬 퀴즈 생성</a:t>
            </a:r>
            <a:r>
              <a:rPr lang="en-US" altLang="ko-KR" sz="2200" dirty="0"/>
              <a:t>, </a:t>
            </a:r>
            <a:r>
              <a:rPr lang="ko-KR" altLang="en-US" sz="2200" dirty="0"/>
              <a:t>제한 시간 有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ko-KR" altLang="en-US" sz="2200" dirty="0"/>
              <a:t>하나라도 틀릴 시 플레이어 사망 </a:t>
            </a:r>
            <a:br>
              <a:rPr lang="en-US" altLang="ko-KR" sz="1600" dirty="0"/>
            </a:b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내용 개체 틀 6" descr="실내, 축구, 남자, 공이(가) 표시된 사진&#10;&#10;자동 생성된 설명">
            <a:extLst>
              <a:ext uri="{FF2B5EF4-FFF2-40B4-BE49-F238E27FC236}">
                <a16:creationId xmlns:a16="http://schemas.microsoft.com/office/drawing/2014/main" id="{6C8E6C29-DC0C-4F0C-9F49-DAFE529092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1" r="1" b="8373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5880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10236-FD0F-49BC-B2F5-EB9AC5F3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Commit History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8CD088-64AF-49D5-8908-C2505E094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744" y="2254637"/>
            <a:ext cx="11166512" cy="2348725"/>
          </a:xfrm>
        </p:spPr>
      </p:pic>
    </p:spTree>
    <p:extLst>
      <p:ext uri="{BB962C8B-B14F-4D97-AF65-F5344CB8AC3E}">
        <p14:creationId xmlns:p14="http://schemas.microsoft.com/office/powerpoint/2010/main" val="25330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919AE-58FD-422F-81AD-C0C43942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주차 별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F81FF1A-6F21-4ABB-81F6-3FEE5DF3A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51071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11">
                  <a:extLst>
                    <a:ext uri="{9D8B030D-6E8A-4147-A177-3AD203B41FA5}">
                      <a16:colId xmlns:a16="http://schemas.microsoft.com/office/drawing/2014/main" val="2311162510"/>
                    </a:ext>
                  </a:extLst>
                </a:gridCol>
                <a:gridCol w="8541589">
                  <a:extLst>
                    <a:ext uri="{9D8B030D-6E8A-4147-A177-3AD203B41FA5}">
                      <a16:colId xmlns:a16="http://schemas.microsoft.com/office/drawing/2014/main" val="413148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Commit </a:t>
                      </a:r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4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(10.12~18)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9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(10.19~25)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(10.26~1)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6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(11.2~11.8)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6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(11.9~15)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0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(11.16~22)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3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8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9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FA1A1-E6CF-4565-8BC4-5CBED4CD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머쉬런</a:t>
            </a:r>
            <a:r>
              <a:rPr lang="en-US" altLang="ko-KR" dirty="0"/>
              <a:t>… </a:t>
            </a:r>
            <a:r>
              <a:rPr lang="ko-KR" altLang="en-US" dirty="0"/>
              <a:t>재미없다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B58F42-BF60-440C-B6F3-057EF348F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070" y="1825625"/>
            <a:ext cx="8169859" cy="4351338"/>
          </a:xfrm>
        </p:spPr>
      </p:pic>
    </p:spTree>
    <p:extLst>
      <p:ext uri="{BB962C8B-B14F-4D97-AF65-F5344CB8AC3E}">
        <p14:creationId xmlns:p14="http://schemas.microsoft.com/office/powerpoint/2010/main" val="390944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E839B-8BCC-446F-96FE-CA25A5F3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지오</a:t>
            </a:r>
            <a:r>
              <a:rPr lang="en-US" altLang="ko-KR" dirty="0"/>
              <a:t>-</a:t>
            </a:r>
            <a:r>
              <a:rPr lang="ko-KR" altLang="en-US" dirty="0"/>
              <a:t>메</a:t>
            </a:r>
            <a:r>
              <a:rPr lang="en-US" altLang="ko-KR" dirty="0"/>
              <a:t>-</a:t>
            </a:r>
            <a:r>
              <a:rPr lang="ko-KR" altLang="en-US" dirty="0"/>
              <a:t>트리 </a:t>
            </a:r>
            <a:r>
              <a:rPr lang="ko-KR" altLang="en-US" dirty="0" err="1"/>
              <a:t>대쉬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0DA853-E4D4-4A26-84A4-9974AB4C4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1953419"/>
            <a:ext cx="7581900" cy="4095750"/>
          </a:xfrm>
        </p:spPr>
      </p:pic>
    </p:spTree>
    <p:extLst>
      <p:ext uri="{BB962C8B-B14F-4D97-AF65-F5344CB8AC3E}">
        <p14:creationId xmlns:p14="http://schemas.microsoft.com/office/powerpoint/2010/main" val="274554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86452-5A36-44A6-992D-6E25F81E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진행 상황 </a:t>
            </a:r>
            <a:r>
              <a:rPr lang="en-US" altLang="ko-KR" dirty="0"/>
              <a:t>&amp; </a:t>
            </a:r>
            <a:r>
              <a:rPr lang="ko-KR" altLang="en-US" dirty="0"/>
              <a:t>변경 사항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4EB8E63-CDB7-4EC3-AD82-02B11F5EE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368605"/>
              </p:ext>
            </p:extLst>
          </p:nvPr>
        </p:nvGraphicFramePr>
        <p:xfrm>
          <a:off x="838201" y="1825625"/>
          <a:ext cx="105155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485">
                  <a:extLst>
                    <a:ext uri="{9D8B030D-6E8A-4147-A177-3AD203B41FA5}">
                      <a16:colId xmlns:a16="http://schemas.microsoft.com/office/drawing/2014/main" val="3668822471"/>
                    </a:ext>
                  </a:extLst>
                </a:gridCol>
                <a:gridCol w="1553028">
                  <a:extLst>
                    <a:ext uri="{9D8B030D-6E8A-4147-A177-3AD203B41FA5}">
                      <a16:colId xmlns:a16="http://schemas.microsoft.com/office/drawing/2014/main" val="1235632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46441587"/>
                    </a:ext>
                  </a:extLst>
                </a:gridCol>
                <a:gridCol w="6056086">
                  <a:extLst>
                    <a:ext uri="{9D8B030D-6E8A-4147-A177-3AD203B41FA5}">
                      <a16:colId xmlns:a16="http://schemas.microsoft.com/office/drawing/2014/main" val="361953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달성률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진행 상황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변경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6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(10.12~18)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4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(10.19~25)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펫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1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(10.26~1)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플랫폼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긴 장애물 추가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8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(11.2~11.8)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젤리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총알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젤리 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총알 대신 퀴즈로 플레이어 방해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36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(11.9~15)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로딩 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꾸미기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6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(11.16~22)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 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2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87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93529-AA19-499A-B755-B84A5794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162420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000" dirty="0"/>
              <a:t>class Player: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Draw,</a:t>
            </a:r>
            <a:r>
              <a:rPr lang="ko-KR" altLang="en-US" sz="2000" dirty="0"/>
              <a:t> </a:t>
            </a:r>
            <a:r>
              <a:rPr lang="en-US" altLang="ko-KR" sz="2000" dirty="0"/>
              <a:t>Event</a:t>
            </a:r>
            <a:r>
              <a:rPr lang="ko-KR" altLang="en-US" sz="2000" dirty="0"/>
              <a:t> </a:t>
            </a:r>
            <a:r>
              <a:rPr lang="en-US" altLang="ko-KR" sz="2000" dirty="0"/>
              <a:t>handle(</a:t>
            </a:r>
            <a:r>
              <a:rPr lang="ko-KR" altLang="en-US" sz="2000" dirty="0"/>
              <a:t>점프</a:t>
            </a:r>
            <a:r>
              <a:rPr lang="en-US" altLang="ko-KR" sz="2000" dirty="0"/>
              <a:t>, </a:t>
            </a:r>
            <a:r>
              <a:rPr lang="ko-KR" altLang="en-US" sz="2000" dirty="0"/>
              <a:t>추락 등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플레이어가 죽으면 </a:t>
            </a:r>
            <a:r>
              <a:rPr lang="en-US" altLang="ko-KR" sz="2000" dirty="0"/>
              <a:t>Attempt </a:t>
            </a:r>
            <a:r>
              <a:rPr lang="ko-KR" altLang="en-US" sz="2000" dirty="0"/>
              <a:t>횟수 갱신</a:t>
            </a:r>
            <a:endParaRPr lang="en-US" altLang="ko-KR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내용 개체 틀 9" descr="실내, 남자, 서있는, 그룹이(가) 표시된 사진&#10;&#10;자동 생성된 설명">
            <a:extLst>
              <a:ext uri="{FF2B5EF4-FFF2-40B4-BE49-F238E27FC236}">
                <a16:creationId xmlns:a16="http://schemas.microsoft.com/office/drawing/2014/main" id="{15A63B56-45D4-41EA-ADB3-EBBD8EA548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0" r="1" b="12115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70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93529-AA19-499A-B755-B84A5794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2"/>
            <a:ext cx="10906061" cy="159517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000" dirty="0"/>
              <a:t>Progress bar: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플레이어의 현재 위치를 알려줌</a:t>
            </a:r>
            <a:endParaRPr lang="en-US" altLang="ko-KR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내용 개체 틀 6" descr="실내, 벌집, 축구, 남자이(가) 표시된 사진&#10;&#10;자동 생성된 설명">
            <a:extLst>
              <a:ext uri="{FF2B5EF4-FFF2-40B4-BE49-F238E27FC236}">
                <a16:creationId xmlns:a16="http://schemas.microsoft.com/office/drawing/2014/main" id="{B4B996AB-C959-45F8-AC9D-2602B71904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165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282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93529-AA19-499A-B755-B84A5794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2"/>
            <a:ext cx="10906061" cy="174757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latinLnBrk="0"/>
            <a:r>
              <a:rPr lang="en-US" altLang="ko-KR" sz="2200" dirty="0"/>
              <a:t>class Platform: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ko-KR" altLang="en-US" sz="2200" dirty="0"/>
              <a:t>플레이어와 충돌 검사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en-US" altLang="ko-KR" sz="2200" dirty="0"/>
              <a:t>Spike </a:t>
            </a:r>
            <a:r>
              <a:rPr lang="ko-KR" altLang="en-US" sz="2200" dirty="0"/>
              <a:t>플랫폼과 충돌할 시 플레이어 사망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en-US" altLang="ko-KR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내용 개체 틀 5" descr="실내, 바둑판식, 카운터, 녹색이(가) 표시된 사진&#10;&#10;자동 생성된 설명">
            <a:extLst>
              <a:ext uri="{FF2B5EF4-FFF2-40B4-BE49-F238E27FC236}">
                <a16:creationId xmlns:a16="http://schemas.microsoft.com/office/drawing/2014/main" id="{AFA582A7-3A5F-445B-9FBF-A5B4C2D17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4" r="1" b="1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27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226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2차 발표</vt:lpstr>
      <vt:lpstr>Commit History</vt:lpstr>
      <vt:lpstr>주차 별 Commit</vt:lpstr>
      <vt:lpstr>머쉬런… 재미없다!!!</vt:lpstr>
      <vt:lpstr>지오-메-트리 대쉬</vt:lpstr>
      <vt:lpstr>진행 상황 &amp; 변경 사항</vt:lpstr>
      <vt:lpstr>class Player:  Draw, Event handle(점프, 추락 등)  플레이어가 죽으면 Attempt 횟수 갱신</vt:lpstr>
      <vt:lpstr>Progress bar:  플레이어의 현재 위치를 알려줌</vt:lpstr>
      <vt:lpstr>class Platform:  플레이어와 충돌 검사  Spike 플랫폼과 충돌할 시 플레이어 사망  </vt:lpstr>
      <vt:lpstr>Quiz:  일정 주기로 4~8 개의 리듬 퀴즈 생성, 제한 시간 有  하나라도 틀릴 시 플레이어 사망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발표</dc:title>
  <dc:creator>김 명규</dc:creator>
  <cp:lastModifiedBy>김 명규</cp:lastModifiedBy>
  <cp:revision>7</cp:revision>
  <dcterms:created xsi:type="dcterms:W3CDTF">2020-11-21T14:32:21Z</dcterms:created>
  <dcterms:modified xsi:type="dcterms:W3CDTF">2020-11-21T15:03:05Z</dcterms:modified>
</cp:coreProperties>
</file>