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E757-0C92-44F4-9464-54BCAAE1D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59106-3B59-467E-977B-88CD072A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E868-92DE-423F-8089-B0FACD47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F8A8-AC68-415B-8AF2-1BF8AC20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FCFE-3495-4D53-9BBF-22198B6E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2518-BF24-4643-868D-5A38969E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D8D4C-6B97-4FFB-A7C0-29CC50B8D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81D84-21F7-4977-AAA0-B6D83362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09FE-1633-4AC5-A632-74E4B74A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F5FA-0B8C-4F63-ADFA-EFF14668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AA4A3-9D62-49B8-84CB-4233DFEAB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D0F4A-6173-4894-8E84-4284F626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70B6-9AC5-4686-A032-2CA1718E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32F7-AA24-4D7D-B50B-032AD210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DF40-4619-447F-9950-5E10A18E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6DA9-CF03-4325-A972-77F9BDA6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3E06-44EB-4F00-866D-7E6AFECA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F18D-40C4-4317-9C39-93DF9B88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8E37-0606-483C-8910-D7F5D801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B481-EF66-478C-9930-909C8A57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DCD7-3E21-4079-8970-E9A728A7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BF8FA-9DE5-4B01-BB79-741CE945E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67A0-C770-43DE-A6DC-CECE0F75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F4CC-E2AF-4FD2-839D-0E22B4AD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6912-738E-4C70-B7F2-B5457270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7587-5E76-4C64-8C0C-023043DF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B4F-71D5-4222-89B9-53DC3DF4F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05C76-D371-46C9-A75C-0F6FF1022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D4EF4-B4D6-40A4-BE0E-BBFF9165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30526-DDB6-420B-BFB8-EABD28F3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26D9A-9C6F-4BBB-8E4F-9CCA6401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CF75-FED5-4D7B-8FF8-3C3FA87B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7421B-5EF7-48D9-A472-AF303B7C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0CA2C-2774-4AEF-8088-934CDE5D3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56390-D5D3-4DB0-8D3D-6E37EFF49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9E0FE-743E-42FD-9D86-CED5B03C9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2C61F-5EC6-42DB-8EE5-1A3E72B1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C86F1-6739-4AD9-9880-E2A93AE2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D0F9B-17A4-4013-8E48-9C97FFF4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E58F-91B4-483A-BA73-17C26C49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9A2BB-49B4-40AB-BC6B-B4560AE8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04639-1CE0-4937-BE59-41B96F1F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6E56-C5B1-4334-BA68-AC8EA3BA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1FD33-6D6D-4855-BBE4-FC08DCDC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24921-435F-419E-920A-2B53E23C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4596B-6B1D-463C-9658-E68E81A1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0DAB-9C35-4609-8668-CFDED255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E53F-7EE5-40E4-8EA9-4887FC335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2496C-DDD8-481D-9DDB-2253AA00F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5D38C-69AE-438A-B7B0-7B56E4F5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20C2-9A55-4530-A4F6-F8665D7F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1CBB7-263C-4ED1-A187-15978D4C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0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793A-4365-4701-B778-72AF1CD4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9B7D6-8382-4BC0-AFAA-37AD738A5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7CA8F-B355-41DA-A2C9-6B20CA5C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AA3F-4F4B-4BE5-884E-9E1449DA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78859-3C5B-4C2F-B5A2-1942ABE1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23442-A722-4B59-B0D3-7BCF90F0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1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295D4-AA46-4A5B-A9E6-8384BFD1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E0F22-F1E1-4B0B-8C05-5BBE8766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2CFD-C3C9-49E4-A5B7-FF13B6BEA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9528-DF38-4B88-A49B-5973414BFE2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7B8A4-39C5-40BA-80CE-A17D8DDF7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325-A37F-4DE2-819D-8E708756B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34CD-1C21-4BAC-B5FD-C72F8E3A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0D216F-ADCB-40B5-ADF2-365E8FDDA7A0}"/>
                  </a:ext>
                </a:extLst>
              </p:cNvPr>
              <p:cNvSpPr txBox="1"/>
              <p:nvPr/>
            </p:nvSpPr>
            <p:spPr>
              <a:xfrm>
                <a:off x="3036277" y="1697148"/>
                <a:ext cx="7233138" cy="103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6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0D216F-ADCB-40B5-ADF2-365E8FDD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277" y="1697148"/>
                <a:ext cx="7233138" cy="1032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869D0B-39E5-413B-A97E-8DDC55764E6B}"/>
                  </a:ext>
                </a:extLst>
              </p:cNvPr>
              <p:cNvSpPr txBox="1"/>
              <p:nvPr/>
            </p:nvSpPr>
            <p:spPr>
              <a:xfrm>
                <a:off x="3593123" y="681485"/>
                <a:ext cx="61194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baseline="30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6000" baseline="30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869D0B-39E5-413B-A97E-8DDC55764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23" y="681485"/>
                <a:ext cx="6119446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1F77CA-7F39-4EBB-80BB-B62E68BEFB36}"/>
                  </a:ext>
                </a:extLst>
              </p:cNvPr>
              <p:cNvSpPr txBox="1"/>
              <p:nvPr/>
            </p:nvSpPr>
            <p:spPr>
              <a:xfrm>
                <a:off x="3733800" y="2712811"/>
                <a:ext cx="4318781" cy="1703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1F77CA-7F39-4EBB-80BB-B62E68BEF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712811"/>
                <a:ext cx="4318781" cy="1703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26983-3250-4CE1-9EB8-0EFD8F0D70FB}"/>
                  </a:ext>
                </a:extLst>
              </p:cNvPr>
              <p:cNvSpPr txBox="1"/>
              <p:nvPr/>
            </p:nvSpPr>
            <p:spPr>
              <a:xfrm>
                <a:off x="3936609" y="4823210"/>
                <a:ext cx="43187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26983-3250-4CE1-9EB8-0EFD8F0D7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09" y="4823210"/>
                <a:ext cx="431878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43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10</cp:revision>
  <dcterms:created xsi:type="dcterms:W3CDTF">2019-01-23T02:42:04Z</dcterms:created>
  <dcterms:modified xsi:type="dcterms:W3CDTF">2019-01-23T03:31:34Z</dcterms:modified>
</cp:coreProperties>
</file>