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93" d="100"/>
          <a:sy n="93" d="100"/>
        </p:scale>
        <p:origin x="-72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0891" y="361950"/>
                <a:ext cx="8610600" cy="10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6600" i="1">
                          <a:solidFill>
                            <a:srgbClr val="00B0F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6600" i="1" baseline="3000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66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6600" i="1">
                          <a:solidFill>
                            <a:srgbClr val="00B05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6600" i="1">
                          <a:solidFill>
                            <a:srgbClr val="00B0F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6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6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6600" baseline="30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1" y="361950"/>
                <a:ext cx="8610600" cy="1084592"/>
              </a:xfrm>
              <a:prstGeom prst="rect">
                <a:avLst/>
              </a:prstGeom>
              <a:blipFill rotWithShape="1">
                <a:blip r:embed="rId2"/>
                <a:stretch>
                  <a:fillRect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891" y="1733550"/>
                <a:ext cx="8610600" cy="184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solidFill>
                            <a:srgbClr val="00B0F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6000" i="1" baseline="3000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60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60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60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6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6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6000" baseline="30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1" y="1733550"/>
                <a:ext cx="8610600" cy="18453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3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343150"/>
                <a:ext cx="9144000" cy="216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6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6000" b="0" i="0" baseline="30000" smtClean="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6000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0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60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6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6000" b="0" i="0" baseline="30000" smtClean="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6000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6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3150"/>
                <a:ext cx="9144000" cy="2167003"/>
              </a:xfrm>
              <a:prstGeom prst="rect">
                <a:avLst/>
              </a:prstGeom>
              <a:blipFill rotWithShape="1">
                <a:blip r:embed="rId2"/>
                <a:stretch>
                  <a:fillRect r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61950"/>
                <a:ext cx="9144000" cy="184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6000" i="1" baseline="3000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60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60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6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6000" i="1">
                          <a:solidFill>
                            <a:srgbClr val="00B0F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6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6000" baseline="30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950"/>
                <a:ext cx="9144000" cy="18453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0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133350"/>
                <a:ext cx="8991600" cy="227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4800" i="1" baseline="300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4800" i="1" baseline="300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3350"/>
                <a:ext cx="8991600" cy="22746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200" y="2952750"/>
                <a:ext cx="8991600" cy="16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4800" i="1" baseline="300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952750"/>
                <a:ext cx="8991600" cy="1653401"/>
              </a:xfrm>
              <a:prstGeom prst="rect">
                <a:avLst/>
              </a:prstGeom>
              <a:blipFill rotWithShape="1">
                <a:blip r:embed="rId3"/>
                <a:stretch>
                  <a:fillRect b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8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93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32</cp:revision>
  <dcterms:created xsi:type="dcterms:W3CDTF">2006-08-16T00:00:00Z</dcterms:created>
  <dcterms:modified xsi:type="dcterms:W3CDTF">2019-01-22T02:52:45Z</dcterms:modified>
</cp:coreProperties>
</file>