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58" r:id="rId4"/>
    <p:sldId id="260" r:id="rId5"/>
    <p:sldId id="261" r:id="rId6"/>
    <p:sldId id="256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619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2541880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23859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2433003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519636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41378" y="119660"/>
            <a:ext cx="37026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precession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(the celestial pole is “wobbling” around on this path)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10010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1659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503619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72499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5D407C8-E352-49B7-AFD3-AC1F4026216C}"/>
              </a:ext>
            </a:extLst>
          </p:cNvPr>
          <p:cNvSpPr/>
          <p:nvPr/>
        </p:nvSpPr>
        <p:spPr>
          <a:xfrm>
            <a:off x="2022172" y="589986"/>
            <a:ext cx="1900653" cy="74951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21169048" flipV="1">
            <a:off x="3764266" y="466443"/>
            <a:ext cx="1676018" cy="122678"/>
          </a:xfrm>
          <a:custGeom>
            <a:avLst/>
            <a:gdLst>
              <a:gd name="connsiteX0" fmla="*/ 0 w 1573618"/>
              <a:gd name="connsiteY0" fmla="*/ 0 h 276464"/>
              <a:gd name="connsiteX1" fmla="*/ 723014 w 1573618"/>
              <a:gd name="connsiteY1" fmla="*/ 276447 h 276464"/>
              <a:gd name="connsiteX2" fmla="*/ 1573618 w 1573618"/>
              <a:gd name="connsiteY2" fmla="*/ 10633 h 27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276464">
                <a:moveTo>
                  <a:pt x="0" y="0"/>
                </a:moveTo>
                <a:cubicBezTo>
                  <a:pt x="230372" y="137337"/>
                  <a:pt x="460744" y="274675"/>
                  <a:pt x="723014" y="276447"/>
                </a:cubicBezTo>
                <a:cubicBezTo>
                  <a:pt x="985284" y="278219"/>
                  <a:pt x="1279451" y="144426"/>
                  <a:pt x="1573618" y="1063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619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2541880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23859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2433003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519636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10010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1659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503619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72499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5D407C8-E352-49B7-AFD3-AC1F4026216C}"/>
              </a:ext>
            </a:extLst>
          </p:cNvPr>
          <p:cNvSpPr/>
          <p:nvPr/>
        </p:nvSpPr>
        <p:spPr>
          <a:xfrm>
            <a:off x="2022172" y="589986"/>
            <a:ext cx="1900653" cy="74951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23360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6" idx="3"/>
          </p:cNvCxnSpPr>
          <p:nvPr/>
        </p:nvCxnSpPr>
        <p:spPr>
          <a:xfrm flipV="1">
            <a:off x="4103706" y="2959697"/>
            <a:ext cx="80347" cy="803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2614247">
            <a:off x="4032504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614247">
            <a:off x="2119137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03120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00600" y="514350"/>
            <a:ext cx="1828800" cy="18288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22196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Your zenith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572000" y="105085"/>
            <a:ext cx="2040" cy="192024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 rot="20355293" flipV="1">
            <a:off x="2243282" y="135823"/>
            <a:ext cx="2255317" cy="423481"/>
          </a:xfrm>
          <a:custGeom>
            <a:avLst/>
            <a:gdLst>
              <a:gd name="connsiteX0" fmla="*/ 0 w 2158410"/>
              <a:gd name="connsiteY0" fmla="*/ 308344 h 308344"/>
              <a:gd name="connsiteX1" fmla="*/ 1265275 w 2158410"/>
              <a:gd name="connsiteY1" fmla="*/ 53163 h 308344"/>
              <a:gd name="connsiteX2" fmla="*/ 2158410 w 2158410"/>
              <a:gd name="connsiteY2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8410" h="308344">
                <a:moveTo>
                  <a:pt x="0" y="308344"/>
                </a:moveTo>
                <a:cubicBezTo>
                  <a:pt x="452770" y="206449"/>
                  <a:pt x="905540" y="104554"/>
                  <a:pt x="1265275" y="53163"/>
                </a:cubicBezTo>
                <a:cubicBezTo>
                  <a:pt x="1625010" y="1772"/>
                  <a:pt x="1891710" y="886"/>
                  <a:pt x="215841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8145" y="2038350"/>
            <a:ext cx="147711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7588" y="1129196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Suppose you are here</a:t>
            </a:r>
          </a:p>
        </p:txBody>
      </p:sp>
      <p:sp>
        <p:nvSpPr>
          <p:cNvPr id="30" name="Freeform 29"/>
          <p:cNvSpPr/>
          <p:nvPr/>
        </p:nvSpPr>
        <p:spPr>
          <a:xfrm>
            <a:off x="1734099" y="1802431"/>
            <a:ext cx="2721935" cy="206857"/>
          </a:xfrm>
          <a:custGeom>
            <a:avLst/>
            <a:gdLst>
              <a:gd name="connsiteX0" fmla="*/ 0 w 2721935"/>
              <a:gd name="connsiteY0" fmla="*/ 109934 h 226892"/>
              <a:gd name="connsiteX1" fmla="*/ 1956391 w 2721935"/>
              <a:gd name="connsiteY1" fmla="*/ 3608 h 226892"/>
              <a:gd name="connsiteX2" fmla="*/ 2721935 w 2721935"/>
              <a:gd name="connsiteY2" fmla="*/ 226892 h 226892"/>
              <a:gd name="connsiteX0" fmla="*/ 0 w 2721935"/>
              <a:gd name="connsiteY0" fmla="*/ 89899 h 206857"/>
              <a:gd name="connsiteX1" fmla="*/ 1265275 w 2721935"/>
              <a:gd name="connsiteY1" fmla="*/ 4838 h 206857"/>
              <a:gd name="connsiteX2" fmla="*/ 2721935 w 2721935"/>
              <a:gd name="connsiteY2" fmla="*/ 206857 h 2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935" h="206857">
                <a:moveTo>
                  <a:pt x="0" y="89899"/>
                </a:moveTo>
                <a:cubicBezTo>
                  <a:pt x="751367" y="26989"/>
                  <a:pt x="811619" y="-14655"/>
                  <a:pt x="1265275" y="4838"/>
                </a:cubicBezTo>
                <a:cubicBezTo>
                  <a:pt x="1718931" y="24331"/>
                  <a:pt x="2565991" y="104961"/>
                  <a:pt x="2721935" y="20685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87609" y="110774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north pole</a:t>
            </a:r>
          </a:p>
        </p:txBody>
      </p:sp>
      <p:sp>
        <p:nvSpPr>
          <p:cNvPr id="32" name="Freeform 31"/>
          <p:cNvSpPr/>
          <p:nvPr/>
        </p:nvSpPr>
        <p:spPr>
          <a:xfrm>
            <a:off x="6154979" y="1107939"/>
            <a:ext cx="1573618" cy="157352"/>
          </a:xfrm>
          <a:custGeom>
            <a:avLst/>
            <a:gdLst>
              <a:gd name="connsiteX0" fmla="*/ 0 w 1573618"/>
              <a:gd name="connsiteY0" fmla="*/ 0 h 276464"/>
              <a:gd name="connsiteX1" fmla="*/ 723014 w 1573618"/>
              <a:gd name="connsiteY1" fmla="*/ 276447 h 276464"/>
              <a:gd name="connsiteX2" fmla="*/ 1573618 w 1573618"/>
              <a:gd name="connsiteY2" fmla="*/ 10633 h 27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276464">
                <a:moveTo>
                  <a:pt x="0" y="0"/>
                </a:moveTo>
                <a:cubicBezTo>
                  <a:pt x="230372" y="137337"/>
                  <a:pt x="460744" y="274675"/>
                  <a:pt x="723014" y="276447"/>
                </a:cubicBezTo>
                <a:cubicBezTo>
                  <a:pt x="985284" y="278219"/>
                  <a:pt x="1279451" y="144426"/>
                  <a:pt x="1573618" y="1063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9511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1160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75204" y="3808128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equator</a:t>
            </a:r>
          </a:p>
        </p:txBody>
      </p:sp>
      <p:sp>
        <p:nvSpPr>
          <p:cNvPr id="36" name="Freeform 35"/>
          <p:cNvSpPr/>
          <p:nvPr/>
        </p:nvSpPr>
        <p:spPr>
          <a:xfrm>
            <a:off x="6432698" y="4327451"/>
            <a:ext cx="999460" cy="191386"/>
          </a:xfrm>
          <a:custGeom>
            <a:avLst/>
            <a:gdLst>
              <a:gd name="connsiteX0" fmla="*/ 0 w 999460"/>
              <a:gd name="connsiteY0" fmla="*/ 0 h 191386"/>
              <a:gd name="connsiteX1" fmla="*/ 425302 w 999460"/>
              <a:gd name="connsiteY1" fmla="*/ 148856 h 191386"/>
              <a:gd name="connsiteX2" fmla="*/ 999460 w 999460"/>
              <a:gd name="connsiteY2" fmla="*/ 191386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460" h="191386">
                <a:moveTo>
                  <a:pt x="0" y="0"/>
                </a:moveTo>
                <a:cubicBezTo>
                  <a:pt x="129362" y="58479"/>
                  <a:pt x="258725" y="116958"/>
                  <a:pt x="425302" y="148856"/>
                </a:cubicBezTo>
                <a:cubicBezTo>
                  <a:pt x="591879" y="180754"/>
                  <a:pt x="795669" y="186070"/>
                  <a:pt x="999460" y="1913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177" y="3934062"/>
            <a:ext cx="229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Your horizon</a:t>
            </a:r>
          </a:p>
        </p:txBody>
      </p:sp>
      <p:sp>
        <p:nvSpPr>
          <p:cNvPr id="38" name="Freeform 37"/>
          <p:cNvSpPr/>
          <p:nvPr/>
        </p:nvSpPr>
        <p:spPr>
          <a:xfrm>
            <a:off x="457200" y="2621294"/>
            <a:ext cx="1563873" cy="1426438"/>
          </a:xfrm>
          <a:custGeom>
            <a:avLst/>
            <a:gdLst>
              <a:gd name="connsiteX0" fmla="*/ 0 w 988828"/>
              <a:gd name="connsiteY0" fmla="*/ 1266026 h 1266026"/>
              <a:gd name="connsiteX1" fmla="*/ 531628 w 988828"/>
              <a:gd name="connsiteY1" fmla="*/ 181505 h 1266026"/>
              <a:gd name="connsiteX2" fmla="*/ 988828 w 988828"/>
              <a:gd name="connsiteY2" fmla="*/ 11384 h 1266026"/>
              <a:gd name="connsiteX0" fmla="*/ 0 w 988828"/>
              <a:gd name="connsiteY0" fmla="*/ 1255465 h 1255465"/>
              <a:gd name="connsiteX1" fmla="*/ 308344 w 988828"/>
              <a:gd name="connsiteY1" fmla="*/ 521818 h 1255465"/>
              <a:gd name="connsiteX2" fmla="*/ 988828 w 988828"/>
              <a:gd name="connsiteY2" fmla="*/ 823 h 1255465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1255874">
                <a:moveTo>
                  <a:pt x="0" y="1255874"/>
                </a:moveTo>
                <a:cubicBezTo>
                  <a:pt x="108983" y="796902"/>
                  <a:pt x="143539" y="699436"/>
                  <a:pt x="308344" y="447799"/>
                </a:cubicBezTo>
                <a:cubicBezTo>
                  <a:pt x="473149" y="196162"/>
                  <a:pt x="842630" y="-18261"/>
                  <a:pt x="988828" y="123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15200" y="2343150"/>
            <a:ext cx="175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Earth’s equator</a:t>
            </a:r>
          </a:p>
        </p:txBody>
      </p:sp>
      <p:sp>
        <p:nvSpPr>
          <p:cNvPr id="40" name="Freeform 39"/>
          <p:cNvSpPr/>
          <p:nvPr/>
        </p:nvSpPr>
        <p:spPr>
          <a:xfrm>
            <a:off x="4869712" y="2577582"/>
            <a:ext cx="2796362" cy="240046"/>
          </a:xfrm>
          <a:custGeom>
            <a:avLst/>
            <a:gdLst>
              <a:gd name="connsiteX0" fmla="*/ 0 w 2796362"/>
              <a:gd name="connsiteY0" fmla="*/ 240046 h 240046"/>
              <a:gd name="connsiteX1" fmla="*/ 1509823 w 2796362"/>
              <a:gd name="connsiteY1" fmla="*/ 6130 h 240046"/>
              <a:gd name="connsiteX2" fmla="*/ 2796362 w 2796362"/>
              <a:gd name="connsiteY2" fmla="*/ 91190 h 2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62" h="240046">
                <a:moveTo>
                  <a:pt x="0" y="240046"/>
                </a:moveTo>
                <a:cubicBezTo>
                  <a:pt x="521881" y="135492"/>
                  <a:pt x="1043763" y="30939"/>
                  <a:pt x="1509823" y="6130"/>
                </a:cubicBezTo>
                <a:cubicBezTo>
                  <a:pt x="1975883" y="-18679"/>
                  <a:pt x="2386122" y="36255"/>
                  <a:pt x="2796362" y="9119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4141381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23360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4032504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2119137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87609" y="110774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north pole</a:t>
            </a:r>
          </a:p>
        </p:txBody>
      </p:sp>
      <p:sp>
        <p:nvSpPr>
          <p:cNvPr id="32" name="Freeform 31"/>
          <p:cNvSpPr/>
          <p:nvPr/>
        </p:nvSpPr>
        <p:spPr>
          <a:xfrm>
            <a:off x="5638800" y="1107939"/>
            <a:ext cx="2089797" cy="157352"/>
          </a:xfrm>
          <a:custGeom>
            <a:avLst/>
            <a:gdLst>
              <a:gd name="connsiteX0" fmla="*/ 0 w 1573618"/>
              <a:gd name="connsiteY0" fmla="*/ 0 h 276464"/>
              <a:gd name="connsiteX1" fmla="*/ 723014 w 1573618"/>
              <a:gd name="connsiteY1" fmla="*/ 276447 h 276464"/>
              <a:gd name="connsiteX2" fmla="*/ 1573618 w 1573618"/>
              <a:gd name="connsiteY2" fmla="*/ 10633 h 27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276464">
                <a:moveTo>
                  <a:pt x="0" y="0"/>
                </a:moveTo>
                <a:cubicBezTo>
                  <a:pt x="230372" y="137337"/>
                  <a:pt x="460744" y="274675"/>
                  <a:pt x="723014" y="276447"/>
                </a:cubicBezTo>
                <a:cubicBezTo>
                  <a:pt x="985284" y="278219"/>
                  <a:pt x="1279451" y="144426"/>
                  <a:pt x="1573618" y="1063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9511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1160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7609" y="3807318"/>
            <a:ext cx="2293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Celestial equator</a:t>
            </a:r>
          </a:p>
        </p:txBody>
      </p:sp>
      <p:sp>
        <p:nvSpPr>
          <p:cNvPr id="36" name="Freeform 35"/>
          <p:cNvSpPr/>
          <p:nvPr/>
        </p:nvSpPr>
        <p:spPr>
          <a:xfrm rot="394807">
            <a:off x="6541150" y="3952039"/>
            <a:ext cx="999460" cy="191386"/>
          </a:xfrm>
          <a:custGeom>
            <a:avLst/>
            <a:gdLst>
              <a:gd name="connsiteX0" fmla="*/ 0 w 999460"/>
              <a:gd name="connsiteY0" fmla="*/ 0 h 191386"/>
              <a:gd name="connsiteX1" fmla="*/ 425302 w 999460"/>
              <a:gd name="connsiteY1" fmla="*/ 148856 h 191386"/>
              <a:gd name="connsiteX2" fmla="*/ 999460 w 999460"/>
              <a:gd name="connsiteY2" fmla="*/ 191386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460" h="191386">
                <a:moveTo>
                  <a:pt x="0" y="0"/>
                </a:moveTo>
                <a:cubicBezTo>
                  <a:pt x="129362" y="58479"/>
                  <a:pt x="258725" y="116958"/>
                  <a:pt x="425302" y="148856"/>
                </a:cubicBezTo>
                <a:cubicBezTo>
                  <a:pt x="591879" y="180754"/>
                  <a:pt x="795669" y="186070"/>
                  <a:pt x="999460" y="1913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796" y="3890295"/>
            <a:ext cx="135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Ecliptic</a:t>
            </a:r>
          </a:p>
        </p:txBody>
      </p:sp>
      <p:sp>
        <p:nvSpPr>
          <p:cNvPr id="38" name="Freeform 37"/>
          <p:cNvSpPr/>
          <p:nvPr/>
        </p:nvSpPr>
        <p:spPr>
          <a:xfrm flipH="1" flipV="1">
            <a:off x="1380257" y="3120390"/>
            <a:ext cx="1640957" cy="1119079"/>
          </a:xfrm>
          <a:custGeom>
            <a:avLst/>
            <a:gdLst>
              <a:gd name="connsiteX0" fmla="*/ 0 w 988828"/>
              <a:gd name="connsiteY0" fmla="*/ 1266026 h 1266026"/>
              <a:gd name="connsiteX1" fmla="*/ 531628 w 988828"/>
              <a:gd name="connsiteY1" fmla="*/ 181505 h 1266026"/>
              <a:gd name="connsiteX2" fmla="*/ 988828 w 988828"/>
              <a:gd name="connsiteY2" fmla="*/ 11384 h 1266026"/>
              <a:gd name="connsiteX0" fmla="*/ 0 w 988828"/>
              <a:gd name="connsiteY0" fmla="*/ 1255465 h 1255465"/>
              <a:gd name="connsiteX1" fmla="*/ 308344 w 988828"/>
              <a:gd name="connsiteY1" fmla="*/ 521818 h 1255465"/>
              <a:gd name="connsiteX2" fmla="*/ 988828 w 988828"/>
              <a:gd name="connsiteY2" fmla="*/ 823 h 1255465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577 h 1255577"/>
              <a:gd name="connsiteX1" fmla="*/ 308344 w 988828"/>
              <a:gd name="connsiteY1" fmla="*/ 521930 h 1255577"/>
              <a:gd name="connsiteX2" fmla="*/ 988828 w 988828"/>
              <a:gd name="connsiteY2" fmla="*/ 935 h 1255577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  <a:gd name="connsiteX0" fmla="*/ 0 w 988828"/>
              <a:gd name="connsiteY0" fmla="*/ 1255874 h 1255874"/>
              <a:gd name="connsiteX1" fmla="*/ 308344 w 988828"/>
              <a:gd name="connsiteY1" fmla="*/ 447799 h 1255874"/>
              <a:gd name="connsiteX2" fmla="*/ 988828 w 988828"/>
              <a:gd name="connsiteY2" fmla="*/ 1232 h 125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1255874">
                <a:moveTo>
                  <a:pt x="0" y="1255874"/>
                </a:moveTo>
                <a:cubicBezTo>
                  <a:pt x="108983" y="796902"/>
                  <a:pt x="143539" y="699436"/>
                  <a:pt x="308344" y="447799"/>
                </a:cubicBezTo>
                <a:cubicBezTo>
                  <a:pt x="473149" y="196162"/>
                  <a:pt x="842630" y="-18261"/>
                  <a:pt x="988828" y="123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15200" y="2343150"/>
            <a:ext cx="175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Earth’s equator</a:t>
            </a:r>
          </a:p>
        </p:txBody>
      </p:sp>
      <p:sp>
        <p:nvSpPr>
          <p:cNvPr id="40" name="Freeform 39"/>
          <p:cNvSpPr/>
          <p:nvPr/>
        </p:nvSpPr>
        <p:spPr>
          <a:xfrm>
            <a:off x="4869712" y="2577582"/>
            <a:ext cx="2796362" cy="240046"/>
          </a:xfrm>
          <a:custGeom>
            <a:avLst/>
            <a:gdLst>
              <a:gd name="connsiteX0" fmla="*/ 0 w 2796362"/>
              <a:gd name="connsiteY0" fmla="*/ 240046 h 240046"/>
              <a:gd name="connsiteX1" fmla="*/ 1509823 w 2796362"/>
              <a:gd name="connsiteY1" fmla="*/ 6130 h 240046"/>
              <a:gd name="connsiteX2" fmla="*/ 2796362 w 2796362"/>
              <a:gd name="connsiteY2" fmla="*/ 91190 h 2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62" h="240046">
                <a:moveTo>
                  <a:pt x="0" y="240046"/>
                </a:moveTo>
                <a:cubicBezTo>
                  <a:pt x="521881" y="135492"/>
                  <a:pt x="1043763" y="30939"/>
                  <a:pt x="1509823" y="6130"/>
                </a:cubicBezTo>
                <a:cubicBezTo>
                  <a:pt x="1975883" y="-18679"/>
                  <a:pt x="2386122" y="36255"/>
                  <a:pt x="2796362" y="9119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03120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0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706490">
            <a:off x="1799357" y="1417201"/>
            <a:ext cx="381000" cy="1122048"/>
          </a:xfrm>
          <a:prstGeom prst="leftBrace">
            <a:avLst>
              <a:gd name="adj1" fmla="val 48073"/>
              <a:gd name="adj2" fmla="val 355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33412" y="1393450"/>
            <a:ext cx="135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23.5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sym typeface="Symbol"/>
              </a:rPr>
              <a:t></a:t>
            </a:r>
            <a:endParaRPr lang="en-US" sz="3200" baseline="30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4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03120" y="102870"/>
            <a:ext cx="4937760" cy="4937760"/>
          </a:xfrm>
          <a:prstGeom prst="ellipse">
            <a:avLst/>
          </a:prstGeom>
          <a:gradFill flip="none" rotWithShape="1">
            <a:gsLst>
              <a:gs pos="54000">
                <a:srgbClr val="FFF2CC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7" idx="0"/>
          </p:cNvCxnSpPr>
          <p:nvPr/>
        </p:nvCxnSpPr>
        <p:spPr>
          <a:xfrm flipV="1">
            <a:off x="4141381" y="2341116"/>
            <a:ext cx="569698" cy="931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23360" y="2023110"/>
            <a:ext cx="109728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865464">
            <a:off x="4032504" y="2302427"/>
            <a:ext cx="1078992" cy="538647"/>
          </a:xfrm>
          <a:prstGeom prst="ellipse">
            <a:avLst/>
          </a:prstGeom>
          <a:noFill/>
          <a:ln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48000">
                  <a:schemeClr val="tx1">
                    <a:lumMod val="65000"/>
                    <a:lumOff val="35000"/>
                  </a:schemeClr>
                </a:gs>
                <a:gs pos="47000">
                  <a:schemeClr val="accent1">
                    <a:lumMod val="40000"/>
                    <a:lumOff val="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423716">
            <a:off x="2119137" y="1711930"/>
            <a:ext cx="4905726" cy="1719640"/>
          </a:xfrm>
          <a:prstGeom prst="ellipse">
            <a:avLst/>
          </a:prstGeom>
          <a:noFill/>
          <a:ln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9511" y="2038438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21160" y="2720280"/>
            <a:ext cx="42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103120" y="1977390"/>
            <a:ext cx="4937760" cy="1188720"/>
          </a:xfrm>
          <a:prstGeom prst="ellipse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98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0" y="285750"/>
            <a:ext cx="1371600" cy="2286000"/>
          </a:xfrm>
          <a:prstGeom prst="line">
            <a:avLst/>
          </a:prstGeom>
          <a:ln w="19050">
            <a:gradFill>
              <a:gsLst>
                <a:gs pos="71000">
                  <a:schemeClr val="tx1">
                    <a:lumMod val="50000"/>
                    <a:lumOff val="50000"/>
                  </a:schemeClr>
                </a:gs>
                <a:gs pos="69000">
                  <a:schemeClr val="bg1">
                    <a:lumMod val="7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8627" y="209550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8626" y="2495550"/>
            <a:ext cx="4572001" cy="251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78627" y="2305050"/>
            <a:ext cx="45720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12526" y="1794984"/>
            <a:ext cx="301647" cy="280979"/>
          </a:xfrm>
          <a:custGeom>
            <a:avLst/>
            <a:gdLst>
              <a:gd name="connsiteX0" fmla="*/ 187347 w 301647"/>
              <a:gd name="connsiteY0" fmla="*/ 0 h 322118"/>
              <a:gd name="connsiteX1" fmla="*/ 93829 w 301647"/>
              <a:gd name="connsiteY1" fmla="*/ 41564 h 322118"/>
              <a:gd name="connsiteX2" fmla="*/ 10702 w 301647"/>
              <a:gd name="connsiteY2" fmla="*/ 135082 h 322118"/>
              <a:gd name="connsiteX3" fmla="*/ 311 w 301647"/>
              <a:gd name="connsiteY3" fmla="*/ 166255 h 322118"/>
              <a:gd name="connsiteX4" fmla="*/ 10702 w 301647"/>
              <a:gd name="connsiteY4" fmla="*/ 280555 h 322118"/>
              <a:gd name="connsiteX5" fmla="*/ 73047 w 301647"/>
              <a:gd name="connsiteY5" fmla="*/ 301337 h 322118"/>
              <a:gd name="connsiteX6" fmla="*/ 125002 w 301647"/>
              <a:gd name="connsiteY6" fmla="*/ 322118 h 322118"/>
              <a:gd name="connsiteX7" fmla="*/ 197738 w 301647"/>
              <a:gd name="connsiteY7" fmla="*/ 301337 h 322118"/>
              <a:gd name="connsiteX8" fmla="*/ 260084 w 301647"/>
              <a:gd name="connsiteY8" fmla="*/ 238991 h 322118"/>
              <a:gd name="connsiteX9" fmla="*/ 301647 w 301647"/>
              <a:gd name="connsiteY9" fmla="*/ 166255 h 322118"/>
              <a:gd name="connsiteX10" fmla="*/ 291256 w 301647"/>
              <a:gd name="connsiteY10" fmla="*/ 103909 h 322118"/>
              <a:gd name="connsiteX11" fmla="*/ 239302 w 301647"/>
              <a:gd name="connsiteY11" fmla="*/ 83127 h 322118"/>
              <a:gd name="connsiteX12" fmla="*/ 197738 w 301647"/>
              <a:gd name="connsiteY12" fmla="*/ 51955 h 322118"/>
              <a:gd name="connsiteX13" fmla="*/ 156175 w 301647"/>
              <a:gd name="connsiteY13" fmla="*/ 31173 h 322118"/>
              <a:gd name="connsiteX14" fmla="*/ 114611 w 301647"/>
              <a:gd name="connsiteY14" fmla="*/ 10391 h 32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1647" h="322118">
                <a:moveTo>
                  <a:pt x="187347" y="0"/>
                </a:moveTo>
                <a:cubicBezTo>
                  <a:pt x="173615" y="5493"/>
                  <a:pt x="108390" y="29915"/>
                  <a:pt x="93829" y="41564"/>
                </a:cubicBezTo>
                <a:cubicBezTo>
                  <a:pt x="70880" y="59923"/>
                  <a:pt x="27294" y="101898"/>
                  <a:pt x="10702" y="135082"/>
                </a:cubicBezTo>
                <a:cubicBezTo>
                  <a:pt x="5804" y="144879"/>
                  <a:pt x="3775" y="155864"/>
                  <a:pt x="311" y="166255"/>
                </a:cubicBezTo>
                <a:cubicBezTo>
                  <a:pt x="3775" y="204355"/>
                  <a:pt x="-7436" y="246871"/>
                  <a:pt x="10702" y="280555"/>
                </a:cubicBezTo>
                <a:cubicBezTo>
                  <a:pt x="21088" y="299842"/>
                  <a:pt x="52708" y="293202"/>
                  <a:pt x="73047" y="301337"/>
                </a:cubicBezTo>
                <a:lnTo>
                  <a:pt x="125002" y="322118"/>
                </a:lnTo>
                <a:cubicBezTo>
                  <a:pt x="128086" y="321347"/>
                  <a:pt x="190679" y="306828"/>
                  <a:pt x="197738" y="301337"/>
                </a:cubicBezTo>
                <a:cubicBezTo>
                  <a:pt x="220937" y="283293"/>
                  <a:pt x="246940" y="265278"/>
                  <a:pt x="260084" y="238991"/>
                </a:cubicBezTo>
                <a:cubicBezTo>
                  <a:pt x="286451" y="186257"/>
                  <a:pt x="272274" y="210316"/>
                  <a:pt x="301647" y="166255"/>
                </a:cubicBezTo>
                <a:cubicBezTo>
                  <a:pt x="298183" y="145473"/>
                  <a:pt x="303897" y="120764"/>
                  <a:pt x="291256" y="103909"/>
                </a:cubicBezTo>
                <a:cubicBezTo>
                  <a:pt x="280065" y="88987"/>
                  <a:pt x="255607" y="92185"/>
                  <a:pt x="239302" y="83127"/>
                </a:cubicBezTo>
                <a:cubicBezTo>
                  <a:pt x="224163" y="74717"/>
                  <a:pt x="212424" y="61134"/>
                  <a:pt x="197738" y="51955"/>
                </a:cubicBezTo>
                <a:cubicBezTo>
                  <a:pt x="184603" y="43746"/>
                  <a:pt x="170412" y="37275"/>
                  <a:pt x="156175" y="31173"/>
                </a:cubicBezTo>
                <a:cubicBezTo>
                  <a:pt x="114385" y="13263"/>
                  <a:pt x="135417" y="31197"/>
                  <a:pt x="114611" y="1039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90502" y="2075963"/>
            <a:ext cx="348250" cy="419587"/>
          </a:xfrm>
          <a:custGeom>
            <a:avLst/>
            <a:gdLst>
              <a:gd name="connsiteX0" fmla="*/ 187036 w 394854"/>
              <a:gd name="connsiteY0" fmla="*/ 0 h 481020"/>
              <a:gd name="connsiteX1" fmla="*/ 197427 w 394854"/>
              <a:gd name="connsiteY1" fmla="*/ 135082 h 481020"/>
              <a:gd name="connsiteX2" fmla="*/ 218209 w 394854"/>
              <a:gd name="connsiteY2" fmla="*/ 207818 h 481020"/>
              <a:gd name="connsiteX3" fmla="*/ 176645 w 394854"/>
              <a:gd name="connsiteY3" fmla="*/ 280554 h 481020"/>
              <a:gd name="connsiteX4" fmla="*/ 166254 w 394854"/>
              <a:gd name="connsiteY4" fmla="*/ 311727 h 481020"/>
              <a:gd name="connsiteX5" fmla="*/ 135081 w 394854"/>
              <a:gd name="connsiteY5" fmla="*/ 353291 h 481020"/>
              <a:gd name="connsiteX6" fmla="*/ 114300 w 394854"/>
              <a:gd name="connsiteY6" fmla="*/ 405245 h 481020"/>
              <a:gd name="connsiteX7" fmla="*/ 93518 w 394854"/>
              <a:gd name="connsiteY7" fmla="*/ 446809 h 481020"/>
              <a:gd name="connsiteX8" fmla="*/ 72736 w 394854"/>
              <a:gd name="connsiteY8" fmla="*/ 477982 h 481020"/>
              <a:gd name="connsiteX9" fmla="*/ 103909 w 394854"/>
              <a:gd name="connsiteY9" fmla="*/ 467591 h 481020"/>
              <a:gd name="connsiteX10" fmla="*/ 145472 w 394854"/>
              <a:gd name="connsiteY10" fmla="*/ 405245 h 481020"/>
              <a:gd name="connsiteX11" fmla="*/ 166254 w 394854"/>
              <a:gd name="connsiteY11" fmla="*/ 342900 h 481020"/>
              <a:gd name="connsiteX12" fmla="*/ 176645 w 394854"/>
              <a:gd name="connsiteY12" fmla="*/ 301336 h 481020"/>
              <a:gd name="connsiteX13" fmla="*/ 197427 w 394854"/>
              <a:gd name="connsiteY13" fmla="*/ 270163 h 481020"/>
              <a:gd name="connsiteX14" fmla="*/ 238990 w 394854"/>
              <a:gd name="connsiteY14" fmla="*/ 322118 h 481020"/>
              <a:gd name="connsiteX15" fmla="*/ 270163 w 394854"/>
              <a:gd name="connsiteY15" fmla="*/ 342900 h 481020"/>
              <a:gd name="connsiteX16" fmla="*/ 290945 w 394854"/>
              <a:gd name="connsiteY16" fmla="*/ 374072 h 481020"/>
              <a:gd name="connsiteX17" fmla="*/ 301336 w 394854"/>
              <a:gd name="connsiteY17" fmla="*/ 405245 h 481020"/>
              <a:gd name="connsiteX18" fmla="*/ 332509 w 394854"/>
              <a:gd name="connsiteY18" fmla="*/ 426027 h 481020"/>
              <a:gd name="connsiteX19" fmla="*/ 342900 w 394854"/>
              <a:gd name="connsiteY19" fmla="*/ 457200 h 481020"/>
              <a:gd name="connsiteX20" fmla="*/ 290945 w 394854"/>
              <a:gd name="connsiteY20" fmla="*/ 353291 h 481020"/>
              <a:gd name="connsiteX21" fmla="*/ 259772 w 394854"/>
              <a:gd name="connsiteY21" fmla="*/ 342900 h 481020"/>
              <a:gd name="connsiteX22" fmla="*/ 228600 w 394854"/>
              <a:gd name="connsiteY22" fmla="*/ 322118 h 481020"/>
              <a:gd name="connsiteX23" fmla="*/ 197427 w 394854"/>
              <a:gd name="connsiteY23" fmla="*/ 259772 h 481020"/>
              <a:gd name="connsiteX24" fmla="*/ 187036 w 394854"/>
              <a:gd name="connsiteY24" fmla="*/ 62345 h 481020"/>
              <a:gd name="connsiteX25" fmla="*/ 145472 w 394854"/>
              <a:gd name="connsiteY25" fmla="*/ 124691 h 481020"/>
              <a:gd name="connsiteX26" fmla="*/ 114300 w 394854"/>
              <a:gd name="connsiteY26" fmla="*/ 155863 h 481020"/>
              <a:gd name="connsiteX27" fmla="*/ 93518 w 394854"/>
              <a:gd name="connsiteY27" fmla="*/ 187036 h 481020"/>
              <a:gd name="connsiteX28" fmla="*/ 62345 w 394854"/>
              <a:gd name="connsiteY28" fmla="*/ 197427 h 481020"/>
              <a:gd name="connsiteX29" fmla="*/ 0 w 394854"/>
              <a:gd name="connsiteY29" fmla="*/ 228600 h 481020"/>
              <a:gd name="connsiteX30" fmla="*/ 31172 w 394854"/>
              <a:gd name="connsiteY30" fmla="*/ 238991 h 481020"/>
              <a:gd name="connsiteX31" fmla="*/ 135081 w 394854"/>
              <a:gd name="connsiteY31" fmla="*/ 145472 h 481020"/>
              <a:gd name="connsiteX32" fmla="*/ 197427 w 394854"/>
              <a:gd name="connsiteY32" fmla="*/ 103909 h 481020"/>
              <a:gd name="connsiteX33" fmla="*/ 238990 w 394854"/>
              <a:gd name="connsiteY33" fmla="*/ 114300 h 481020"/>
              <a:gd name="connsiteX34" fmla="*/ 270163 w 394854"/>
              <a:gd name="connsiteY34" fmla="*/ 145472 h 481020"/>
              <a:gd name="connsiteX35" fmla="*/ 332509 w 394854"/>
              <a:gd name="connsiteY35" fmla="*/ 176645 h 481020"/>
              <a:gd name="connsiteX36" fmla="*/ 363681 w 394854"/>
              <a:gd name="connsiteY36" fmla="*/ 207818 h 481020"/>
              <a:gd name="connsiteX37" fmla="*/ 394854 w 394854"/>
              <a:gd name="connsiteY37" fmla="*/ 228600 h 481020"/>
              <a:gd name="connsiteX38" fmla="*/ 363681 w 394854"/>
              <a:gd name="connsiteY38" fmla="*/ 218209 h 481020"/>
              <a:gd name="connsiteX39" fmla="*/ 301336 w 394854"/>
              <a:gd name="connsiteY39" fmla="*/ 145472 h 481020"/>
              <a:gd name="connsiteX40" fmla="*/ 270163 w 394854"/>
              <a:gd name="connsiteY40" fmla="*/ 124691 h 481020"/>
              <a:gd name="connsiteX41" fmla="*/ 207818 w 394854"/>
              <a:gd name="connsiteY41" fmla="*/ 93518 h 48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94854" h="481020">
                <a:moveTo>
                  <a:pt x="187036" y="0"/>
                </a:moveTo>
                <a:cubicBezTo>
                  <a:pt x="190500" y="45027"/>
                  <a:pt x="192150" y="90231"/>
                  <a:pt x="197427" y="135082"/>
                </a:cubicBezTo>
                <a:cubicBezTo>
                  <a:pt x="199799" y="155245"/>
                  <a:pt x="211490" y="187661"/>
                  <a:pt x="218209" y="207818"/>
                </a:cubicBezTo>
                <a:cubicBezTo>
                  <a:pt x="196232" y="295726"/>
                  <a:pt x="226171" y="206267"/>
                  <a:pt x="176645" y="280554"/>
                </a:cubicBezTo>
                <a:cubicBezTo>
                  <a:pt x="170569" y="289667"/>
                  <a:pt x="171688" y="302217"/>
                  <a:pt x="166254" y="311727"/>
                </a:cubicBezTo>
                <a:cubicBezTo>
                  <a:pt x="157662" y="326764"/>
                  <a:pt x="143491" y="338152"/>
                  <a:pt x="135081" y="353291"/>
                </a:cubicBezTo>
                <a:cubicBezTo>
                  <a:pt x="126023" y="369596"/>
                  <a:pt x="121875" y="388201"/>
                  <a:pt x="114300" y="405245"/>
                </a:cubicBezTo>
                <a:cubicBezTo>
                  <a:pt x="108009" y="419400"/>
                  <a:pt x="101203" y="433360"/>
                  <a:pt x="93518" y="446809"/>
                </a:cubicBezTo>
                <a:cubicBezTo>
                  <a:pt x="87322" y="457652"/>
                  <a:pt x="67151" y="466812"/>
                  <a:pt x="72736" y="477982"/>
                </a:cubicBezTo>
                <a:cubicBezTo>
                  <a:pt x="77634" y="487779"/>
                  <a:pt x="93518" y="471055"/>
                  <a:pt x="103909" y="467591"/>
                </a:cubicBezTo>
                <a:cubicBezTo>
                  <a:pt x="117763" y="446809"/>
                  <a:pt x="137574" y="428940"/>
                  <a:pt x="145472" y="405245"/>
                </a:cubicBezTo>
                <a:cubicBezTo>
                  <a:pt x="152399" y="384463"/>
                  <a:pt x="160941" y="364152"/>
                  <a:pt x="166254" y="342900"/>
                </a:cubicBezTo>
                <a:cubicBezTo>
                  <a:pt x="169718" y="329045"/>
                  <a:pt x="171019" y="314462"/>
                  <a:pt x="176645" y="301336"/>
                </a:cubicBezTo>
                <a:cubicBezTo>
                  <a:pt x="181564" y="289857"/>
                  <a:pt x="190500" y="280554"/>
                  <a:pt x="197427" y="270163"/>
                </a:cubicBezTo>
                <a:cubicBezTo>
                  <a:pt x="286765" y="329722"/>
                  <a:pt x="181630" y="250417"/>
                  <a:pt x="238990" y="322118"/>
                </a:cubicBezTo>
                <a:cubicBezTo>
                  <a:pt x="246791" y="331870"/>
                  <a:pt x="259772" y="335973"/>
                  <a:pt x="270163" y="342900"/>
                </a:cubicBezTo>
                <a:cubicBezTo>
                  <a:pt x="277090" y="353291"/>
                  <a:pt x="285360" y="362902"/>
                  <a:pt x="290945" y="374072"/>
                </a:cubicBezTo>
                <a:cubicBezTo>
                  <a:pt x="295843" y="383869"/>
                  <a:pt x="294494" y="396692"/>
                  <a:pt x="301336" y="405245"/>
                </a:cubicBezTo>
                <a:cubicBezTo>
                  <a:pt x="309137" y="414997"/>
                  <a:pt x="322118" y="419100"/>
                  <a:pt x="332509" y="426027"/>
                </a:cubicBezTo>
                <a:cubicBezTo>
                  <a:pt x="335973" y="436418"/>
                  <a:pt x="342900" y="468153"/>
                  <a:pt x="342900" y="457200"/>
                </a:cubicBezTo>
                <a:cubicBezTo>
                  <a:pt x="342900" y="429898"/>
                  <a:pt x="311663" y="360197"/>
                  <a:pt x="290945" y="353291"/>
                </a:cubicBezTo>
                <a:lnTo>
                  <a:pt x="259772" y="342900"/>
                </a:lnTo>
                <a:cubicBezTo>
                  <a:pt x="249381" y="335973"/>
                  <a:pt x="237430" y="330949"/>
                  <a:pt x="228600" y="322118"/>
                </a:cubicBezTo>
                <a:cubicBezTo>
                  <a:pt x="208457" y="301974"/>
                  <a:pt x="205878" y="285126"/>
                  <a:pt x="197427" y="259772"/>
                </a:cubicBezTo>
                <a:cubicBezTo>
                  <a:pt x="193963" y="193963"/>
                  <a:pt x="210693" y="123852"/>
                  <a:pt x="187036" y="62345"/>
                </a:cubicBezTo>
                <a:cubicBezTo>
                  <a:pt x="178070" y="39033"/>
                  <a:pt x="163133" y="107030"/>
                  <a:pt x="145472" y="124691"/>
                </a:cubicBezTo>
                <a:cubicBezTo>
                  <a:pt x="135081" y="135082"/>
                  <a:pt x="123707" y="144574"/>
                  <a:pt x="114300" y="155863"/>
                </a:cubicBezTo>
                <a:cubicBezTo>
                  <a:pt x="106305" y="165457"/>
                  <a:pt x="103270" y="179235"/>
                  <a:pt x="93518" y="187036"/>
                </a:cubicBezTo>
                <a:cubicBezTo>
                  <a:pt x="84965" y="193878"/>
                  <a:pt x="72142" y="192529"/>
                  <a:pt x="62345" y="197427"/>
                </a:cubicBezTo>
                <a:cubicBezTo>
                  <a:pt x="-18230" y="237715"/>
                  <a:pt x="78354" y="202481"/>
                  <a:pt x="0" y="228600"/>
                </a:cubicBezTo>
                <a:cubicBezTo>
                  <a:pt x="10391" y="232064"/>
                  <a:pt x="20641" y="242000"/>
                  <a:pt x="31172" y="238991"/>
                </a:cubicBezTo>
                <a:cubicBezTo>
                  <a:pt x="55398" y="232069"/>
                  <a:pt x="129814" y="148983"/>
                  <a:pt x="135081" y="145472"/>
                </a:cubicBezTo>
                <a:lnTo>
                  <a:pt x="197427" y="103909"/>
                </a:lnTo>
                <a:lnTo>
                  <a:pt x="238990" y="114300"/>
                </a:lnTo>
                <a:cubicBezTo>
                  <a:pt x="249381" y="124691"/>
                  <a:pt x="257936" y="137321"/>
                  <a:pt x="270163" y="145472"/>
                </a:cubicBezTo>
                <a:cubicBezTo>
                  <a:pt x="363875" y="207945"/>
                  <a:pt x="234425" y="94907"/>
                  <a:pt x="332509" y="176645"/>
                </a:cubicBezTo>
                <a:cubicBezTo>
                  <a:pt x="343798" y="186053"/>
                  <a:pt x="352392" y="198410"/>
                  <a:pt x="363681" y="207818"/>
                </a:cubicBezTo>
                <a:cubicBezTo>
                  <a:pt x="373275" y="215813"/>
                  <a:pt x="394854" y="216112"/>
                  <a:pt x="394854" y="228600"/>
                </a:cubicBezTo>
                <a:cubicBezTo>
                  <a:pt x="394854" y="239553"/>
                  <a:pt x="374072" y="221673"/>
                  <a:pt x="363681" y="218209"/>
                </a:cubicBezTo>
                <a:cubicBezTo>
                  <a:pt x="339169" y="181440"/>
                  <a:pt x="340532" y="179068"/>
                  <a:pt x="301336" y="145472"/>
                </a:cubicBezTo>
                <a:cubicBezTo>
                  <a:pt x="291854" y="137345"/>
                  <a:pt x="281006" y="130887"/>
                  <a:pt x="270163" y="124691"/>
                </a:cubicBezTo>
                <a:cubicBezTo>
                  <a:pt x="270155" y="124686"/>
                  <a:pt x="218213" y="98715"/>
                  <a:pt x="207818" y="93518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459275" y="199360"/>
            <a:ext cx="4074" cy="1551192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76400" y="2495550"/>
            <a:ext cx="457200" cy="2286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70199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horizon</a:t>
            </a:r>
          </a:p>
        </p:txBody>
      </p:sp>
      <p:sp>
        <p:nvSpPr>
          <p:cNvPr id="30" name="Freeform 29"/>
          <p:cNvSpPr/>
          <p:nvPr/>
        </p:nvSpPr>
        <p:spPr>
          <a:xfrm>
            <a:off x="4537364" y="254533"/>
            <a:ext cx="1787236" cy="336017"/>
          </a:xfrm>
          <a:custGeom>
            <a:avLst/>
            <a:gdLst>
              <a:gd name="connsiteX0" fmla="*/ 0 w 1787236"/>
              <a:gd name="connsiteY0" fmla="*/ 0 h 336017"/>
              <a:gd name="connsiteX1" fmla="*/ 820882 w 1787236"/>
              <a:gd name="connsiteY1" fmla="*/ 332509 h 336017"/>
              <a:gd name="connsiteX2" fmla="*/ 1787236 w 1787236"/>
              <a:gd name="connsiteY2" fmla="*/ 145473 h 33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236" h="336017">
                <a:moveTo>
                  <a:pt x="0" y="0"/>
                </a:moveTo>
                <a:cubicBezTo>
                  <a:pt x="261504" y="154131"/>
                  <a:pt x="523009" y="308263"/>
                  <a:pt x="820882" y="332509"/>
                </a:cubicBezTo>
                <a:cubicBezTo>
                  <a:pt x="1118755" y="356755"/>
                  <a:pt x="1452995" y="251114"/>
                  <a:pt x="1787236" y="145473"/>
                </a:cubicBezTo>
              </a:path>
            </a:pathLst>
          </a:cu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83842" y="-37855"/>
            <a:ext cx="121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zenith</a:t>
            </a:r>
          </a:p>
        </p:txBody>
      </p:sp>
    </p:spTree>
    <p:extLst>
      <p:ext uri="{BB962C8B-B14F-4D97-AF65-F5344CB8AC3E}">
        <p14:creationId xmlns:p14="http://schemas.microsoft.com/office/powerpoint/2010/main" val="70749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A3AEE-7384-4B4E-BA16-28D91DA59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970" r="20000" b="8497"/>
          <a:stretch/>
        </p:blipFill>
        <p:spPr>
          <a:xfrm>
            <a:off x="1486546" y="133350"/>
            <a:ext cx="6819254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E52F9-5AF5-48A0-BCB9-F5EF218185B3}"/>
              </a:ext>
            </a:extLst>
          </p:cNvPr>
          <p:cNvSpPr txBox="1"/>
          <p:nvPr/>
        </p:nvSpPr>
        <p:spPr>
          <a:xfrm>
            <a:off x="1586023" y="251996"/>
            <a:ext cx="12918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Planet’s orbit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D206F-263B-4635-A136-EF2340FF9190}"/>
              </a:ext>
            </a:extLst>
          </p:cNvPr>
          <p:cNvSpPr txBox="1"/>
          <p:nvPr/>
        </p:nvSpPr>
        <p:spPr>
          <a:xfrm>
            <a:off x="2240280" y="1088136"/>
            <a:ext cx="118872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Earth’s orbit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7F121-7DDA-45DB-AF3F-20A71B7128EB}"/>
              </a:ext>
            </a:extLst>
          </p:cNvPr>
          <p:cNvSpPr txBox="1"/>
          <p:nvPr/>
        </p:nvSpPr>
        <p:spPr>
          <a:xfrm>
            <a:off x="3352800" y="2571750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382599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998B568-BC24-4E7F-B966-AECC736236BC}"/>
              </a:ext>
            </a:extLst>
          </p:cNvPr>
          <p:cNvSpPr/>
          <p:nvPr/>
        </p:nvSpPr>
        <p:spPr>
          <a:xfrm>
            <a:off x="5931408" y="742950"/>
            <a:ext cx="914400" cy="9144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E9B28E-CB20-48D3-A84A-7E02C14F700A}"/>
              </a:ext>
            </a:extLst>
          </p:cNvPr>
          <p:cNvSpPr/>
          <p:nvPr/>
        </p:nvSpPr>
        <p:spPr>
          <a:xfrm>
            <a:off x="2286000" y="285750"/>
            <a:ext cx="4572000" cy="457200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FF85F2-6BF0-47B1-BB54-4062F828EF2A}"/>
              </a:ext>
            </a:extLst>
          </p:cNvPr>
          <p:cNvSpPr/>
          <p:nvPr/>
        </p:nvSpPr>
        <p:spPr>
          <a:xfrm>
            <a:off x="6324600" y="1123950"/>
            <a:ext cx="128016" cy="128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435F7-2399-475F-AA71-9CE17F4C6E3C}"/>
              </a:ext>
            </a:extLst>
          </p:cNvPr>
          <p:cNvSpPr/>
          <p:nvPr/>
        </p:nvSpPr>
        <p:spPr>
          <a:xfrm>
            <a:off x="3924300" y="2387084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F4D1D-5E50-4CB9-987A-9CB100E3D37E}"/>
              </a:ext>
            </a:extLst>
          </p:cNvPr>
          <p:cNvSpPr txBox="1"/>
          <p:nvPr/>
        </p:nvSpPr>
        <p:spPr>
          <a:xfrm>
            <a:off x="3556304" y="2746199"/>
            <a:ext cx="86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50252-4C91-4382-B781-347F1CB79CFB}"/>
              </a:ext>
            </a:extLst>
          </p:cNvPr>
          <p:cNvSpPr txBox="1"/>
          <p:nvPr/>
        </p:nvSpPr>
        <p:spPr>
          <a:xfrm>
            <a:off x="5859761" y="284071"/>
            <a:ext cx="11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epicycle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0FEB-CD81-4EDB-99E2-A22C9116A99C}"/>
              </a:ext>
            </a:extLst>
          </p:cNvPr>
          <p:cNvSpPr/>
          <p:nvPr/>
        </p:nvSpPr>
        <p:spPr>
          <a:xfrm>
            <a:off x="6592186" y="1251966"/>
            <a:ext cx="365760" cy="3657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5A99D-E10F-477C-91E9-76EAF8C44254}"/>
              </a:ext>
            </a:extLst>
          </p:cNvPr>
          <p:cNvSpPr txBox="1"/>
          <p:nvPr/>
        </p:nvSpPr>
        <p:spPr>
          <a:xfrm>
            <a:off x="1600200" y="730758"/>
            <a:ext cx="133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6556E-FD2C-4580-B30A-B13A1AF59DE3}"/>
              </a:ext>
            </a:extLst>
          </p:cNvPr>
          <p:cNvSpPr txBox="1"/>
          <p:nvPr/>
        </p:nvSpPr>
        <p:spPr>
          <a:xfrm>
            <a:off x="6858000" y="1444042"/>
            <a:ext cx="100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160E9-3666-49E1-88AF-259F70D71B64}"/>
              </a:ext>
            </a:extLst>
          </p:cNvPr>
          <p:cNvSpPr txBox="1"/>
          <p:nvPr/>
        </p:nvSpPr>
        <p:spPr>
          <a:xfrm>
            <a:off x="7324342" y="394618"/>
            <a:ext cx="1388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Centre of epicycle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5648C8-71D5-44E4-A4DF-0D5767CFF32B}"/>
              </a:ext>
            </a:extLst>
          </p:cNvPr>
          <p:cNvSpPr/>
          <p:nvPr/>
        </p:nvSpPr>
        <p:spPr>
          <a:xfrm>
            <a:off x="6485860" y="744056"/>
            <a:ext cx="839973" cy="329832"/>
          </a:xfrm>
          <a:custGeom>
            <a:avLst/>
            <a:gdLst>
              <a:gd name="connsiteX0" fmla="*/ 0 w 839973"/>
              <a:gd name="connsiteY0" fmla="*/ 329832 h 329832"/>
              <a:gd name="connsiteX1" fmla="*/ 531628 w 839973"/>
              <a:gd name="connsiteY1" fmla="*/ 53386 h 329832"/>
              <a:gd name="connsiteX2" fmla="*/ 839973 w 839973"/>
              <a:gd name="connsiteY2" fmla="*/ 223 h 3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973" h="329832">
                <a:moveTo>
                  <a:pt x="0" y="329832"/>
                </a:moveTo>
                <a:cubicBezTo>
                  <a:pt x="195816" y="219076"/>
                  <a:pt x="391633" y="108321"/>
                  <a:pt x="531628" y="53386"/>
                </a:cubicBezTo>
                <a:cubicBezTo>
                  <a:pt x="671623" y="-1549"/>
                  <a:pt x="755798" y="-663"/>
                  <a:pt x="839973" y="223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DF6F4-76A8-41C9-8C85-D481BEC0541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277968" y="284912"/>
            <a:ext cx="294032" cy="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3EAD18-2487-498D-9A99-FC98B41E148E}"/>
              </a:ext>
            </a:extLst>
          </p:cNvPr>
          <p:cNvCxnSpPr>
            <a:cxnSpLocks/>
            <a:stCxn id="3" idx="3"/>
            <a:endCxn id="3" idx="3"/>
          </p:cNvCxnSpPr>
          <p:nvPr/>
        </p:nvCxnSpPr>
        <p:spPr>
          <a:xfrm>
            <a:off x="6065319" y="1523439"/>
            <a:ext cx="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4412A3-3524-468C-863D-350A90376A79}"/>
              </a:ext>
            </a:extLst>
          </p:cNvPr>
          <p:cNvSpPr txBox="1"/>
          <p:nvPr/>
        </p:nvSpPr>
        <p:spPr>
          <a:xfrm>
            <a:off x="4269892" y="2339131"/>
            <a:ext cx="60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5E997C-6F74-4157-90F0-56D74D1F7CFC}"/>
              </a:ext>
            </a:extLst>
          </p:cNvPr>
          <p:cNvSpPr/>
          <p:nvPr/>
        </p:nvSpPr>
        <p:spPr>
          <a:xfrm>
            <a:off x="4876618" y="2500458"/>
            <a:ext cx="131346" cy="1264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DF7ED2-F3E0-4397-81A1-1041F1922DA5}"/>
              </a:ext>
            </a:extLst>
          </p:cNvPr>
          <p:cNvSpPr/>
          <p:nvPr/>
        </p:nvSpPr>
        <p:spPr>
          <a:xfrm>
            <a:off x="5931408" y="742950"/>
            <a:ext cx="914400" cy="9144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537B2B-D37D-4AD0-9663-2890A2087DF7}"/>
              </a:ext>
            </a:extLst>
          </p:cNvPr>
          <p:cNvSpPr/>
          <p:nvPr/>
        </p:nvSpPr>
        <p:spPr>
          <a:xfrm>
            <a:off x="2286000" y="285750"/>
            <a:ext cx="4572000" cy="457200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8E6C4A-79CC-43EF-AC2E-BB35F515117C}"/>
              </a:ext>
            </a:extLst>
          </p:cNvPr>
          <p:cNvSpPr/>
          <p:nvPr/>
        </p:nvSpPr>
        <p:spPr>
          <a:xfrm>
            <a:off x="6324600" y="1123950"/>
            <a:ext cx="128016" cy="128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BB62AC-417A-4FCC-B36D-7EB39E40BAF9}"/>
              </a:ext>
            </a:extLst>
          </p:cNvPr>
          <p:cNvSpPr/>
          <p:nvPr/>
        </p:nvSpPr>
        <p:spPr>
          <a:xfrm>
            <a:off x="3924300" y="2387084"/>
            <a:ext cx="365760" cy="365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CE8F9-D49A-4AE6-A2EC-25DDAD9CB2F1}"/>
              </a:ext>
            </a:extLst>
          </p:cNvPr>
          <p:cNvSpPr txBox="1"/>
          <p:nvPr/>
        </p:nvSpPr>
        <p:spPr>
          <a:xfrm>
            <a:off x="3556304" y="2746199"/>
            <a:ext cx="86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B6AE8-2ED8-4385-9842-278CBBD3E700}"/>
              </a:ext>
            </a:extLst>
          </p:cNvPr>
          <p:cNvSpPr txBox="1"/>
          <p:nvPr/>
        </p:nvSpPr>
        <p:spPr>
          <a:xfrm>
            <a:off x="5859761" y="284071"/>
            <a:ext cx="11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epicycle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00E665-0CE3-4B2C-B7E3-3BA91364F0EC}"/>
              </a:ext>
            </a:extLst>
          </p:cNvPr>
          <p:cNvSpPr/>
          <p:nvPr/>
        </p:nvSpPr>
        <p:spPr>
          <a:xfrm>
            <a:off x="6592186" y="1251966"/>
            <a:ext cx="365760" cy="3657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F3BA0-13AE-4A17-A755-95965FCB4612}"/>
              </a:ext>
            </a:extLst>
          </p:cNvPr>
          <p:cNvSpPr txBox="1"/>
          <p:nvPr/>
        </p:nvSpPr>
        <p:spPr>
          <a:xfrm>
            <a:off x="6858000" y="1444042"/>
            <a:ext cx="100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3A7C8-5D53-46E3-8D17-5B1ACFBDBC36}"/>
              </a:ext>
            </a:extLst>
          </p:cNvPr>
          <p:cNvSpPr txBox="1"/>
          <p:nvPr/>
        </p:nvSpPr>
        <p:spPr>
          <a:xfrm>
            <a:off x="4269892" y="2339131"/>
            <a:ext cx="60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0A633-1BB8-4D76-9002-6860C077A386}"/>
              </a:ext>
            </a:extLst>
          </p:cNvPr>
          <p:cNvSpPr/>
          <p:nvPr/>
        </p:nvSpPr>
        <p:spPr>
          <a:xfrm>
            <a:off x="4876618" y="2500458"/>
            <a:ext cx="131346" cy="1264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68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29</cp:revision>
  <dcterms:created xsi:type="dcterms:W3CDTF">2006-08-16T00:00:00Z</dcterms:created>
  <dcterms:modified xsi:type="dcterms:W3CDTF">2020-07-13T06:52:59Z</dcterms:modified>
</cp:coreProperties>
</file>