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30A-00B6-4989-A4D0-6CD21387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2E89-7976-4C96-AD97-A0816047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ED27-9156-46A8-AF79-2997ED97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515A-BFDC-4366-990B-C1CD8B33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CED3-73E2-4325-A1DD-31FE3F80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4C46-51C2-43D0-A265-37B0226D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1F5-5869-4CB5-AF89-46DCD753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6DB0-D323-44DF-8C7F-C2CBA3B5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E71-EB53-4488-8921-FBB2B918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EEBF-05E7-4E0E-BB8C-04D697D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3958-CA71-469B-B03C-9954C1C4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5BDF-1C79-4974-AA5E-E8321DCD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F15E-57AA-4FB2-BCA5-EE09AB04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F104-0D4B-48F4-9C12-E721AD5D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E747-DECE-402A-8DFE-6E94424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868-E5DB-46CF-9A8A-2361F180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5955-2058-4A36-81B4-040C9B93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4A34-EF4A-430B-90E3-0F5DFBB5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C7E5-5D67-41CD-A015-6173CAC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F8C7-C848-442D-8CDA-E489B2D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C3A-64BC-4E1D-8EE3-41F8E60C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E7DA-02D4-41BD-B684-A278643F8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C947-3E02-4462-BDF3-E43802E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F9CD-441C-4459-A177-4E8F70A2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9280-94EF-4385-8684-52D7776D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89C-8F04-4979-8EF8-611E61A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CA5D-FDF2-46B7-B6B0-DADF9D2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C7CF-3928-4E21-927C-645848E9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6174-DE33-422A-ADA1-C5186A48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2FD9-1BC1-4157-A83B-7C345C8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D4A1-EAA0-4944-A230-C544764A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A8F6-12D8-44CD-820E-E157F03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428B-EDDA-4658-B545-37EAC94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57B-371E-4507-BAD4-5EECA1BE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5253B-6C8F-490A-B84A-34378EB3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ADE4-8EE6-471E-A04E-0A23428CE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7BA4B-EEBF-41D5-82D5-EA620BB4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7B97F-152A-4644-A307-FA9E3480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DF373-0E9A-4197-A5C4-7ED2603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379-C2C2-4C79-B66E-83AEB75D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EB96-1C4F-4811-A52F-68AEC584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03A4-1829-450E-8DAC-4E9290E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3B0-2B4F-4AB3-B991-07E0492C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D1A50-9E24-477E-833D-C205B37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C3483-D624-4D61-9CE7-0F6E9F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8397-8A6F-4501-B958-1066836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90BF-6141-46FD-9A20-A0ADD6D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4C4-820E-45F6-A11F-843A8BD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31A0-D70E-407D-BC8A-3298CFC4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1CC8-C59C-4C7F-8E9B-04B7B498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F8B-0E70-4C82-9D25-ABC97764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39AE-1070-4083-88FA-DC57EA2B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C820-98AF-47F0-A884-18953C0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68045-B174-4A40-B24C-32B750274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DFE0-70BB-4880-9D2C-80AD0D43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AB3-98C5-4762-8347-21627266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0370-1F63-4419-BEA9-6455E85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8E96-FF3D-4527-9474-F90475B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0D5C-28F6-492F-AF81-95B562D3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903F-3F7E-4173-99E9-09C53684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26B5-FFC2-4AB7-A7D6-9D443672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6403-8A48-4DAB-894D-FE5578A37F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90C0-9CC5-4A8E-B0A1-53C12DF7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045-4330-4637-8714-C15871DB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/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5400" baseline="3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/>
              <p:nvPr/>
            </p:nvSpPr>
            <p:spPr>
              <a:xfrm>
                <a:off x="8121056" y="493452"/>
                <a:ext cx="22357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56" y="493452"/>
                <a:ext cx="223574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988C5-66CC-4C55-A44C-165040F65C5F}"/>
                  </a:ext>
                </a:extLst>
              </p:cNvPr>
              <p:cNvSpPr txBox="1"/>
              <p:nvPr/>
            </p:nvSpPr>
            <p:spPr>
              <a:xfrm>
                <a:off x="546010" y="1860187"/>
                <a:ext cx="8566512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800" baseline="30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988C5-66CC-4C55-A44C-165040F6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0" y="1860187"/>
                <a:ext cx="8566512" cy="140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25218-C38B-41CF-A638-82FEA2D957DA}"/>
                  </a:ext>
                </a:extLst>
              </p:cNvPr>
              <p:cNvSpPr txBox="1"/>
              <p:nvPr/>
            </p:nvSpPr>
            <p:spPr>
              <a:xfrm>
                <a:off x="546010" y="3408987"/>
                <a:ext cx="8255017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baseline="3000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   ∗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4800" baseline="30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25218-C38B-41CF-A638-82FEA2D95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0" y="3408987"/>
                <a:ext cx="8255017" cy="1402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2C5C73-86C8-4BC7-AF47-C6745B763347}"/>
                  </a:ext>
                </a:extLst>
              </p:cNvPr>
              <p:cNvSpPr txBox="1"/>
              <p:nvPr/>
            </p:nvSpPr>
            <p:spPr>
              <a:xfrm>
                <a:off x="1531750" y="5154553"/>
                <a:ext cx="4966231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4800" baseline="30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2C5C73-86C8-4BC7-AF47-C6745B76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50" y="5154553"/>
                <a:ext cx="4966231" cy="1402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2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/>
              <p:nvPr/>
            </p:nvSpPr>
            <p:spPr>
              <a:xfrm>
                <a:off x="9407076" y="1956212"/>
                <a:ext cx="209268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76" y="1956212"/>
                <a:ext cx="20926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/>
              <p:nvPr/>
            </p:nvSpPr>
            <p:spPr>
              <a:xfrm>
                <a:off x="9310410" y="311316"/>
                <a:ext cx="2660279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10" y="311316"/>
                <a:ext cx="2660279" cy="1402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/>
              <p:nvPr/>
            </p:nvSpPr>
            <p:spPr>
              <a:xfrm>
                <a:off x="6518417" y="4838197"/>
                <a:ext cx="469577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17" y="4838197"/>
                <a:ext cx="4695773" cy="1285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521FB-8086-4E72-817A-F326488A9092}"/>
                  </a:ext>
                </a:extLst>
              </p:cNvPr>
              <p:cNvSpPr txBox="1"/>
              <p:nvPr/>
            </p:nvSpPr>
            <p:spPr>
              <a:xfrm>
                <a:off x="8420621" y="3549446"/>
                <a:ext cx="344196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521FB-8086-4E72-817A-F326488A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21" y="3549446"/>
                <a:ext cx="344196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CBBE-930B-451E-825E-8605EBB92744}"/>
                  </a:ext>
                </a:extLst>
              </p:cNvPr>
              <p:cNvSpPr txBox="1"/>
              <p:nvPr/>
            </p:nvSpPr>
            <p:spPr>
              <a:xfrm>
                <a:off x="2892141" y="507228"/>
                <a:ext cx="6407716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CBBE-930B-451E-825E-8605EBB92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41" y="507228"/>
                <a:ext cx="6407716" cy="1194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B7BB6-D748-48BD-BA4E-0018B3C811C6}"/>
                  </a:ext>
                </a:extLst>
              </p:cNvPr>
              <p:cNvSpPr txBox="1"/>
              <p:nvPr/>
            </p:nvSpPr>
            <p:spPr>
              <a:xfrm>
                <a:off x="163191" y="417526"/>
                <a:ext cx="2360774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B7BB6-D748-48BD-BA4E-0018B3C8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1" y="417526"/>
                <a:ext cx="2360774" cy="11524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12A709-9ABC-4F2E-9A39-270A4081C477}"/>
                  </a:ext>
                </a:extLst>
              </p:cNvPr>
              <p:cNvSpPr txBox="1"/>
              <p:nvPr/>
            </p:nvSpPr>
            <p:spPr>
              <a:xfrm>
                <a:off x="5671851" y="2135065"/>
                <a:ext cx="3735225" cy="981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4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func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12A709-9ABC-4F2E-9A39-270A4081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51" y="2135065"/>
                <a:ext cx="3735225" cy="981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DF5D3C-BC11-405D-A22D-37FCD172BE4A}"/>
                  </a:ext>
                </a:extLst>
              </p:cNvPr>
              <p:cNvSpPr txBox="1"/>
              <p:nvPr/>
            </p:nvSpPr>
            <p:spPr>
              <a:xfrm>
                <a:off x="977810" y="4710018"/>
                <a:ext cx="4694041" cy="1307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4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4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DF5D3C-BC11-405D-A22D-37FCD17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10" y="4710018"/>
                <a:ext cx="4694041" cy="1307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A1A6CB-2AE7-44DF-B0DE-C6DA50E41B44}"/>
                  </a:ext>
                </a:extLst>
              </p:cNvPr>
              <p:cNvSpPr txBox="1"/>
              <p:nvPr/>
            </p:nvSpPr>
            <p:spPr>
              <a:xfrm>
                <a:off x="780862" y="893409"/>
                <a:ext cx="6013890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A1A6CB-2AE7-44DF-B0DE-C6DA50E4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2" y="893409"/>
                <a:ext cx="6013890" cy="1244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FEB1E-29F8-9C43-7EAD-3A0E127EA5A8}"/>
                  </a:ext>
                </a:extLst>
              </p:cNvPr>
              <p:cNvSpPr txBox="1"/>
              <p:nvPr/>
            </p:nvSpPr>
            <p:spPr>
              <a:xfrm>
                <a:off x="780862" y="2728074"/>
                <a:ext cx="4133567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3600" b="0" i="1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FEB1E-29F8-9C43-7EAD-3A0E127E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2" y="2728074"/>
                <a:ext cx="4133567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03C6B1-36A0-5721-2A80-5C5BC52B1433}"/>
                  </a:ext>
                </a:extLst>
              </p:cNvPr>
              <p:cNvSpPr txBox="1"/>
              <p:nvPr/>
            </p:nvSpPr>
            <p:spPr>
              <a:xfrm>
                <a:off x="780862" y="4225107"/>
                <a:ext cx="5568256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03C6B1-36A0-5721-2A80-5C5BC52B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2" y="4225107"/>
                <a:ext cx="5568256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CA8CF-0953-4DB4-A95C-65ADDF8661CF}"/>
                  </a:ext>
                </a:extLst>
              </p:cNvPr>
              <p:cNvSpPr txBox="1"/>
              <p:nvPr/>
            </p:nvSpPr>
            <p:spPr>
              <a:xfrm>
                <a:off x="0" y="583861"/>
                <a:ext cx="4642338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CA8CF-0953-4DB4-A95C-65ADDF86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861"/>
                <a:ext cx="4642338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8BD0E-5F2A-4C99-8813-E3C5FA5C1D21}"/>
                  </a:ext>
                </a:extLst>
              </p:cNvPr>
              <p:cNvSpPr txBox="1"/>
              <p:nvPr/>
            </p:nvSpPr>
            <p:spPr>
              <a:xfrm>
                <a:off x="4642338" y="375754"/>
                <a:ext cx="7549662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…(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8BD0E-5F2A-4C99-8813-E3C5FA5C1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8" y="375754"/>
                <a:ext cx="7549662" cy="110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233B7-93FE-4364-B11E-7E93566812D0}"/>
                  </a:ext>
                </a:extLst>
              </p:cNvPr>
              <p:cNvSpPr txBox="1"/>
              <p:nvPr/>
            </p:nvSpPr>
            <p:spPr>
              <a:xfrm>
                <a:off x="168812" y="2096486"/>
                <a:ext cx="8947052" cy="1850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∗…∗</m:t>
                                  </m:r>
                                  <m:f>
                                    <m:f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num>
                                    <m:den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!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233B7-93FE-4364-B11E-7E935668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2" y="2096486"/>
                <a:ext cx="8947052" cy="1850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57EE1-8243-47FA-9FF2-896411C6680A}"/>
                  </a:ext>
                </a:extLst>
              </p:cNvPr>
              <p:cNvSpPr txBox="1"/>
              <p:nvPr/>
            </p:nvSpPr>
            <p:spPr>
              <a:xfrm>
                <a:off x="168812" y="4692014"/>
                <a:ext cx="11718387" cy="1793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−1)</m:t>
                                          </m:r>
                                        </m:num>
                                        <m:den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57EE1-8243-47FA-9FF2-896411C6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2" y="4692014"/>
                <a:ext cx="11718387" cy="1793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4BDDCF-7187-49D2-B5F8-CDF04240B83E}"/>
                  </a:ext>
                </a:extLst>
              </p:cNvPr>
              <p:cNvSpPr txBox="1"/>
              <p:nvPr/>
            </p:nvSpPr>
            <p:spPr>
              <a:xfrm>
                <a:off x="0" y="362820"/>
                <a:ext cx="12192000" cy="1594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!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4BDDCF-7187-49D2-B5F8-CDF0424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820"/>
                <a:ext cx="12192000" cy="1594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E45FA-0177-4B6B-B4E5-08482EBDC699}"/>
                  </a:ext>
                </a:extLst>
              </p:cNvPr>
              <p:cNvSpPr txBox="1"/>
              <p:nvPr/>
            </p:nvSpPr>
            <p:spPr>
              <a:xfrm>
                <a:off x="-154744" y="2085812"/>
                <a:ext cx="10142806" cy="1343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E45FA-0177-4B6B-B4E5-08482EBD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44" y="2085812"/>
                <a:ext cx="10142806" cy="1343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A61B6-E984-4A22-A167-A7B5C5695739}"/>
                  </a:ext>
                </a:extLst>
              </p:cNvPr>
              <p:cNvSpPr txBox="1"/>
              <p:nvPr/>
            </p:nvSpPr>
            <p:spPr>
              <a:xfrm>
                <a:off x="0" y="3723237"/>
                <a:ext cx="7413674" cy="1343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A61B6-E984-4A22-A167-A7B5C569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3237"/>
                <a:ext cx="7413674" cy="1343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E4CAF-0676-4372-8D0B-5D6BF4FB86E8}"/>
                  </a:ext>
                </a:extLst>
              </p:cNvPr>
              <p:cNvSpPr txBox="1"/>
              <p:nvPr/>
            </p:nvSpPr>
            <p:spPr>
              <a:xfrm>
                <a:off x="168813" y="5360662"/>
                <a:ext cx="4206240" cy="1343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E4CAF-0676-4372-8D0B-5D6BF4FB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3" y="5360662"/>
                <a:ext cx="4206240" cy="1343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F16F0-FA95-422C-80D1-88D996204A4C}"/>
                  </a:ext>
                </a:extLst>
              </p:cNvPr>
              <p:cNvSpPr txBox="1"/>
              <p:nvPr/>
            </p:nvSpPr>
            <p:spPr>
              <a:xfrm>
                <a:off x="7582487" y="4017474"/>
                <a:ext cx="4206240" cy="1846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400" b="0" i="1" baseline="30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4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F16F0-FA95-422C-80D1-88D99620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487" y="4017474"/>
                <a:ext cx="4206240" cy="184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6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89</cp:revision>
  <dcterms:created xsi:type="dcterms:W3CDTF">2019-03-14T13:20:43Z</dcterms:created>
  <dcterms:modified xsi:type="dcterms:W3CDTF">2023-01-02T05:49:51Z</dcterms:modified>
</cp:coreProperties>
</file>