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70D8-5B2D-47EE-AD9B-26751996D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80B61-C5BF-4A09-AB5F-2B59A75ED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E7C5-A69F-4194-A071-FA5773C4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79AD-801D-4FC6-ACAF-4975E9C7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42E3-8792-4F35-A4A1-26AF9944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D221-5CC0-4453-AAB2-F5F9D9A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395C4-F69A-4EF4-BF9C-17DE5C8F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C381-9946-40E6-AD47-D210296D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10DD-DF3B-4814-B93A-BC963618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5663-7936-4B83-A0A9-57BED12C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29BCF-2C2E-4F46-87A9-09907E905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E4465-AF49-40A0-A1BE-8AE08D6D0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48EF-2CEC-4906-8D62-9EE6F3C3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FA28-196A-4484-82F1-8A818565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1D6C-727F-4796-95E5-626AAA8C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0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A55-532A-43B2-A4D4-CD1F042A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956C-DE56-4C44-9D56-5495C731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4434-5B06-4BEE-BEE7-373FF9EB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2EF8-422D-4722-BE7E-B22FF5EA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BFF2-7D31-4ECE-A420-0328DD6A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FBF3-171F-4CC0-AC89-4D274A29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2026-04CC-49B2-A757-0C5F64AD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D802-E7C7-4B19-B095-313679E5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EDEAA-616F-4BF7-85F8-26AFDF70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B2FA-2C71-487E-A9A0-B2B08A8F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3D00-E21D-402D-830B-C21CFBF9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8CF5-BCAB-4F58-A5C9-B29CCDCCF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23BF-C6DE-4924-94EA-5F34DB18F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D0703-BAEC-48BD-BCD8-9E2930B5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7EE3B-9D87-4381-9086-0EB14156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DA43-5FC2-4253-ADEF-983A9343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61B0-9CBC-4BBE-A9F3-A51C7A3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B435-4D1D-4502-B57A-0E0617B4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57A9C-1763-4FF6-AA65-CDDBF7820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FE843-B854-4A0B-AEE4-CAFF04E9E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4FFDC-9E4C-4432-BC32-EB15FEEBC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2836F-C215-4492-9777-55194808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6F475-8933-4B5F-9E73-45CAB94E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80F10-0026-451C-A1AB-DA00A430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3D23-EDA6-4620-80A9-20F85F02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E824F-7946-4791-9049-D0394F7B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28FE3-10BA-4042-8CD6-0322D5EE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96D04-72AA-417A-B7F6-4EEEB821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CA156-9DE0-4D81-901F-B81D27BB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FFF3E-F413-4EC0-B2B0-4F410CAB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8C215-D135-4C38-84F9-F49C084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8BDB-4904-495B-A737-1499FFFF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5FE8-F7A7-48DC-AA76-537E16B6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5D57A-D58B-4A8D-A785-44DE989F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02E9-FF7D-448C-BF79-75B2BE36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28F4-B7B0-4FCD-835C-2F737FC0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23C5-7900-405A-975D-7ABA1FBE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7669-E26A-467B-A266-A98BC280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7FC7C-A733-4090-9189-0E9F5C749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8D84-CA36-4123-93EB-C135FB3E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95B59-D9FA-4A6B-986A-05B21AFB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E6DD5-4EEB-4238-9732-2E60FD86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F5DB7-C9E7-47C2-B1D1-B883A096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DC357-7C9E-461B-8681-CB168EF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2D26-82D5-46A9-92AB-9DB2E5260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BF16-EA7B-4A88-8529-57EC8E914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C622-4891-4C7B-8878-AA524D1EE18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CEA8-BF16-45C2-9840-876E03F2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72F1-E904-4042-8C73-4E226E377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B03-BC53-47DC-A258-A31B1453A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581872-311D-47BA-A41E-B63A0AB1EF70}"/>
                  </a:ext>
                </a:extLst>
              </p:cNvPr>
              <p:cNvSpPr txBox="1"/>
              <p:nvPr/>
            </p:nvSpPr>
            <p:spPr>
              <a:xfrm>
                <a:off x="0" y="231153"/>
                <a:ext cx="8873647" cy="125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581872-311D-47BA-A41E-B63A0AB1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153"/>
                <a:ext cx="8873647" cy="12566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EF1E3A-30BA-4A4B-A844-3680D93FD97E}"/>
                  </a:ext>
                </a:extLst>
              </p:cNvPr>
              <p:cNvSpPr txBox="1"/>
              <p:nvPr/>
            </p:nvSpPr>
            <p:spPr>
              <a:xfrm>
                <a:off x="283093" y="2005277"/>
                <a:ext cx="5631413" cy="1138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EF1E3A-30BA-4A4B-A844-3680D93F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93" y="2005277"/>
                <a:ext cx="5631413" cy="1138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59414F-F52D-4DE0-BD2F-A736C0512F58}"/>
                  </a:ext>
                </a:extLst>
              </p:cNvPr>
              <p:cNvSpPr txBox="1"/>
              <p:nvPr/>
            </p:nvSpPr>
            <p:spPr>
              <a:xfrm>
                <a:off x="9202588" y="524422"/>
                <a:ext cx="26262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59414F-F52D-4DE0-BD2F-A736C051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588" y="524422"/>
                <a:ext cx="262623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7C44F-6E79-4C02-BECB-5D62D862753F}"/>
                  </a:ext>
                </a:extLst>
              </p:cNvPr>
              <p:cNvSpPr txBox="1"/>
              <p:nvPr/>
            </p:nvSpPr>
            <p:spPr>
              <a:xfrm>
                <a:off x="6596807" y="1886406"/>
                <a:ext cx="4483022" cy="1117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𝑚h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𝑀h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7C44F-6E79-4C02-BECB-5D62D862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7" y="1886406"/>
                <a:ext cx="4483022" cy="1117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DE1037-4459-4B79-9C99-BC52516E3604}"/>
                  </a:ext>
                </a:extLst>
              </p:cNvPr>
              <p:cNvSpPr txBox="1"/>
              <p:nvPr/>
            </p:nvSpPr>
            <p:spPr>
              <a:xfrm>
                <a:off x="342310" y="3312198"/>
                <a:ext cx="579382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DE1037-4459-4B79-9C99-BC52516E3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10" y="3312198"/>
                <a:ext cx="5793829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333179-573E-47C9-B6AA-FC3C44565DCE}"/>
                  </a:ext>
                </a:extLst>
              </p:cNvPr>
              <p:cNvSpPr txBox="1"/>
              <p:nvPr/>
            </p:nvSpPr>
            <p:spPr>
              <a:xfrm>
                <a:off x="531528" y="4827862"/>
                <a:ext cx="556447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333179-573E-47C9-B6AA-FC3C44565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8" y="4827862"/>
                <a:ext cx="5564472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05AF72-40F9-48FB-81F9-70720814ED44}"/>
                  </a:ext>
                </a:extLst>
              </p:cNvPr>
              <p:cNvSpPr txBox="1"/>
              <p:nvPr/>
            </p:nvSpPr>
            <p:spPr>
              <a:xfrm>
                <a:off x="531528" y="5783220"/>
                <a:ext cx="35828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05AF72-40F9-48FB-81F9-70720814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28" y="5783220"/>
                <a:ext cx="3582840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BF2F0-AF38-45F4-AF97-429D8A51645A}"/>
                  </a:ext>
                </a:extLst>
              </p:cNvPr>
              <p:cNvSpPr txBox="1"/>
              <p:nvPr/>
            </p:nvSpPr>
            <p:spPr>
              <a:xfrm>
                <a:off x="6413491" y="4027867"/>
                <a:ext cx="5578194" cy="1599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nary>
                        <m:naryPr>
                          <m:ctrl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DBF2F0-AF38-45F4-AF97-429D8A51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91" y="4027867"/>
                <a:ext cx="5578194" cy="15999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57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1838E95-D734-4485-837B-7AF69C77BD03}"/>
              </a:ext>
            </a:extLst>
          </p:cNvPr>
          <p:cNvSpPr/>
          <p:nvPr/>
        </p:nvSpPr>
        <p:spPr>
          <a:xfrm>
            <a:off x="5104228" y="2410737"/>
            <a:ext cx="3414558" cy="3524880"/>
          </a:xfrm>
          <a:custGeom>
            <a:avLst/>
            <a:gdLst>
              <a:gd name="connsiteX0" fmla="*/ 0 w 2970621"/>
              <a:gd name="connsiteY0" fmla="*/ 0 h 3785604"/>
              <a:gd name="connsiteX1" fmla="*/ 2970621 w 2970621"/>
              <a:gd name="connsiteY1" fmla="*/ 0 h 3785604"/>
              <a:gd name="connsiteX2" fmla="*/ 2970621 w 2970621"/>
              <a:gd name="connsiteY2" fmla="*/ 3785604 h 3785604"/>
              <a:gd name="connsiteX3" fmla="*/ 0 w 2970621"/>
              <a:gd name="connsiteY3" fmla="*/ 3785604 h 3785604"/>
              <a:gd name="connsiteX4" fmla="*/ 0 w 2970621"/>
              <a:gd name="connsiteY4" fmla="*/ 0 h 3785604"/>
              <a:gd name="connsiteX0" fmla="*/ 0 w 2984689"/>
              <a:gd name="connsiteY0" fmla="*/ 0 h 3785604"/>
              <a:gd name="connsiteX1" fmla="*/ 2984689 w 2984689"/>
              <a:gd name="connsiteY1" fmla="*/ 478301 h 3785604"/>
              <a:gd name="connsiteX2" fmla="*/ 2970621 w 2984689"/>
              <a:gd name="connsiteY2" fmla="*/ 3785604 h 3785604"/>
              <a:gd name="connsiteX3" fmla="*/ 0 w 2984689"/>
              <a:gd name="connsiteY3" fmla="*/ 3785604 h 3785604"/>
              <a:gd name="connsiteX4" fmla="*/ 0 w 2984689"/>
              <a:gd name="connsiteY4" fmla="*/ 0 h 3785604"/>
              <a:gd name="connsiteX0" fmla="*/ 0 w 2984689"/>
              <a:gd name="connsiteY0" fmla="*/ 0 h 3785604"/>
              <a:gd name="connsiteX1" fmla="*/ 2984689 w 2984689"/>
              <a:gd name="connsiteY1" fmla="*/ 478301 h 3785604"/>
              <a:gd name="connsiteX2" fmla="*/ 2970621 w 2984689"/>
              <a:gd name="connsiteY2" fmla="*/ 3785604 h 3785604"/>
              <a:gd name="connsiteX3" fmla="*/ 0 w 2984689"/>
              <a:gd name="connsiteY3" fmla="*/ 3785604 h 3785604"/>
              <a:gd name="connsiteX4" fmla="*/ 0 w 2984689"/>
              <a:gd name="connsiteY4" fmla="*/ 0 h 3785604"/>
              <a:gd name="connsiteX0" fmla="*/ 0 w 2984689"/>
              <a:gd name="connsiteY0" fmla="*/ 0 h 3785604"/>
              <a:gd name="connsiteX1" fmla="*/ 2984689 w 2984689"/>
              <a:gd name="connsiteY1" fmla="*/ 478301 h 3785604"/>
              <a:gd name="connsiteX2" fmla="*/ 2970621 w 2984689"/>
              <a:gd name="connsiteY2" fmla="*/ 3785604 h 3785604"/>
              <a:gd name="connsiteX3" fmla="*/ 0 w 2984689"/>
              <a:gd name="connsiteY3" fmla="*/ 3785604 h 3785604"/>
              <a:gd name="connsiteX4" fmla="*/ 0 w 2984689"/>
              <a:gd name="connsiteY4" fmla="*/ 0 h 3785604"/>
              <a:gd name="connsiteX0" fmla="*/ 0 w 2984689"/>
              <a:gd name="connsiteY0" fmla="*/ 10937 h 3796541"/>
              <a:gd name="connsiteX1" fmla="*/ 2984689 w 2984689"/>
              <a:gd name="connsiteY1" fmla="*/ 489238 h 3796541"/>
              <a:gd name="connsiteX2" fmla="*/ 2970621 w 2984689"/>
              <a:gd name="connsiteY2" fmla="*/ 3796541 h 3796541"/>
              <a:gd name="connsiteX3" fmla="*/ 0 w 2984689"/>
              <a:gd name="connsiteY3" fmla="*/ 3796541 h 3796541"/>
              <a:gd name="connsiteX4" fmla="*/ 0 w 2984689"/>
              <a:gd name="connsiteY4" fmla="*/ 10937 h 3796541"/>
              <a:gd name="connsiteX0" fmla="*/ 0 w 2984689"/>
              <a:gd name="connsiteY0" fmla="*/ 9033 h 3794637"/>
              <a:gd name="connsiteX1" fmla="*/ 2984689 w 2984689"/>
              <a:gd name="connsiteY1" fmla="*/ 487334 h 3794637"/>
              <a:gd name="connsiteX2" fmla="*/ 2970621 w 2984689"/>
              <a:gd name="connsiteY2" fmla="*/ 3794637 h 3794637"/>
              <a:gd name="connsiteX3" fmla="*/ 0 w 2984689"/>
              <a:gd name="connsiteY3" fmla="*/ 3794637 h 3794637"/>
              <a:gd name="connsiteX4" fmla="*/ 0 w 2984689"/>
              <a:gd name="connsiteY4" fmla="*/ 9033 h 3794637"/>
              <a:gd name="connsiteX0" fmla="*/ 0 w 2984689"/>
              <a:gd name="connsiteY0" fmla="*/ 7257 h 3792861"/>
              <a:gd name="connsiteX1" fmla="*/ 2984689 w 2984689"/>
              <a:gd name="connsiteY1" fmla="*/ 663830 h 3792861"/>
              <a:gd name="connsiteX2" fmla="*/ 2970621 w 2984689"/>
              <a:gd name="connsiteY2" fmla="*/ 3792861 h 3792861"/>
              <a:gd name="connsiteX3" fmla="*/ 0 w 2984689"/>
              <a:gd name="connsiteY3" fmla="*/ 3792861 h 3792861"/>
              <a:gd name="connsiteX4" fmla="*/ 0 w 2984689"/>
              <a:gd name="connsiteY4" fmla="*/ 7257 h 3792861"/>
              <a:gd name="connsiteX0" fmla="*/ 0 w 2984689"/>
              <a:gd name="connsiteY0" fmla="*/ 7581 h 3793185"/>
              <a:gd name="connsiteX1" fmla="*/ 2984689 w 2984689"/>
              <a:gd name="connsiteY1" fmla="*/ 664154 h 3793185"/>
              <a:gd name="connsiteX2" fmla="*/ 2970621 w 2984689"/>
              <a:gd name="connsiteY2" fmla="*/ 3793185 h 3793185"/>
              <a:gd name="connsiteX3" fmla="*/ 0 w 2984689"/>
              <a:gd name="connsiteY3" fmla="*/ 3793185 h 3793185"/>
              <a:gd name="connsiteX4" fmla="*/ 0 w 2984689"/>
              <a:gd name="connsiteY4" fmla="*/ 7581 h 3793185"/>
              <a:gd name="connsiteX0" fmla="*/ 0 w 2971974"/>
              <a:gd name="connsiteY0" fmla="*/ 12257 h 3797861"/>
              <a:gd name="connsiteX1" fmla="*/ 2970621 w 2971974"/>
              <a:gd name="connsiteY1" fmla="*/ 337516 h 3797861"/>
              <a:gd name="connsiteX2" fmla="*/ 2970621 w 2971974"/>
              <a:gd name="connsiteY2" fmla="*/ 3797861 h 3797861"/>
              <a:gd name="connsiteX3" fmla="*/ 0 w 2971974"/>
              <a:gd name="connsiteY3" fmla="*/ 3797861 h 3797861"/>
              <a:gd name="connsiteX4" fmla="*/ 0 w 2971974"/>
              <a:gd name="connsiteY4" fmla="*/ 12257 h 3797861"/>
              <a:gd name="connsiteX0" fmla="*/ 0 w 2971974"/>
              <a:gd name="connsiteY0" fmla="*/ 7950 h 3793554"/>
              <a:gd name="connsiteX1" fmla="*/ 2970621 w 2971974"/>
              <a:gd name="connsiteY1" fmla="*/ 333209 h 3793554"/>
              <a:gd name="connsiteX2" fmla="*/ 2970621 w 2971974"/>
              <a:gd name="connsiteY2" fmla="*/ 3793554 h 3793554"/>
              <a:gd name="connsiteX3" fmla="*/ 0 w 2971974"/>
              <a:gd name="connsiteY3" fmla="*/ 3793554 h 3793554"/>
              <a:gd name="connsiteX4" fmla="*/ 0 w 2971974"/>
              <a:gd name="connsiteY4" fmla="*/ 7950 h 3793554"/>
              <a:gd name="connsiteX0" fmla="*/ 0 w 2971289"/>
              <a:gd name="connsiteY0" fmla="*/ 7488 h 3793092"/>
              <a:gd name="connsiteX1" fmla="*/ 2958331 w 2971289"/>
              <a:gd name="connsiteY1" fmla="*/ 363808 h 3793092"/>
              <a:gd name="connsiteX2" fmla="*/ 2970621 w 2971289"/>
              <a:gd name="connsiteY2" fmla="*/ 3793092 h 3793092"/>
              <a:gd name="connsiteX3" fmla="*/ 0 w 2971289"/>
              <a:gd name="connsiteY3" fmla="*/ 3793092 h 3793092"/>
              <a:gd name="connsiteX4" fmla="*/ 0 w 2971289"/>
              <a:gd name="connsiteY4" fmla="*/ 7488 h 3793092"/>
              <a:gd name="connsiteX0" fmla="*/ 0 w 2971289"/>
              <a:gd name="connsiteY0" fmla="*/ 7488 h 3793092"/>
              <a:gd name="connsiteX1" fmla="*/ 2958331 w 2971289"/>
              <a:gd name="connsiteY1" fmla="*/ 363808 h 3793092"/>
              <a:gd name="connsiteX2" fmla="*/ 2970621 w 2971289"/>
              <a:gd name="connsiteY2" fmla="*/ 3793092 h 3793092"/>
              <a:gd name="connsiteX3" fmla="*/ 0 w 2971289"/>
              <a:gd name="connsiteY3" fmla="*/ 3793092 h 3793092"/>
              <a:gd name="connsiteX4" fmla="*/ 0 w 2971289"/>
              <a:gd name="connsiteY4" fmla="*/ 7488 h 3793092"/>
              <a:gd name="connsiteX0" fmla="*/ 0 w 3007489"/>
              <a:gd name="connsiteY0" fmla="*/ 7208 h 3792812"/>
              <a:gd name="connsiteX1" fmla="*/ 3007489 w 3007489"/>
              <a:gd name="connsiteY1" fmla="*/ 384235 h 3792812"/>
              <a:gd name="connsiteX2" fmla="*/ 2970621 w 3007489"/>
              <a:gd name="connsiteY2" fmla="*/ 3792812 h 3792812"/>
              <a:gd name="connsiteX3" fmla="*/ 0 w 3007489"/>
              <a:gd name="connsiteY3" fmla="*/ 3792812 h 3792812"/>
              <a:gd name="connsiteX4" fmla="*/ 0 w 3007489"/>
              <a:gd name="connsiteY4" fmla="*/ 7208 h 3792812"/>
              <a:gd name="connsiteX0" fmla="*/ 0 w 3007489"/>
              <a:gd name="connsiteY0" fmla="*/ 7773 h 3793377"/>
              <a:gd name="connsiteX1" fmla="*/ 3007489 w 3007489"/>
              <a:gd name="connsiteY1" fmla="*/ 384800 h 3793377"/>
              <a:gd name="connsiteX2" fmla="*/ 2970621 w 3007489"/>
              <a:gd name="connsiteY2" fmla="*/ 3793377 h 3793377"/>
              <a:gd name="connsiteX3" fmla="*/ 0 w 3007489"/>
              <a:gd name="connsiteY3" fmla="*/ 3793377 h 3793377"/>
              <a:gd name="connsiteX4" fmla="*/ 0 w 3007489"/>
              <a:gd name="connsiteY4" fmla="*/ 7773 h 3793377"/>
              <a:gd name="connsiteX0" fmla="*/ 0 w 3007489"/>
              <a:gd name="connsiteY0" fmla="*/ 219 h 3785823"/>
              <a:gd name="connsiteX1" fmla="*/ 3007489 w 3007489"/>
              <a:gd name="connsiteY1" fmla="*/ 377246 h 3785823"/>
              <a:gd name="connsiteX2" fmla="*/ 2970621 w 3007489"/>
              <a:gd name="connsiteY2" fmla="*/ 3785823 h 3785823"/>
              <a:gd name="connsiteX3" fmla="*/ 0 w 3007489"/>
              <a:gd name="connsiteY3" fmla="*/ 3785823 h 3785823"/>
              <a:gd name="connsiteX4" fmla="*/ 0 w 3007489"/>
              <a:gd name="connsiteY4" fmla="*/ 219 h 3785823"/>
              <a:gd name="connsiteX0" fmla="*/ 0 w 3007489"/>
              <a:gd name="connsiteY0" fmla="*/ 191 h 3785795"/>
              <a:gd name="connsiteX1" fmla="*/ 3007489 w 3007489"/>
              <a:gd name="connsiteY1" fmla="*/ 377218 h 3785795"/>
              <a:gd name="connsiteX2" fmla="*/ 2970621 w 3007489"/>
              <a:gd name="connsiteY2" fmla="*/ 3785795 h 3785795"/>
              <a:gd name="connsiteX3" fmla="*/ 0 w 3007489"/>
              <a:gd name="connsiteY3" fmla="*/ 3785795 h 3785795"/>
              <a:gd name="connsiteX4" fmla="*/ 0 w 3007489"/>
              <a:gd name="connsiteY4" fmla="*/ 191 h 3785795"/>
              <a:gd name="connsiteX0" fmla="*/ 0 w 3007489"/>
              <a:gd name="connsiteY0" fmla="*/ 191 h 3785795"/>
              <a:gd name="connsiteX1" fmla="*/ 3007489 w 3007489"/>
              <a:gd name="connsiteY1" fmla="*/ 377218 h 3785795"/>
              <a:gd name="connsiteX2" fmla="*/ 2970621 w 3007489"/>
              <a:gd name="connsiteY2" fmla="*/ 3785795 h 3785795"/>
              <a:gd name="connsiteX3" fmla="*/ 0 w 3007489"/>
              <a:gd name="connsiteY3" fmla="*/ 3785795 h 3785795"/>
              <a:gd name="connsiteX4" fmla="*/ 0 w 3007489"/>
              <a:gd name="connsiteY4" fmla="*/ 191 h 3785795"/>
              <a:gd name="connsiteX0" fmla="*/ 0 w 3007489"/>
              <a:gd name="connsiteY0" fmla="*/ 282 h 3785886"/>
              <a:gd name="connsiteX1" fmla="*/ 3007489 w 3007489"/>
              <a:gd name="connsiteY1" fmla="*/ 377309 h 3785886"/>
              <a:gd name="connsiteX2" fmla="*/ 2970621 w 3007489"/>
              <a:gd name="connsiteY2" fmla="*/ 3785886 h 3785886"/>
              <a:gd name="connsiteX3" fmla="*/ 0 w 3007489"/>
              <a:gd name="connsiteY3" fmla="*/ 3785886 h 3785886"/>
              <a:gd name="connsiteX4" fmla="*/ 0 w 3007489"/>
              <a:gd name="connsiteY4" fmla="*/ 282 h 3785886"/>
              <a:gd name="connsiteX0" fmla="*/ 0 w 3019778"/>
              <a:gd name="connsiteY0" fmla="*/ 170 h 3785774"/>
              <a:gd name="connsiteX1" fmla="*/ 3019778 w 3019778"/>
              <a:gd name="connsiteY1" fmla="*/ 588724 h 3785774"/>
              <a:gd name="connsiteX2" fmla="*/ 2970621 w 3019778"/>
              <a:gd name="connsiteY2" fmla="*/ 3785774 h 3785774"/>
              <a:gd name="connsiteX3" fmla="*/ 0 w 3019778"/>
              <a:gd name="connsiteY3" fmla="*/ 3785774 h 3785774"/>
              <a:gd name="connsiteX4" fmla="*/ 0 w 3019778"/>
              <a:gd name="connsiteY4" fmla="*/ 170 h 3785774"/>
              <a:gd name="connsiteX0" fmla="*/ 0 w 2995199"/>
              <a:gd name="connsiteY0" fmla="*/ 170 h 3785774"/>
              <a:gd name="connsiteX1" fmla="*/ 2995199 w 2995199"/>
              <a:gd name="connsiteY1" fmla="*/ 588724 h 3785774"/>
              <a:gd name="connsiteX2" fmla="*/ 2970621 w 2995199"/>
              <a:gd name="connsiteY2" fmla="*/ 3785774 h 3785774"/>
              <a:gd name="connsiteX3" fmla="*/ 0 w 2995199"/>
              <a:gd name="connsiteY3" fmla="*/ 3785774 h 3785774"/>
              <a:gd name="connsiteX4" fmla="*/ 0 w 2995199"/>
              <a:gd name="connsiteY4" fmla="*/ 170 h 3785774"/>
              <a:gd name="connsiteX0" fmla="*/ 0 w 2995199"/>
              <a:gd name="connsiteY0" fmla="*/ 191 h 3785795"/>
              <a:gd name="connsiteX1" fmla="*/ 2995199 w 2995199"/>
              <a:gd name="connsiteY1" fmla="*/ 588745 h 3785795"/>
              <a:gd name="connsiteX2" fmla="*/ 2970621 w 2995199"/>
              <a:gd name="connsiteY2" fmla="*/ 3785795 h 3785795"/>
              <a:gd name="connsiteX3" fmla="*/ 0 w 2995199"/>
              <a:gd name="connsiteY3" fmla="*/ 3785795 h 3785795"/>
              <a:gd name="connsiteX4" fmla="*/ 0 w 2995199"/>
              <a:gd name="connsiteY4" fmla="*/ 191 h 3785795"/>
              <a:gd name="connsiteX0" fmla="*/ 12290 w 2995199"/>
              <a:gd name="connsiteY0" fmla="*/ 205 h 3755591"/>
              <a:gd name="connsiteX1" fmla="*/ 2995199 w 2995199"/>
              <a:gd name="connsiteY1" fmla="*/ 558541 h 3755591"/>
              <a:gd name="connsiteX2" fmla="*/ 2970621 w 2995199"/>
              <a:gd name="connsiteY2" fmla="*/ 3755591 h 3755591"/>
              <a:gd name="connsiteX3" fmla="*/ 0 w 2995199"/>
              <a:gd name="connsiteY3" fmla="*/ 3755591 h 3755591"/>
              <a:gd name="connsiteX4" fmla="*/ 12290 w 2995199"/>
              <a:gd name="connsiteY4" fmla="*/ 205 h 3755591"/>
              <a:gd name="connsiteX0" fmla="*/ 12290 w 2982909"/>
              <a:gd name="connsiteY0" fmla="*/ 228 h 3755614"/>
              <a:gd name="connsiteX1" fmla="*/ 2982909 w 2982909"/>
              <a:gd name="connsiteY1" fmla="*/ 513237 h 3755614"/>
              <a:gd name="connsiteX2" fmla="*/ 2970621 w 2982909"/>
              <a:gd name="connsiteY2" fmla="*/ 3755614 h 3755614"/>
              <a:gd name="connsiteX3" fmla="*/ 0 w 2982909"/>
              <a:gd name="connsiteY3" fmla="*/ 3755614 h 3755614"/>
              <a:gd name="connsiteX4" fmla="*/ 12290 w 2982909"/>
              <a:gd name="connsiteY4" fmla="*/ 228 h 3755614"/>
              <a:gd name="connsiteX0" fmla="*/ 12290 w 2982909"/>
              <a:gd name="connsiteY0" fmla="*/ 211 h 3785815"/>
              <a:gd name="connsiteX1" fmla="*/ 2982909 w 2982909"/>
              <a:gd name="connsiteY1" fmla="*/ 543438 h 3785815"/>
              <a:gd name="connsiteX2" fmla="*/ 2970621 w 2982909"/>
              <a:gd name="connsiteY2" fmla="*/ 3785815 h 3785815"/>
              <a:gd name="connsiteX3" fmla="*/ 0 w 2982909"/>
              <a:gd name="connsiteY3" fmla="*/ 3785815 h 3785815"/>
              <a:gd name="connsiteX4" fmla="*/ 12290 w 2982909"/>
              <a:gd name="connsiteY4" fmla="*/ 211 h 378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2909" h="3785815">
                <a:moveTo>
                  <a:pt x="12290" y="211"/>
                </a:moveTo>
                <a:cubicBezTo>
                  <a:pt x="764320" y="-10747"/>
                  <a:pt x="1345891" y="406387"/>
                  <a:pt x="2982909" y="543438"/>
                </a:cubicBezTo>
                <a:cubicBezTo>
                  <a:pt x="2978220" y="1645872"/>
                  <a:pt x="2975310" y="2683381"/>
                  <a:pt x="2970621" y="3785815"/>
                </a:cubicBezTo>
                <a:lnTo>
                  <a:pt x="0" y="3785815"/>
                </a:lnTo>
                <a:cubicBezTo>
                  <a:pt x="4097" y="2534020"/>
                  <a:pt x="8193" y="1252006"/>
                  <a:pt x="12290" y="211"/>
                </a:cubicBezTo>
                <a:close/>
              </a:path>
            </a:pathLst>
          </a:cu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DCFE6B-4535-4343-BDFD-A8A66F612AD1}"/>
              </a:ext>
            </a:extLst>
          </p:cNvPr>
          <p:cNvCxnSpPr/>
          <p:nvPr/>
        </p:nvCxnSpPr>
        <p:spPr>
          <a:xfrm>
            <a:off x="1350498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BB8D3-C902-46EE-84D1-98261665DDC9}"/>
              </a:ext>
            </a:extLst>
          </p:cNvPr>
          <p:cNvCxnSpPr>
            <a:cxnSpLocks/>
          </p:cNvCxnSpPr>
          <p:nvPr/>
        </p:nvCxnSpPr>
        <p:spPr>
          <a:xfrm flipH="1">
            <a:off x="0" y="5936566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D42FE-E733-41F9-B4FE-211B4A640BE6}"/>
              </a:ext>
            </a:extLst>
          </p:cNvPr>
          <p:cNvSpPr txBox="1"/>
          <p:nvPr/>
        </p:nvSpPr>
        <p:spPr>
          <a:xfrm>
            <a:off x="1350498" y="5935618"/>
            <a:ext cx="35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5305AA-5FB3-462E-91D8-34A141E8285A}"/>
              </a:ext>
            </a:extLst>
          </p:cNvPr>
          <p:cNvCxnSpPr>
            <a:cxnSpLocks/>
          </p:cNvCxnSpPr>
          <p:nvPr/>
        </p:nvCxnSpPr>
        <p:spPr>
          <a:xfrm flipH="1">
            <a:off x="8525018" y="2918503"/>
            <a:ext cx="7836" cy="321357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A50164-5C6D-4943-B25F-EA5FF3276245}"/>
              </a:ext>
            </a:extLst>
          </p:cNvPr>
          <p:cNvSpPr txBox="1"/>
          <p:nvPr/>
        </p:nvSpPr>
        <p:spPr>
          <a:xfrm>
            <a:off x="8295248" y="6032830"/>
            <a:ext cx="56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C2A21-D917-4C5D-875D-EB6C8D31B306}"/>
              </a:ext>
            </a:extLst>
          </p:cNvPr>
          <p:cNvSpPr txBox="1"/>
          <p:nvPr/>
        </p:nvSpPr>
        <p:spPr>
          <a:xfrm>
            <a:off x="11164657" y="5697333"/>
            <a:ext cx="417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3BBFA6-B09E-4DEE-ADDA-46070C409C60}"/>
              </a:ext>
            </a:extLst>
          </p:cNvPr>
          <p:cNvSpPr/>
          <p:nvPr/>
        </p:nvSpPr>
        <p:spPr>
          <a:xfrm>
            <a:off x="0" y="2295193"/>
            <a:ext cx="12192000" cy="675298"/>
          </a:xfrm>
          <a:custGeom>
            <a:avLst/>
            <a:gdLst>
              <a:gd name="connsiteX0" fmla="*/ 0 w 12295163"/>
              <a:gd name="connsiteY0" fmla="*/ 675298 h 675298"/>
              <a:gd name="connsiteX1" fmla="*/ 1561514 w 12295163"/>
              <a:gd name="connsiteY1" fmla="*/ 168861 h 675298"/>
              <a:gd name="connsiteX2" fmla="*/ 3305908 w 12295163"/>
              <a:gd name="connsiteY2" fmla="*/ 49 h 675298"/>
              <a:gd name="connsiteX3" fmla="*/ 5781822 w 12295163"/>
              <a:gd name="connsiteY3" fmla="*/ 154793 h 675298"/>
              <a:gd name="connsiteX4" fmla="*/ 7272997 w 12295163"/>
              <a:gd name="connsiteY4" fmla="*/ 450215 h 675298"/>
              <a:gd name="connsiteX5" fmla="*/ 9523828 w 12295163"/>
              <a:gd name="connsiteY5" fmla="*/ 661230 h 675298"/>
              <a:gd name="connsiteX6" fmla="*/ 11577711 w 12295163"/>
              <a:gd name="connsiteY6" fmla="*/ 492418 h 675298"/>
              <a:gd name="connsiteX7" fmla="*/ 12295163 w 12295163"/>
              <a:gd name="connsiteY7" fmla="*/ 464282 h 67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5163" h="675298">
                <a:moveTo>
                  <a:pt x="0" y="675298"/>
                </a:moveTo>
                <a:cubicBezTo>
                  <a:pt x="505264" y="478350"/>
                  <a:pt x="1010529" y="281402"/>
                  <a:pt x="1561514" y="168861"/>
                </a:cubicBezTo>
                <a:cubicBezTo>
                  <a:pt x="2112499" y="56320"/>
                  <a:pt x="2602523" y="2394"/>
                  <a:pt x="3305908" y="49"/>
                </a:cubicBezTo>
                <a:cubicBezTo>
                  <a:pt x="4009293" y="-2296"/>
                  <a:pt x="5120641" y="79765"/>
                  <a:pt x="5781822" y="154793"/>
                </a:cubicBezTo>
                <a:cubicBezTo>
                  <a:pt x="6443003" y="229821"/>
                  <a:pt x="6649329" y="365809"/>
                  <a:pt x="7272997" y="450215"/>
                </a:cubicBezTo>
                <a:cubicBezTo>
                  <a:pt x="7896665" y="534621"/>
                  <a:pt x="8806376" y="654196"/>
                  <a:pt x="9523828" y="661230"/>
                </a:cubicBezTo>
                <a:cubicBezTo>
                  <a:pt x="10241280" y="668264"/>
                  <a:pt x="11115822" y="525243"/>
                  <a:pt x="11577711" y="492418"/>
                </a:cubicBezTo>
                <a:cubicBezTo>
                  <a:pt x="12039600" y="459593"/>
                  <a:pt x="12167381" y="461937"/>
                  <a:pt x="12295163" y="464282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47165-46DD-46C0-8428-3F62F68516F5}"/>
              </a:ext>
            </a:extLst>
          </p:cNvPr>
          <p:cNvCxnSpPr>
            <a:cxnSpLocks/>
          </p:cNvCxnSpPr>
          <p:nvPr/>
        </p:nvCxnSpPr>
        <p:spPr>
          <a:xfrm>
            <a:off x="5104228" y="2410672"/>
            <a:ext cx="0" cy="367968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65B7C3-1A45-429B-B30B-0D1F681D16F5}"/>
              </a:ext>
            </a:extLst>
          </p:cNvPr>
          <p:cNvSpPr txBox="1"/>
          <p:nvPr/>
        </p:nvSpPr>
        <p:spPr>
          <a:xfrm>
            <a:off x="4893208" y="6032830"/>
            <a:ext cx="47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4843E-BEF5-4D48-A6C6-72BBF7E5116C}"/>
              </a:ext>
            </a:extLst>
          </p:cNvPr>
          <p:cNvSpPr txBox="1"/>
          <p:nvPr/>
        </p:nvSpPr>
        <p:spPr>
          <a:xfrm>
            <a:off x="1993431" y="2125010"/>
            <a:ext cx="2256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y = f(t)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2C80A-E487-4500-93C6-50D586677192}"/>
              </a:ext>
            </a:extLst>
          </p:cNvPr>
          <p:cNvSpPr txBox="1"/>
          <p:nvPr/>
        </p:nvSpPr>
        <p:spPr>
          <a:xfrm>
            <a:off x="5219419" y="4012491"/>
            <a:ext cx="3190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area = g(x)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62B5A8-984B-4155-B1B8-2DF0777B64FE}"/>
              </a:ext>
            </a:extLst>
          </p:cNvPr>
          <p:cNvCxnSpPr>
            <a:cxnSpLocks/>
          </p:cNvCxnSpPr>
          <p:nvPr/>
        </p:nvCxnSpPr>
        <p:spPr>
          <a:xfrm>
            <a:off x="10119168" y="2918503"/>
            <a:ext cx="0" cy="321357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306A58-FE7C-44D5-8689-D301A10F0B39}"/>
              </a:ext>
            </a:extLst>
          </p:cNvPr>
          <p:cNvSpPr txBox="1"/>
          <p:nvPr/>
        </p:nvSpPr>
        <p:spPr>
          <a:xfrm>
            <a:off x="9903444" y="6032830"/>
            <a:ext cx="56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9969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DCFE6B-4535-4343-BDFD-A8A66F612AD1}"/>
              </a:ext>
            </a:extLst>
          </p:cNvPr>
          <p:cNvCxnSpPr/>
          <p:nvPr/>
        </p:nvCxnSpPr>
        <p:spPr>
          <a:xfrm>
            <a:off x="1350498" y="0"/>
            <a:ext cx="0" cy="685800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BB8D3-C902-46EE-84D1-98261665DDC9}"/>
              </a:ext>
            </a:extLst>
          </p:cNvPr>
          <p:cNvCxnSpPr>
            <a:cxnSpLocks/>
          </p:cNvCxnSpPr>
          <p:nvPr/>
        </p:nvCxnSpPr>
        <p:spPr>
          <a:xfrm flipH="1">
            <a:off x="0" y="5936566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D42FE-E733-41F9-B4FE-211B4A640BE6}"/>
              </a:ext>
            </a:extLst>
          </p:cNvPr>
          <p:cNvSpPr txBox="1"/>
          <p:nvPr/>
        </p:nvSpPr>
        <p:spPr>
          <a:xfrm>
            <a:off x="1350498" y="5935618"/>
            <a:ext cx="35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50164-5C6D-4943-B25F-EA5FF3276245}"/>
              </a:ext>
            </a:extLst>
          </p:cNvPr>
          <p:cNvSpPr txBox="1"/>
          <p:nvPr/>
        </p:nvSpPr>
        <p:spPr>
          <a:xfrm>
            <a:off x="11523783" y="5639750"/>
            <a:ext cx="56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B7C3-1A45-429B-B30B-0D1F681D16F5}"/>
              </a:ext>
            </a:extLst>
          </p:cNvPr>
          <p:cNvSpPr txBox="1"/>
          <p:nvPr/>
        </p:nvSpPr>
        <p:spPr>
          <a:xfrm>
            <a:off x="4855702" y="6023685"/>
            <a:ext cx="47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4843E-BEF5-4D48-A6C6-72BBF7E5116C}"/>
              </a:ext>
            </a:extLst>
          </p:cNvPr>
          <p:cNvSpPr txBox="1"/>
          <p:nvPr/>
        </p:nvSpPr>
        <p:spPr>
          <a:xfrm>
            <a:off x="8185389" y="3261547"/>
            <a:ext cx="267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y = g(x)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60D85AA-EAB4-4504-AE74-406DFE910C39}"/>
              </a:ext>
            </a:extLst>
          </p:cNvPr>
          <p:cNvSpPr/>
          <p:nvPr/>
        </p:nvSpPr>
        <p:spPr>
          <a:xfrm>
            <a:off x="5092509" y="4079630"/>
            <a:ext cx="7099492" cy="1849901"/>
          </a:xfrm>
          <a:custGeom>
            <a:avLst/>
            <a:gdLst>
              <a:gd name="connsiteX0" fmla="*/ 0 w 7090117"/>
              <a:gd name="connsiteY0" fmla="*/ 2082018 h 2082018"/>
              <a:gd name="connsiteX1" fmla="*/ 998806 w 7090117"/>
              <a:gd name="connsiteY1" fmla="*/ 1139483 h 2082018"/>
              <a:gd name="connsiteX2" fmla="*/ 2264898 w 7090117"/>
              <a:gd name="connsiteY2" fmla="*/ 436098 h 2082018"/>
              <a:gd name="connsiteX3" fmla="*/ 4431323 w 7090117"/>
              <a:gd name="connsiteY3" fmla="*/ 253218 h 2082018"/>
              <a:gd name="connsiteX4" fmla="*/ 5922498 w 7090117"/>
              <a:gd name="connsiteY4" fmla="*/ 337625 h 2082018"/>
              <a:gd name="connsiteX5" fmla="*/ 7090117 w 7090117"/>
              <a:gd name="connsiteY5" fmla="*/ 0 h 2082018"/>
              <a:gd name="connsiteX0" fmla="*/ 0 w 7090117"/>
              <a:gd name="connsiteY0" fmla="*/ 2082018 h 2082018"/>
              <a:gd name="connsiteX1" fmla="*/ 998806 w 7090117"/>
              <a:gd name="connsiteY1" fmla="*/ 1139483 h 2082018"/>
              <a:gd name="connsiteX2" fmla="*/ 2264898 w 7090117"/>
              <a:gd name="connsiteY2" fmla="*/ 436098 h 2082018"/>
              <a:gd name="connsiteX3" fmla="*/ 4431323 w 7090117"/>
              <a:gd name="connsiteY3" fmla="*/ 253218 h 2082018"/>
              <a:gd name="connsiteX4" fmla="*/ 5908430 w 7090117"/>
              <a:gd name="connsiteY4" fmla="*/ 84406 h 2082018"/>
              <a:gd name="connsiteX5" fmla="*/ 7090117 w 7090117"/>
              <a:gd name="connsiteY5" fmla="*/ 0 h 2082018"/>
              <a:gd name="connsiteX0" fmla="*/ 0 w 7090117"/>
              <a:gd name="connsiteY0" fmla="*/ 2082018 h 2082018"/>
              <a:gd name="connsiteX1" fmla="*/ 998806 w 7090117"/>
              <a:gd name="connsiteY1" fmla="*/ 1139483 h 2082018"/>
              <a:gd name="connsiteX2" fmla="*/ 2264898 w 7090117"/>
              <a:gd name="connsiteY2" fmla="*/ 436098 h 2082018"/>
              <a:gd name="connsiteX3" fmla="*/ 4431323 w 7090117"/>
              <a:gd name="connsiteY3" fmla="*/ 253218 h 2082018"/>
              <a:gd name="connsiteX4" fmla="*/ 5866227 w 7090117"/>
              <a:gd name="connsiteY4" fmla="*/ 126609 h 2082018"/>
              <a:gd name="connsiteX5" fmla="*/ 7090117 w 7090117"/>
              <a:gd name="connsiteY5" fmla="*/ 0 h 2082018"/>
              <a:gd name="connsiteX0" fmla="*/ 0 w 7090117"/>
              <a:gd name="connsiteY0" fmla="*/ 2082018 h 2082018"/>
              <a:gd name="connsiteX1" fmla="*/ 998806 w 7090117"/>
              <a:gd name="connsiteY1" fmla="*/ 1139483 h 2082018"/>
              <a:gd name="connsiteX2" fmla="*/ 2264898 w 7090117"/>
              <a:gd name="connsiteY2" fmla="*/ 436098 h 2082018"/>
              <a:gd name="connsiteX3" fmla="*/ 4431323 w 7090117"/>
              <a:gd name="connsiteY3" fmla="*/ 253218 h 2082018"/>
              <a:gd name="connsiteX4" fmla="*/ 5866227 w 7090117"/>
              <a:gd name="connsiteY4" fmla="*/ 126609 h 2082018"/>
              <a:gd name="connsiteX5" fmla="*/ 7090117 w 7090117"/>
              <a:gd name="connsiteY5" fmla="*/ 0 h 2082018"/>
              <a:gd name="connsiteX0" fmla="*/ 0 w 7090117"/>
              <a:gd name="connsiteY0" fmla="*/ 2082018 h 2082018"/>
              <a:gd name="connsiteX1" fmla="*/ 998806 w 7090117"/>
              <a:gd name="connsiteY1" fmla="*/ 1139483 h 2082018"/>
              <a:gd name="connsiteX2" fmla="*/ 2264898 w 7090117"/>
              <a:gd name="connsiteY2" fmla="*/ 436098 h 2082018"/>
              <a:gd name="connsiteX3" fmla="*/ 4431323 w 7090117"/>
              <a:gd name="connsiteY3" fmla="*/ 253218 h 2082018"/>
              <a:gd name="connsiteX4" fmla="*/ 5866227 w 7090117"/>
              <a:gd name="connsiteY4" fmla="*/ 126609 h 2082018"/>
              <a:gd name="connsiteX5" fmla="*/ 7090117 w 7090117"/>
              <a:gd name="connsiteY5" fmla="*/ 0 h 2082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0117" h="2082018">
                <a:moveTo>
                  <a:pt x="0" y="2082018"/>
                </a:moveTo>
                <a:cubicBezTo>
                  <a:pt x="310661" y="1747910"/>
                  <a:pt x="621323" y="1413803"/>
                  <a:pt x="998806" y="1139483"/>
                </a:cubicBezTo>
                <a:cubicBezTo>
                  <a:pt x="1376289" y="865163"/>
                  <a:pt x="1692812" y="583809"/>
                  <a:pt x="2264898" y="436098"/>
                </a:cubicBezTo>
                <a:cubicBezTo>
                  <a:pt x="2836984" y="288387"/>
                  <a:pt x="3831102" y="304799"/>
                  <a:pt x="4431323" y="253218"/>
                </a:cubicBezTo>
                <a:cubicBezTo>
                  <a:pt x="4909624" y="211015"/>
                  <a:pt x="5479366" y="225083"/>
                  <a:pt x="5866227" y="126609"/>
                </a:cubicBezTo>
                <a:cubicBezTo>
                  <a:pt x="6253088" y="28135"/>
                  <a:pt x="6643467" y="35169"/>
                  <a:pt x="7090117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805678-ED0C-44BB-9172-5741AEDC3729}"/>
              </a:ext>
            </a:extLst>
          </p:cNvPr>
          <p:cNvCxnSpPr>
            <a:cxnSpLocks/>
          </p:cNvCxnSpPr>
          <p:nvPr/>
        </p:nvCxnSpPr>
        <p:spPr>
          <a:xfrm>
            <a:off x="5092505" y="5922498"/>
            <a:ext cx="0" cy="2250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DCFE6B-4535-4343-BDFD-A8A66F612AD1}"/>
              </a:ext>
            </a:extLst>
          </p:cNvPr>
          <p:cNvCxnSpPr/>
          <p:nvPr/>
        </p:nvCxnSpPr>
        <p:spPr>
          <a:xfrm>
            <a:off x="1350498" y="0"/>
            <a:ext cx="0" cy="685800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D42FE-E733-41F9-B4FE-211B4A640BE6}"/>
              </a:ext>
            </a:extLst>
          </p:cNvPr>
          <p:cNvSpPr txBox="1"/>
          <p:nvPr/>
        </p:nvSpPr>
        <p:spPr>
          <a:xfrm>
            <a:off x="1350498" y="5935618"/>
            <a:ext cx="35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50164-5C6D-4943-B25F-EA5FF3276245}"/>
              </a:ext>
            </a:extLst>
          </p:cNvPr>
          <p:cNvSpPr txBox="1"/>
          <p:nvPr/>
        </p:nvSpPr>
        <p:spPr>
          <a:xfrm>
            <a:off x="11523783" y="5639750"/>
            <a:ext cx="56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5B7C3-1A45-429B-B30B-0D1F681D16F5}"/>
              </a:ext>
            </a:extLst>
          </p:cNvPr>
          <p:cNvSpPr txBox="1"/>
          <p:nvPr/>
        </p:nvSpPr>
        <p:spPr>
          <a:xfrm>
            <a:off x="5615362" y="6023685"/>
            <a:ext cx="47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4843E-BEF5-4D48-A6C6-72BBF7E5116C}"/>
              </a:ext>
            </a:extLst>
          </p:cNvPr>
          <p:cNvSpPr txBox="1"/>
          <p:nvPr/>
        </p:nvSpPr>
        <p:spPr>
          <a:xfrm>
            <a:off x="8185389" y="3261547"/>
            <a:ext cx="267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y = g(x)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805678-ED0C-44BB-9172-5741AEDC3729}"/>
              </a:ext>
            </a:extLst>
          </p:cNvPr>
          <p:cNvCxnSpPr>
            <a:cxnSpLocks/>
          </p:cNvCxnSpPr>
          <p:nvPr/>
        </p:nvCxnSpPr>
        <p:spPr>
          <a:xfrm>
            <a:off x="5838092" y="5922498"/>
            <a:ext cx="0" cy="2250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BB8D3-C902-46EE-84D1-98261665DDC9}"/>
              </a:ext>
            </a:extLst>
          </p:cNvPr>
          <p:cNvCxnSpPr>
            <a:cxnSpLocks/>
          </p:cNvCxnSpPr>
          <p:nvPr/>
        </p:nvCxnSpPr>
        <p:spPr>
          <a:xfrm flipH="1">
            <a:off x="0" y="5936566"/>
            <a:ext cx="12192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9D75E7D-0EC3-4DC2-810C-297ED8A8B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96"/>
          <a:stretch/>
        </p:blipFill>
        <p:spPr>
          <a:xfrm>
            <a:off x="5092505" y="4693757"/>
            <a:ext cx="7126842" cy="12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2B51AD-638D-4BB1-9972-AB999DF57545}"/>
                  </a:ext>
                </a:extLst>
              </p:cNvPr>
              <p:cNvSpPr txBox="1"/>
              <p:nvPr/>
            </p:nvSpPr>
            <p:spPr>
              <a:xfrm>
                <a:off x="570159" y="-9903"/>
                <a:ext cx="635238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6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6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6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2B51AD-638D-4BB1-9972-AB999DF57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9" y="-9903"/>
                <a:ext cx="635238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C00E41-177C-4043-AA7B-90675AE85805}"/>
                  </a:ext>
                </a:extLst>
              </p:cNvPr>
              <p:cNvSpPr txBox="1"/>
              <p:nvPr/>
            </p:nvSpPr>
            <p:spPr>
              <a:xfrm>
                <a:off x="42520" y="1500806"/>
                <a:ext cx="1214948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5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5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C00E41-177C-4043-AA7B-90675AE8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0" y="1500806"/>
                <a:ext cx="1214948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7753A-1F14-49EA-BEF4-8125C2873FE0}"/>
                  </a:ext>
                </a:extLst>
              </p:cNvPr>
              <p:cNvSpPr txBox="1"/>
              <p:nvPr/>
            </p:nvSpPr>
            <p:spPr>
              <a:xfrm>
                <a:off x="2705108" y="4519464"/>
                <a:ext cx="6824304" cy="1675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4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4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97753A-1F14-49EA-BEF4-8125C2873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8" y="4519464"/>
                <a:ext cx="6824304" cy="1675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88DFE3-408A-466D-8606-8D3EB02ECC5F}"/>
                  </a:ext>
                </a:extLst>
              </p:cNvPr>
              <p:cNvSpPr txBox="1"/>
              <p:nvPr/>
            </p:nvSpPr>
            <p:spPr>
              <a:xfrm>
                <a:off x="0" y="2598003"/>
                <a:ext cx="85287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5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88DFE3-408A-466D-8606-8D3EB02E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8003"/>
                <a:ext cx="852874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79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126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60</cp:revision>
  <dcterms:created xsi:type="dcterms:W3CDTF">2019-12-10T23:58:15Z</dcterms:created>
  <dcterms:modified xsi:type="dcterms:W3CDTF">2019-12-11T06:58:57Z</dcterms:modified>
</cp:coreProperties>
</file>