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6130174" y="2202873"/>
            <a:ext cx="462" cy="19223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88973" y="2275609"/>
            <a:ext cx="2138" cy="1849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42063" y="2211665"/>
            <a:ext cx="0" cy="1913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89510" y="2064394"/>
            <a:ext cx="0" cy="2060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08570" y="2263620"/>
            <a:ext cx="0" cy="18650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06970" y="2114550"/>
            <a:ext cx="0" cy="2014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</p:cNvCxnSpPr>
          <p:nvPr/>
        </p:nvCxnSpPr>
        <p:spPr>
          <a:xfrm>
            <a:off x="4883177" y="2263620"/>
            <a:ext cx="0" cy="18650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</p:cNvCxnSpPr>
          <p:nvPr/>
        </p:nvCxnSpPr>
        <p:spPr>
          <a:xfrm>
            <a:off x="6553015" y="2211665"/>
            <a:ext cx="0" cy="1913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1"/>
          </p:cNvCxnSpPr>
          <p:nvPr/>
        </p:nvCxnSpPr>
        <p:spPr>
          <a:xfrm>
            <a:off x="3149812" y="2014238"/>
            <a:ext cx="0" cy="2114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533525" y="4125191"/>
            <a:ext cx="655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2575" y="2014149"/>
            <a:ext cx="6534150" cy="394943"/>
          </a:xfrm>
          <a:custGeom>
            <a:avLst/>
            <a:gdLst>
              <a:gd name="connsiteX0" fmla="*/ 0 w 7481455"/>
              <a:gd name="connsiteY0" fmla="*/ 280643 h 394943"/>
              <a:gd name="connsiteX1" fmla="*/ 1828800 w 7481455"/>
              <a:gd name="connsiteY1" fmla="*/ 89 h 394943"/>
              <a:gd name="connsiteX2" fmla="*/ 3813464 w 7481455"/>
              <a:gd name="connsiteY2" fmla="*/ 249471 h 394943"/>
              <a:gd name="connsiteX3" fmla="*/ 5725391 w 7481455"/>
              <a:gd name="connsiteY3" fmla="*/ 197516 h 394943"/>
              <a:gd name="connsiteX4" fmla="*/ 7481455 w 7481455"/>
              <a:gd name="connsiteY4" fmla="*/ 394943 h 39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1455" h="394943">
                <a:moveTo>
                  <a:pt x="0" y="280643"/>
                </a:moveTo>
                <a:cubicBezTo>
                  <a:pt x="596611" y="142963"/>
                  <a:pt x="1193223" y="5284"/>
                  <a:pt x="1828800" y="89"/>
                </a:cubicBezTo>
                <a:cubicBezTo>
                  <a:pt x="2464377" y="-5106"/>
                  <a:pt x="3164032" y="216567"/>
                  <a:pt x="3813464" y="249471"/>
                </a:cubicBezTo>
                <a:cubicBezTo>
                  <a:pt x="4462896" y="282375"/>
                  <a:pt x="5114059" y="173271"/>
                  <a:pt x="5725391" y="197516"/>
                </a:cubicBezTo>
                <a:cubicBezTo>
                  <a:pt x="6336723" y="221761"/>
                  <a:pt x="6909089" y="308352"/>
                  <a:pt x="7481455" y="394943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33525" y="971550"/>
            <a:ext cx="28575" cy="31986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80172" y="1514385"/>
            <a:ext cx="50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y</a:t>
            </a:r>
            <a:r>
              <a:rPr lang="en-US" sz="2000" baseline="-25000" dirty="0" smtClean="0">
                <a:solidFill>
                  <a:srgbClr val="7030A0"/>
                </a:solidFill>
              </a:rPr>
              <a:t>0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59312" y="41702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62515" y="417021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86517" y="1592718"/>
            <a:ext cx="52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y</a:t>
            </a:r>
            <a:r>
              <a:rPr lang="en-US" sz="2000" baseline="-25000" dirty="0" smtClean="0">
                <a:solidFill>
                  <a:srgbClr val="7030A0"/>
                </a:solidFill>
              </a:rPr>
              <a:t>1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414285" y="1792773"/>
            <a:ext cx="52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y</a:t>
            </a:r>
            <a:r>
              <a:rPr lang="en-US" sz="2000" baseline="-25000" dirty="0" smtClean="0">
                <a:solidFill>
                  <a:srgbClr val="7030A0"/>
                </a:solidFill>
              </a:rPr>
              <a:t>n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83304" y="1735162"/>
            <a:ext cx="66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y</a:t>
            </a:r>
            <a:r>
              <a:rPr lang="en-US" sz="2000" baseline="-25000" dirty="0" smtClean="0">
                <a:solidFill>
                  <a:srgbClr val="7030A0"/>
                </a:solidFill>
              </a:rPr>
              <a:t>n-1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533525" y="4125191"/>
            <a:ext cx="655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552575" y="2014149"/>
            <a:ext cx="6534150" cy="394943"/>
          </a:xfrm>
          <a:custGeom>
            <a:avLst/>
            <a:gdLst>
              <a:gd name="connsiteX0" fmla="*/ 0 w 7481455"/>
              <a:gd name="connsiteY0" fmla="*/ 280643 h 394943"/>
              <a:gd name="connsiteX1" fmla="*/ 1828800 w 7481455"/>
              <a:gd name="connsiteY1" fmla="*/ 89 h 394943"/>
              <a:gd name="connsiteX2" fmla="*/ 3813464 w 7481455"/>
              <a:gd name="connsiteY2" fmla="*/ 249471 h 394943"/>
              <a:gd name="connsiteX3" fmla="*/ 5725391 w 7481455"/>
              <a:gd name="connsiteY3" fmla="*/ 197516 h 394943"/>
              <a:gd name="connsiteX4" fmla="*/ 7481455 w 7481455"/>
              <a:gd name="connsiteY4" fmla="*/ 394943 h 39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1455" h="394943">
                <a:moveTo>
                  <a:pt x="0" y="280643"/>
                </a:moveTo>
                <a:cubicBezTo>
                  <a:pt x="596611" y="142963"/>
                  <a:pt x="1193223" y="5284"/>
                  <a:pt x="1828800" y="89"/>
                </a:cubicBezTo>
                <a:cubicBezTo>
                  <a:pt x="2464377" y="-5106"/>
                  <a:pt x="3164032" y="216567"/>
                  <a:pt x="3813464" y="249471"/>
                </a:cubicBezTo>
                <a:cubicBezTo>
                  <a:pt x="4462896" y="282375"/>
                  <a:pt x="5114059" y="173271"/>
                  <a:pt x="5725391" y="197516"/>
                </a:cubicBezTo>
                <a:cubicBezTo>
                  <a:pt x="6336723" y="221761"/>
                  <a:pt x="6909089" y="308352"/>
                  <a:pt x="7481455" y="394943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33525" y="971550"/>
            <a:ext cx="28575" cy="31986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34200" y="156528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y</a:t>
            </a:r>
            <a:r>
              <a:rPr lang="en-US" sz="3600" dirty="0" smtClean="0">
                <a:solidFill>
                  <a:srgbClr val="7030A0"/>
                </a:solidFill>
              </a:rPr>
              <a:t> = f(</a:t>
            </a:r>
            <a:r>
              <a:rPr lang="en-US" sz="3600" dirty="0" smtClean="0">
                <a:solidFill>
                  <a:srgbClr val="FF0000"/>
                </a:solidFill>
              </a:rPr>
              <a:t>x</a:t>
            </a:r>
            <a:r>
              <a:rPr lang="en-US" sz="3600" dirty="0" smtClean="0">
                <a:solidFill>
                  <a:srgbClr val="7030A0"/>
                </a:solidFill>
              </a:rPr>
              <a:t>)</a:t>
            </a:r>
            <a:endParaRPr lang="en-US" sz="3600" baseline="-25000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648384"/>
            <a:ext cx="41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y</a:t>
            </a:r>
            <a:endParaRPr lang="en-US" sz="3600" baseline="-250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3067" y="4019550"/>
            <a:ext cx="44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x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3182351" y="4125190"/>
            <a:ext cx="612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9" idx="0"/>
          </p:cNvCxnSpPr>
          <p:nvPr/>
        </p:nvCxnSpPr>
        <p:spPr>
          <a:xfrm>
            <a:off x="3783474" y="1809750"/>
            <a:ext cx="0" cy="23854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82351" y="1733550"/>
            <a:ext cx="0" cy="2496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82351" y="1733550"/>
            <a:ext cx="601123" cy="76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6901" y="1333440"/>
            <a:ext cx="50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y</a:t>
            </a:r>
            <a:r>
              <a:rPr lang="en-US" sz="2000" baseline="-25000" dirty="0" smtClean="0">
                <a:solidFill>
                  <a:srgbClr val="7030A0"/>
                </a:solidFill>
              </a:rPr>
              <a:t>0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7872" y="1406116"/>
            <a:ext cx="52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y</a:t>
            </a:r>
            <a:r>
              <a:rPr lang="en-US" sz="2000" baseline="-25000" dirty="0" smtClean="0">
                <a:solidFill>
                  <a:srgbClr val="7030A0"/>
                </a:solidFill>
              </a:rPr>
              <a:t>1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1851" y="419446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7311" y="4195226"/>
            <a:ext cx="71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 </a:t>
            </a:r>
            <a:r>
              <a:rPr lang="en-US" sz="2000" b="1" dirty="0" smtClean="0">
                <a:solidFill>
                  <a:srgbClr val="FF0000"/>
                </a:solidFill>
              </a:rPr>
              <a:t>+ h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438150"/>
                <a:ext cx="8499764" cy="324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∗(</m:t>
                          </m:r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3600" b="0" i="1" baseline="-2500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3600" b="0" i="1" baseline="-2500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3600" i="1">
                              <a:latin typeface="Cambria Math"/>
                            </a:rPr>
                            <m:t>∗(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3600" b="0" i="1" baseline="-2500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3600" i="1">
                              <a:latin typeface="Cambria Math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3600" b="0" i="1" baseline="-2500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3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/>
                        </a:rPr>
                        <m:t>+</m:t>
                      </m:r>
                      <m:r>
                        <a:rPr lang="en-US" sz="3600" b="0" i="1" smtClean="0">
                          <a:latin typeface="Cambria Math"/>
                        </a:rPr>
                        <m:t>…+</m:t>
                      </m:r>
                      <m:f>
                        <m:fPr>
                          <m:ctrlPr>
                            <a:rPr lang="en-US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3600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3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3600" i="1" baseline="-2500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sz="3600" b="0" i="1" baseline="-2500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3600" i="1" baseline="-2500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sz="3600" i="1" baseline="-2500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3600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3600" b="0" i="1" baseline="-2500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sz="3600" b="0" i="1" baseline="-2500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3600" b="0" i="1" baseline="-2500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8150"/>
                <a:ext cx="8499764" cy="3247043"/>
              </a:xfrm>
              <a:prstGeom prst="rect">
                <a:avLst/>
              </a:prstGeom>
              <a:blipFill rotWithShape="1">
                <a:blip r:embed="rId2"/>
                <a:stretch>
                  <a:fillRect r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2038350"/>
                <a:ext cx="9144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3200" i="1" baseline="-2500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3200" i="1" baseline="-2500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3200" i="1" baseline="-2500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+…+</m:t>
                              </m:r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3200" b="0" i="1" baseline="-2500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sz="3200" b="0" i="1" baseline="-2500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baseline="-25000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3200" i="1" baseline="-2500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8350"/>
                <a:ext cx="9144000" cy="1024127"/>
              </a:xfrm>
              <a:prstGeom prst="rect">
                <a:avLst/>
              </a:prstGeom>
              <a:blipFill rotWithShape="1">
                <a:blip r:embed="rId2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92</Words>
  <Application>Microsoft Office PowerPoint</Application>
  <PresentationFormat>On-screen Show (16:9)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17</cp:revision>
  <dcterms:created xsi:type="dcterms:W3CDTF">2006-08-16T00:00:00Z</dcterms:created>
  <dcterms:modified xsi:type="dcterms:W3CDTF">2018-11-19T10:36:55Z</dcterms:modified>
</cp:coreProperties>
</file>