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BDA7-6E9D-4CE9-9F03-F8E451B31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C1774-7A84-4814-BBB8-2A22F02F6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A2A0-F41A-4518-96CF-3FF39B55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D55C-2205-473A-9A1D-010ECCE6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11A0-8809-4458-ADC0-942034C4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716F-87AD-4FC7-9340-A083DD64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F6017-1EE5-4BFB-8ADB-A889BF7C8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4819-6B22-4A23-BB51-8ABD7CF4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5071-C200-44F9-8FBC-0B241B32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DE5C-3D41-4BDC-BF7F-191CF6A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B6F9B-4E15-4C4B-9767-B3C05A723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17B68-340D-4EDC-8BE3-611526D9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81BB-C652-41D1-873F-68180A87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AF98-C6AF-4349-A241-BE49D474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D7CA-12A7-4FA8-AB47-9FBBB1C1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596D-2719-4597-B2FE-690D2162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D1B6-A25C-4894-9257-3CDEA569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E601-3415-4B51-B6A5-8386B1B1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17E1-D819-4D77-A195-494229E3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7090-473B-4F33-A54C-3F6D101D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3709-1E8B-4FD5-ADCE-46B23E4A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575C-09E7-4647-AC55-29514C41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3C51-4E48-4650-AA23-B6A863E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79B9-BDD2-4FF0-B3DA-AD30DD72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A4EC-E77C-46F5-8C97-002276DA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E20C-79D6-4E9B-BA15-56151B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3282-FCE3-4B8E-BBBE-06E35A61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53E72-BD3B-484E-BE85-E695631B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9A0D-BE78-4CC5-9C0F-9E34A67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E9EB-C1C4-4CF8-8409-F74340BD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00E5-495B-4F2A-89EA-FC3AF3F8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262-C026-46B5-A466-955388CB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B28E1-2991-4995-BBAE-6BC29D6D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F751-6362-44C2-9E0C-7DC95F7E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D045C-1961-429A-9AD2-A7DF10517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1F848-8FDF-4330-B3E1-B6D9F44D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A86CC-857C-44BF-AD40-238196F4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655BE-30DA-4D96-98F7-621361CE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92561-91DF-4ECE-A611-3F74B366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5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8861-C95A-4D26-BC6A-F597E06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FAA9-C124-4F72-88BC-8D7CB00E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2BF6D-4C4A-42E9-A8EC-EC74F7B3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74BB3-8E04-4193-929C-786E9515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6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2CAD-B131-48E6-B1C1-5C6C4477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23FA-C480-4778-9B27-0815BF14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13ED2-83CD-4008-A1CE-06C20C6C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A8F2-8F3F-43BD-945B-437BF32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89EC-4E9F-4590-ADC5-75117919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7B64-FB56-45C5-871B-95B4441D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F975D-6945-4622-BFDE-E33EDEE3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FC153-3A47-474B-9331-910BAC27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43DC3-C70C-48CC-8D7A-864342A3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F4EC-3745-43D8-9C41-FA4A2749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DAFD3-5C08-47D7-879F-154EC54F0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5241B-D768-4914-AAE8-C93F4C71F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FD23A-0D38-44FA-8CCF-919D46B9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F8CD-0E43-44AC-9381-AEE957C8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E821-5925-48CA-86E4-A73CA3D3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027C4-2140-45D6-808F-89D06433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34E5-9D32-47FA-ABAF-02A50061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12EC-4CAB-4FD0-9D26-0F4850386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EC79-E24F-41D7-BAFA-83E65808A45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AF0A-C8A7-4F77-B217-2444B4EC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E463-0F53-420C-946C-1364EA2FF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0061-9B70-4244-9DFF-4B8B9AD7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F61451-1126-46F4-BCA4-2A81825B99B9}"/>
              </a:ext>
            </a:extLst>
          </p:cNvPr>
          <p:cNvSpPr/>
          <p:nvPr/>
        </p:nvSpPr>
        <p:spPr>
          <a:xfrm>
            <a:off x="1172443" y="1589075"/>
            <a:ext cx="2089652" cy="1407914"/>
          </a:xfrm>
          <a:custGeom>
            <a:avLst/>
            <a:gdLst>
              <a:gd name="connsiteX0" fmla="*/ 851695 w 1741034"/>
              <a:gd name="connsiteY0" fmla="*/ 17842 h 1200673"/>
              <a:gd name="connsiteX1" fmla="*/ 190513 w 1741034"/>
              <a:gd name="connsiteY1" fmla="*/ 271060 h 1200673"/>
              <a:gd name="connsiteX2" fmla="*/ 49836 w 1741034"/>
              <a:gd name="connsiteY2" fmla="*/ 847836 h 1200673"/>
              <a:gd name="connsiteX3" fmla="*/ 936101 w 1741034"/>
              <a:gd name="connsiteY3" fmla="*/ 1199528 h 1200673"/>
              <a:gd name="connsiteX4" fmla="*/ 1709824 w 1741034"/>
              <a:gd name="connsiteY4" fmla="*/ 735294 h 1200673"/>
              <a:gd name="connsiteX5" fmla="*/ 1512876 w 1741034"/>
              <a:gd name="connsiteY5" fmla="*/ 102248 h 1200673"/>
              <a:gd name="connsiteX6" fmla="*/ 851695 w 1741034"/>
              <a:gd name="connsiteY6" fmla="*/ 17842 h 12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034" h="1200673">
                <a:moveTo>
                  <a:pt x="851695" y="17842"/>
                </a:moveTo>
                <a:cubicBezTo>
                  <a:pt x="631301" y="45977"/>
                  <a:pt x="324156" y="132728"/>
                  <a:pt x="190513" y="271060"/>
                </a:cubicBezTo>
                <a:cubicBezTo>
                  <a:pt x="56870" y="409392"/>
                  <a:pt x="-74429" y="693091"/>
                  <a:pt x="49836" y="847836"/>
                </a:cubicBezTo>
                <a:cubicBezTo>
                  <a:pt x="174101" y="1002581"/>
                  <a:pt x="659436" y="1218285"/>
                  <a:pt x="936101" y="1199528"/>
                </a:cubicBezTo>
                <a:cubicBezTo>
                  <a:pt x="1212766" y="1180771"/>
                  <a:pt x="1613695" y="918174"/>
                  <a:pt x="1709824" y="735294"/>
                </a:cubicBezTo>
                <a:cubicBezTo>
                  <a:pt x="1805953" y="552414"/>
                  <a:pt x="1662931" y="224168"/>
                  <a:pt x="1512876" y="102248"/>
                </a:cubicBezTo>
                <a:cubicBezTo>
                  <a:pt x="1362821" y="-19672"/>
                  <a:pt x="1072089" y="-10293"/>
                  <a:pt x="851695" y="178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O R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F5263-3FB9-4848-B2BF-7105BB46D61F}"/>
                  </a:ext>
                </a:extLst>
              </p:cNvPr>
              <p:cNvSpPr txBox="1"/>
              <p:nvPr/>
            </p:nvSpPr>
            <p:spPr>
              <a:xfrm>
                <a:off x="3772681" y="2046811"/>
                <a:ext cx="42292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F5263-3FB9-4848-B2BF-7105BB46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81" y="2046811"/>
                <a:ext cx="4229298" cy="492443"/>
              </a:xfrm>
              <a:prstGeom prst="rect">
                <a:avLst/>
              </a:prstGeom>
              <a:blipFill>
                <a:blip r:embed="rId2"/>
                <a:stretch>
                  <a:fillRect t="-20988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apezoid 7">
            <a:extLst>
              <a:ext uri="{FF2B5EF4-FFF2-40B4-BE49-F238E27FC236}">
                <a16:creationId xmlns:a16="http://schemas.microsoft.com/office/drawing/2014/main" id="{3749852C-4DEA-42F5-98FC-C55192CF584E}"/>
              </a:ext>
            </a:extLst>
          </p:cNvPr>
          <p:cNvSpPr/>
          <p:nvPr/>
        </p:nvSpPr>
        <p:spPr>
          <a:xfrm>
            <a:off x="829993" y="4063216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96039-C991-48BA-A361-CE10CF415578}"/>
                  </a:ext>
                </a:extLst>
              </p:cNvPr>
              <p:cNvSpPr txBox="1"/>
              <p:nvPr/>
            </p:nvSpPr>
            <p:spPr>
              <a:xfrm>
                <a:off x="3772681" y="4295297"/>
                <a:ext cx="4229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96039-C991-48BA-A361-CE10CF41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81" y="4295297"/>
                <a:ext cx="4229299" cy="492443"/>
              </a:xfrm>
              <a:prstGeom prst="rect">
                <a:avLst/>
              </a:prstGeom>
              <a:blipFill>
                <a:blip r:embed="rId3"/>
                <a:stretch>
                  <a:fillRect t="-212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>
            <a:extLst>
              <a:ext uri="{FF2B5EF4-FFF2-40B4-BE49-F238E27FC236}">
                <a16:creationId xmlns:a16="http://schemas.microsoft.com/office/drawing/2014/main" id="{4752F78E-B6C0-4325-8697-7D85573F6511}"/>
              </a:ext>
            </a:extLst>
          </p:cNvPr>
          <p:cNvSpPr/>
          <p:nvPr/>
        </p:nvSpPr>
        <p:spPr>
          <a:xfrm>
            <a:off x="8512565" y="1814730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6B42CE2E-08D1-4719-9823-14581AE91089}"/>
              </a:ext>
            </a:extLst>
          </p:cNvPr>
          <p:cNvSpPr/>
          <p:nvPr/>
        </p:nvSpPr>
        <p:spPr>
          <a:xfrm>
            <a:off x="8512564" y="4063215"/>
            <a:ext cx="2774553" cy="956603"/>
          </a:xfrm>
          <a:prstGeom prst="trapezoid">
            <a:avLst/>
          </a:prstGeom>
          <a:gradFill flip="none" rotWithShape="1">
            <a:gsLst>
              <a:gs pos="66000">
                <a:schemeClr val="accent4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1"/>
            <a:tileRect/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 U S T</a:t>
            </a:r>
          </a:p>
        </p:txBody>
      </p:sp>
    </p:spTree>
    <p:extLst>
      <p:ext uri="{BB962C8B-B14F-4D97-AF65-F5344CB8AC3E}">
        <p14:creationId xmlns:p14="http://schemas.microsoft.com/office/powerpoint/2010/main" val="13757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AB93D5-88FB-4E32-B80B-997EBF376A94}"/>
              </a:ext>
            </a:extLst>
          </p:cNvPr>
          <p:cNvSpPr/>
          <p:nvPr/>
        </p:nvSpPr>
        <p:spPr>
          <a:xfrm>
            <a:off x="4583131" y="2562081"/>
            <a:ext cx="1691640" cy="6623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A09CB-57CB-4B54-A2A0-EA01E703430F}"/>
              </a:ext>
            </a:extLst>
          </p:cNvPr>
          <p:cNvSpPr/>
          <p:nvPr/>
        </p:nvSpPr>
        <p:spPr>
          <a:xfrm>
            <a:off x="4593098" y="2785403"/>
            <a:ext cx="1664208" cy="439027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61965-0F33-4855-9C06-B695738EA142}"/>
              </a:ext>
            </a:extLst>
          </p:cNvPr>
          <p:cNvSpPr/>
          <p:nvPr/>
        </p:nvSpPr>
        <p:spPr>
          <a:xfrm>
            <a:off x="1814732" y="3429000"/>
            <a:ext cx="2082018" cy="1226438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furnace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D9C3E-325D-4D9E-ABED-33E4B3D5BB6B}"/>
              </a:ext>
            </a:extLst>
          </p:cNvPr>
          <p:cNvSpPr/>
          <p:nvPr/>
        </p:nvSpPr>
        <p:spPr>
          <a:xfrm>
            <a:off x="4192170" y="3226778"/>
            <a:ext cx="2532185" cy="2074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9AA56-A276-44D8-91C6-26261AA146AA}"/>
              </a:ext>
            </a:extLst>
          </p:cNvPr>
          <p:cNvSpPr/>
          <p:nvPr/>
        </p:nvSpPr>
        <p:spPr>
          <a:xfrm rot="5400000">
            <a:off x="3972261" y="3938472"/>
            <a:ext cx="1226438" cy="2074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20F3-6576-409B-B425-3153AE89E718}"/>
              </a:ext>
            </a:extLst>
          </p:cNvPr>
          <p:cNvSpPr/>
          <p:nvPr/>
        </p:nvSpPr>
        <p:spPr>
          <a:xfrm rot="5400000">
            <a:off x="5765301" y="3938470"/>
            <a:ext cx="1226440" cy="2075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9257F-60B8-4656-B5CA-3C2241DF2211}"/>
              </a:ext>
            </a:extLst>
          </p:cNvPr>
          <p:cNvSpPr/>
          <p:nvPr/>
        </p:nvSpPr>
        <p:spPr>
          <a:xfrm>
            <a:off x="5106781" y="2120706"/>
            <a:ext cx="654890" cy="772549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8200B2-F241-466C-9984-550CA7E4AFF7}"/>
              </a:ext>
            </a:extLst>
          </p:cNvPr>
          <p:cNvSpPr/>
          <p:nvPr/>
        </p:nvSpPr>
        <p:spPr>
          <a:xfrm>
            <a:off x="5106781" y="1626471"/>
            <a:ext cx="654889" cy="1266784"/>
          </a:xfrm>
          <a:custGeom>
            <a:avLst/>
            <a:gdLst>
              <a:gd name="connsiteX0" fmla="*/ 31134 w 692982"/>
              <a:gd name="connsiteY0" fmla="*/ 1280887 h 1280887"/>
              <a:gd name="connsiteX1" fmla="*/ 31134 w 692982"/>
              <a:gd name="connsiteY1" fmla="*/ 338351 h 1280887"/>
              <a:gd name="connsiteX2" fmla="*/ 354691 w 692982"/>
              <a:gd name="connsiteY2" fmla="*/ 14794 h 1280887"/>
              <a:gd name="connsiteX3" fmla="*/ 678248 w 692982"/>
              <a:gd name="connsiteY3" fmla="*/ 183607 h 1280887"/>
              <a:gd name="connsiteX4" fmla="*/ 607910 w 692982"/>
              <a:gd name="connsiteY4" fmla="*/ 1280887 h 1280887"/>
              <a:gd name="connsiteX0" fmla="*/ 31134 w 660583"/>
              <a:gd name="connsiteY0" fmla="*/ 1266229 h 1266229"/>
              <a:gd name="connsiteX1" fmla="*/ 31134 w 660583"/>
              <a:gd name="connsiteY1" fmla="*/ 323693 h 1266229"/>
              <a:gd name="connsiteX2" fmla="*/ 354691 w 660583"/>
              <a:gd name="connsiteY2" fmla="*/ 136 h 1266229"/>
              <a:gd name="connsiteX3" fmla="*/ 636045 w 660583"/>
              <a:gd name="connsiteY3" fmla="*/ 351829 h 1266229"/>
              <a:gd name="connsiteX4" fmla="*/ 607910 w 660583"/>
              <a:gd name="connsiteY4" fmla="*/ 1266229 h 1266229"/>
              <a:gd name="connsiteX0" fmla="*/ 31134 w 660583"/>
              <a:gd name="connsiteY0" fmla="*/ 1266129 h 1266129"/>
              <a:gd name="connsiteX1" fmla="*/ 31134 w 660583"/>
              <a:gd name="connsiteY1" fmla="*/ 323593 h 1266129"/>
              <a:gd name="connsiteX2" fmla="*/ 354691 w 660583"/>
              <a:gd name="connsiteY2" fmla="*/ 36 h 1266129"/>
              <a:gd name="connsiteX3" fmla="*/ 636045 w 660583"/>
              <a:gd name="connsiteY3" fmla="*/ 337661 h 1266129"/>
              <a:gd name="connsiteX4" fmla="*/ 607910 w 660583"/>
              <a:gd name="connsiteY4" fmla="*/ 1266129 h 1266129"/>
              <a:gd name="connsiteX0" fmla="*/ 29162 w 660650"/>
              <a:gd name="connsiteY0" fmla="*/ 1266129 h 1266129"/>
              <a:gd name="connsiteX1" fmla="*/ 29162 w 660650"/>
              <a:gd name="connsiteY1" fmla="*/ 323593 h 1266129"/>
              <a:gd name="connsiteX2" fmla="*/ 324584 w 660650"/>
              <a:gd name="connsiteY2" fmla="*/ 36 h 1266129"/>
              <a:gd name="connsiteX3" fmla="*/ 634073 w 660650"/>
              <a:gd name="connsiteY3" fmla="*/ 337661 h 1266129"/>
              <a:gd name="connsiteX4" fmla="*/ 605938 w 660650"/>
              <a:gd name="connsiteY4" fmla="*/ 1266129 h 1266129"/>
              <a:gd name="connsiteX0" fmla="*/ 29162 w 660650"/>
              <a:gd name="connsiteY0" fmla="*/ 1266784 h 1266784"/>
              <a:gd name="connsiteX1" fmla="*/ 29162 w 660650"/>
              <a:gd name="connsiteY1" fmla="*/ 324248 h 1266784"/>
              <a:gd name="connsiteX2" fmla="*/ 324584 w 660650"/>
              <a:gd name="connsiteY2" fmla="*/ 691 h 1266784"/>
              <a:gd name="connsiteX3" fmla="*/ 634073 w 660650"/>
              <a:gd name="connsiteY3" fmla="*/ 338316 h 1266784"/>
              <a:gd name="connsiteX4" fmla="*/ 605938 w 660650"/>
              <a:gd name="connsiteY4" fmla="*/ 1266784 h 1266784"/>
              <a:gd name="connsiteX0" fmla="*/ 29162 w 660650"/>
              <a:gd name="connsiteY0" fmla="*/ 1266784 h 1266784"/>
              <a:gd name="connsiteX1" fmla="*/ 29162 w 660650"/>
              <a:gd name="connsiteY1" fmla="*/ 324248 h 1266784"/>
              <a:gd name="connsiteX2" fmla="*/ 324584 w 660650"/>
              <a:gd name="connsiteY2" fmla="*/ 691 h 1266784"/>
              <a:gd name="connsiteX3" fmla="*/ 634073 w 660650"/>
              <a:gd name="connsiteY3" fmla="*/ 338316 h 1266784"/>
              <a:gd name="connsiteX4" fmla="*/ 605938 w 660650"/>
              <a:gd name="connsiteY4" fmla="*/ 1266784 h 1266784"/>
              <a:gd name="connsiteX0" fmla="*/ 23401 w 654889"/>
              <a:gd name="connsiteY0" fmla="*/ 1266784 h 1266784"/>
              <a:gd name="connsiteX1" fmla="*/ 23401 w 654889"/>
              <a:gd name="connsiteY1" fmla="*/ 324248 h 1266784"/>
              <a:gd name="connsiteX2" fmla="*/ 318823 w 654889"/>
              <a:gd name="connsiteY2" fmla="*/ 691 h 1266784"/>
              <a:gd name="connsiteX3" fmla="*/ 628312 w 654889"/>
              <a:gd name="connsiteY3" fmla="*/ 338316 h 1266784"/>
              <a:gd name="connsiteX4" fmla="*/ 600177 w 654889"/>
              <a:gd name="connsiteY4" fmla="*/ 1266784 h 1266784"/>
              <a:gd name="connsiteX0" fmla="*/ 23401 w 654889"/>
              <a:gd name="connsiteY0" fmla="*/ 1266784 h 1266784"/>
              <a:gd name="connsiteX1" fmla="*/ 23401 w 654889"/>
              <a:gd name="connsiteY1" fmla="*/ 324248 h 1266784"/>
              <a:gd name="connsiteX2" fmla="*/ 318823 w 654889"/>
              <a:gd name="connsiteY2" fmla="*/ 691 h 1266784"/>
              <a:gd name="connsiteX3" fmla="*/ 628312 w 654889"/>
              <a:gd name="connsiteY3" fmla="*/ 338316 h 1266784"/>
              <a:gd name="connsiteX4" fmla="*/ 600177 w 654889"/>
              <a:gd name="connsiteY4" fmla="*/ 1266784 h 126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89" h="1266784">
                <a:moveTo>
                  <a:pt x="23401" y="1266784"/>
                </a:moveTo>
                <a:cubicBezTo>
                  <a:pt x="-3562" y="901023"/>
                  <a:pt x="-11768" y="549331"/>
                  <a:pt x="23401" y="324248"/>
                </a:cubicBezTo>
                <a:cubicBezTo>
                  <a:pt x="58570" y="99165"/>
                  <a:pt x="133599" y="12414"/>
                  <a:pt x="318823" y="691"/>
                </a:cubicBezTo>
                <a:cubicBezTo>
                  <a:pt x="504047" y="-11032"/>
                  <a:pt x="581420" y="127301"/>
                  <a:pt x="628312" y="338316"/>
                </a:cubicBezTo>
                <a:cubicBezTo>
                  <a:pt x="675204" y="549331"/>
                  <a:pt x="656447" y="823651"/>
                  <a:pt x="600177" y="126678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A641949-678B-4096-9E40-72C681151D22}"/>
              </a:ext>
            </a:extLst>
          </p:cNvPr>
          <p:cNvSpPr/>
          <p:nvPr/>
        </p:nvSpPr>
        <p:spPr>
          <a:xfrm>
            <a:off x="2366890" y="2000597"/>
            <a:ext cx="3183372" cy="1405797"/>
          </a:xfrm>
          <a:custGeom>
            <a:avLst/>
            <a:gdLst>
              <a:gd name="connsiteX0" fmla="*/ 3162603 w 3184261"/>
              <a:gd name="connsiteY0" fmla="*/ 32123 h 1412769"/>
              <a:gd name="connsiteX1" fmla="*/ 3162603 w 3184261"/>
              <a:gd name="connsiteY1" fmla="*/ 862117 h 1412769"/>
              <a:gd name="connsiteX2" fmla="*/ 2937520 w 3184261"/>
              <a:gd name="connsiteY2" fmla="*/ 1115335 h 1412769"/>
              <a:gd name="connsiteX3" fmla="*/ 2515489 w 3184261"/>
              <a:gd name="connsiteY3" fmla="*/ 1073132 h 1412769"/>
              <a:gd name="connsiteX4" fmla="*/ 2346677 w 3184261"/>
              <a:gd name="connsiteY4" fmla="*/ 735507 h 1412769"/>
              <a:gd name="connsiteX5" fmla="*/ 2304474 w 3184261"/>
              <a:gd name="connsiteY5" fmla="*/ 383815 h 1412769"/>
              <a:gd name="connsiteX6" fmla="*/ 1882443 w 3184261"/>
              <a:gd name="connsiteY6" fmla="*/ 116529 h 1412769"/>
              <a:gd name="connsiteX7" fmla="*/ 939908 w 3184261"/>
              <a:gd name="connsiteY7" fmla="*/ 313477 h 1412769"/>
              <a:gd name="connsiteX8" fmla="*/ 630418 w 3184261"/>
              <a:gd name="connsiteY8" fmla="*/ 468221 h 1412769"/>
              <a:gd name="connsiteX9" fmla="*/ 531945 w 3184261"/>
              <a:gd name="connsiteY9" fmla="*/ 622966 h 1412769"/>
              <a:gd name="connsiteX10" fmla="*/ 785163 w 3184261"/>
              <a:gd name="connsiteY10" fmla="*/ 735507 h 1412769"/>
              <a:gd name="connsiteX11" fmla="*/ 939908 w 3184261"/>
              <a:gd name="connsiteY11" fmla="*/ 1129403 h 1412769"/>
              <a:gd name="connsiteX12" fmla="*/ 883637 w 3184261"/>
              <a:gd name="connsiteY12" fmla="*/ 1284147 h 1412769"/>
              <a:gd name="connsiteX13" fmla="*/ 616351 w 3184261"/>
              <a:gd name="connsiteY13" fmla="*/ 1410757 h 1412769"/>
              <a:gd name="connsiteX14" fmla="*/ 236523 w 3184261"/>
              <a:gd name="connsiteY14" fmla="*/ 1354486 h 1412769"/>
              <a:gd name="connsiteX15" fmla="*/ 25508 w 3184261"/>
              <a:gd name="connsiteY15" fmla="*/ 1256012 h 1412769"/>
              <a:gd name="connsiteX16" fmla="*/ 11440 w 3184261"/>
              <a:gd name="connsiteY16" fmla="*/ 1030929 h 1412769"/>
              <a:gd name="connsiteX17" fmla="*/ 95846 w 3184261"/>
              <a:gd name="connsiteY17" fmla="*/ 819913 h 1412769"/>
              <a:gd name="connsiteX18" fmla="*/ 264658 w 3184261"/>
              <a:gd name="connsiteY18" fmla="*/ 693304 h 1412769"/>
              <a:gd name="connsiteX19" fmla="*/ 405335 w 3184261"/>
              <a:gd name="connsiteY19" fmla="*/ 637033 h 1412769"/>
              <a:gd name="connsiteX20" fmla="*/ 574148 w 3184261"/>
              <a:gd name="connsiteY20" fmla="*/ 383815 h 1412769"/>
              <a:gd name="connsiteX21" fmla="*/ 700757 w 3184261"/>
              <a:gd name="connsiteY21" fmla="*/ 257206 h 1412769"/>
              <a:gd name="connsiteX22" fmla="*/ 1164991 w 3184261"/>
              <a:gd name="connsiteY22" fmla="*/ 116529 h 1412769"/>
              <a:gd name="connsiteX23" fmla="*/ 1629225 w 3184261"/>
              <a:gd name="connsiteY23" fmla="*/ 74326 h 1412769"/>
              <a:gd name="connsiteX24" fmla="*/ 2234135 w 3184261"/>
              <a:gd name="connsiteY24" fmla="*/ 32123 h 1412769"/>
              <a:gd name="connsiteX25" fmla="*/ 2445151 w 3184261"/>
              <a:gd name="connsiteY25" fmla="*/ 594830 h 1412769"/>
              <a:gd name="connsiteX26" fmla="*/ 2501422 w 3184261"/>
              <a:gd name="connsiteY26" fmla="*/ 890252 h 1412769"/>
              <a:gd name="connsiteX27" fmla="*/ 2768708 w 3184261"/>
              <a:gd name="connsiteY27" fmla="*/ 1030929 h 1412769"/>
              <a:gd name="connsiteX28" fmla="*/ 3035994 w 3184261"/>
              <a:gd name="connsiteY28" fmla="*/ 848049 h 1412769"/>
              <a:gd name="connsiteX29" fmla="*/ 3050062 w 3184261"/>
              <a:gd name="connsiteY29" fmla="*/ 383815 h 1412769"/>
              <a:gd name="connsiteX30" fmla="*/ 3021926 w 3184261"/>
              <a:gd name="connsiteY30" fmla="*/ 46190 h 1412769"/>
              <a:gd name="connsiteX0" fmla="*/ 3162603 w 3184261"/>
              <a:gd name="connsiteY0" fmla="*/ 50532 h 1431178"/>
              <a:gd name="connsiteX1" fmla="*/ 3162603 w 3184261"/>
              <a:gd name="connsiteY1" fmla="*/ 880526 h 1431178"/>
              <a:gd name="connsiteX2" fmla="*/ 2937520 w 3184261"/>
              <a:gd name="connsiteY2" fmla="*/ 1133744 h 1431178"/>
              <a:gd name="connsiteX3" fmla="*/ 2515489 w 3184261"/>
              <a:gd name="connsiteY3" fmla="*/ 1091541 h 1431178"/>
              <a:gd name="connsiteX4" fmla="*/ 2346677 w 3184261"/>
              <a:gd name="connsiteY4" fmla="*/ 753916 h 1431178"/>
              <a:gd name="connsiteX5" fmla="*/ 2304474 w 3184261"/>
              <a:gd name="connsiteY5" fmla="*/ 402224 h 1431178"/>
              <a:gd name="connsiteX6" fmla="*/ 1882443 w 3184261"/>
              <a:gd name="connsiteY6" fmla="*/ 134938 h 1431178"/>
              <a:gd name="connsiteX7" fmla="*/ 939908 w 3184261"/>
              <a:gd name="connsiteY7" fmla="*/ 331886 h 1431178"/>
              <a:gd name="connsiteX8" fmla="*/ 630418 w 3184261"/>
              <a:gd name="connsiteY8" fmla="*/ 486630 h 1431178"/>
              <a:gd name="connsiteX9" fmla="*/ 531945 w 3184261"/>
              <a:gd name="connsiteY9" fmla="*/ 641375 h 1431178"/>
              <a:gd name="connsiteX10" fmla="*/ 785163 w 3184261"/>
              <a:gd name="connsiteY10" fmla="*/ 753916 h 1431178"/>
              <a:gd name="connsiteX11" fmla="*/ 939908 w 3184261"/>
              <a:gd name="connsiteY11" fmla="*/ 1147812 h 1431178"/>
              <a:gd name="connsiteX12" fmla="*/ 883637 w 3184261"/>
              <a:gd name="connsiteY12" fmla="*/ 1302556 h 1431178"/>
              <a:gd name="connsiteX13" fmla="*/ 616351 w 3184261"/>
              <a:gd name="connsiteY13" fmla="*/ 1429166 h 1431178"/>
              <a:gd name="connsiteX14" fmla="*/ 236523 w 3184261"/>
              <a:gd name="connsiteY14" fmla="*/ 1372895 h 1431178"/>
              <a:gd name="connsiteX15" fmla="*/ 25508 w 3184261"/>
              <a:gd name="connsiteY15" fmla="*/ 1274421 h 1431178"/>
              <a:gd name="connsiteX16" fmla="*/ 11440 w 3184261"/>
              <a:gd name="connsiteY16" fmla="*/ 1049338 h 1431178"/>
              <a:gd name="connsiteX17" fmla="*/ 95846 w 3184261"/>
              <a:gd name="connsiteY17" fmla="*/ 838322 h 1431178"/>
              <a:gd name="connsiteX18" fmla="*/ 264658 w 3184261"/>
              <a:gd name="connsiteY18" fmla="*/ 711713 h 1431178"/>
              <a:gd name="connsiteX19" fmla="*/ 405335 w 3184261"/>
              <a:gd name="connsiteY19" fmla="*/ 655442 h 1431178"/>
              <a:gd name="connsiteX20" fmla="*/ 574148 w 3184261"/>
              <a:gd name="connsiteY20" fmla="*/ 402224 h 1431178"/>
              <a:gd name="connsiteX21" fmla="*/ 700757 w 3184261"/>
              <a:gd name="connsiteY21" fmla="*/ 275615 h 1431178"/>
              <a:gd name="connsiteX22" fmla="*/ 1164991 w 3184261"/>
              <a:gd name="connsiteY22" fmla="*/ 134938 h 1431178"/>
              <a:gd name="connsiteX23" fmla="*/ 1629225 w 3184261"/>
              <a:gd name="connsiteY23" fmla="*/ 36464 h 1431178"/>
              <a:gd name="connsiteX24" fmla="*/ 2234135 w 3184261"/>
              <a:gd name="connsiteY24" fmla="*/ 50532 h 1431178"/>
              <a:gd name="connsiteX25" fmla="*/ 2445151 w 3184261"/>
              <a:gd name="connsiteY25" fmla="*/ 613239 h 1431178"/>
              <a:gd name="connsiteX26" fmla="*/ 2501422 w 3184261"/>
              <a:gd name="connsiteY26" fmla="*/ 908661 h 1431178"/>
              <a:gd name="connsiteX27" fmla="*/ 2768708 w 3184261"/>
              <a:gd name="connsiteY27" fmla="*/ 1049338 h 1431178"/>
              <a:gd name="connsiteX28" fmla="*/ 3035994 w 3184261"/>
              <a:gd name="connsiteY28" fmla="*/ 866458 h 1431178"/>
              <a:gd name="connsiteX29" fmla="*/ 3050062 w 3184261"/>
              <a:gd name="connsiteY29" fmla="*/ 402224 h 1431178"/>
              <a:gd name="connsiteX30" fmla="*/ 3021926 w 3184261"/>
              <a:gd name="connsiteY30" fmla="*/ 64599 h 1431178"/>
              <a:gd name="connsiteX0" fmla="*/ 3162603 w 3184261"/>
              <a:gd name="connsiteY0" fmla="*/ 47314 h 1427960"/>
              <a:gd name="connsiteX1" fmla="*/ 3162603 w 3184261"/>
              <a:gd name="connsiteY1" fmla="*/ 877308 h 1427960"/>
              <a:gd name="connsiteX2" fmla="*/ 2937520 w 3184261"/>
              <a:gd name="connsiteY2" fmla="*/ 1130526 h 1427960"/>
              <a:gd name="connsiteX3" fmla="*/ 2515489 w 3184261"/>
              <a:gd name="connsiteY3" fmla="*/ 1088323 h 1427960"/>
              <a:gd name="connsiteX4" fmla="*/ 2346677 w 3184261"/>
              <a:gd name="connsiteY4" fmla="*/ 750698 h 1427960"/>
              <a:gd name="connsiteX5" fmla="*/ 2304474 w 3184261"/>
              <a:gd name="connsiteY5" fmla="*/ 399006 h 1427960"/>
              <a:gd name="connsiteX6" fmla="*/ 1882443 w 3184261"/>
              <a:gd name="connsiteY6" fmla="*/ 131720 h 1427960"/>
              <a:gd name="connsiteX7" fmla="*/ 939908 w 3184261"/>
              <a:gd name="connsiteY7" fmla="*/ 328668 h 1427960"/>
              <a:gd name="connsiteX8" fmla="*/ 630418 w 3184261"/>
              <a:gd name="connsiteY8" fmla="*/ 483412 h 1427960"/>
              <a:gd name="connsiteX9" fmla="*/ 531945 w 3184261"/>
              <a:gd name="connsiteY9" fmla="*/ 638157 h 1427960"/>
              <a:gd name="connsiteX10" fmla="*/ 785163 w 3184261"/>
              <a:gd name="connsiteY10" fmla="*/ 750698 h 1427960"/>
              <a:gd name="connsiteX11" fmla="*/ 939908 w 3184261"/>
              <a:gd name="connsiteY11" fmla="*/ 1144594 h 1427960"/>
              <a:gd name="connsiteX12" fmla="*/ 883637 w 3184261"/>
              <a:gd name="connsiteY12" fmla="*/ 1299338 h 1427960"/>
              <a:gd name="connsiteX13" fmla="*/ 616351 w 3184261"/>
              <a:gd name="connsiteY13" fmla="*/ 1425948 h 1427960"/>
              <a:gd name="connsiteX14" fmla="*/ 236523 w 3184261"/>
              <a:gd name="connsiteY14" fmla="*/ 1369677 h 1427960"/>
              <a:gd name="connsiteX15" fmla="*/ 25508 w 3184261"/>
              <a:gd name="connsiteY15" fmla="*/ 1271203 h 1427960"/>
              <a:gd name="connsiteX16" fmla="*/ 11440 w 3184261"/>
              <a:gd name="connsiteY16" fmla="*/ 1046120 h 1427960"/>
              <a:gd name="connsiteX17" fmla="*/ 95846 w 3184261"/>
              <a:gd name="connsiteY17" fmla="*/ 835104 h 1427960"/>
              <a:gd name="connsiteX18" fmla="*/ 264658 w 3184261"/>
              <a:gd name="connsiteY18" fmla="*/ 708495 h 1427960"/>
              <a:gd name="connsiteX19" fmla="*/ 405335 w 3184261"/>
              <a:gd name="connsiteY19" fmla="*/ 652224 h 1427960"/>
              <a:gd name="connsiteX20" fmla="*/ 574148 w 3184261"/>
              <a:gd name="connsiteY20" fmla="*/ 399006 h 1427960"/>
              <a:gd name="connsiteX21" fmla="*/ 700757 w 3184261"/>
              <a:gd name="connsiteY21" fmla="*/ 272397 h 1427960"/>
              <a:gd name="connsiteX22" fmla="*/ 1136855 w 3184261"/>
              <a:gd name="connsiteY22" fmla="*/ 61382 h 1427960"/>
              <a:gd name="connsiteX23" fmla="*/ 1629225 w 3184261"/>
              <a:gd name="connsiteY23" fmla="*/ 33246 h 1427960"/>
              <a:gd name="connsiteX24" fmla="*/ 2234135 w 3184261"/>
              <a:gd name="connsiteY24" fmla="*/ 47314 h 1427960"/>
              <a:gd name="connsiteX25" fmla="*/ 2445151 w 3184261"/>
              <a:gd name="connsiteY25" fmla="*/ 610021 h 1427960"/>
              <a:gd name="connsiteX26" fmla="*/ 2501422 w 3184261"/>
              <a:gd name="connsiteY26" fmla="*/ 905443 h 1427960"/>
              <a:gd name="connsiteX27" fmla="*/ 2768708 w 3184261"/>
              <a:gd name="connsiteY27" fmla="*/ 1046120 h 1427960"/>
              <a:gd name="connsiteX28" fmla="*/ 3035994 w 3184261"/>
              <a:gd name="connsiteY28" fmla="*/ 863240 h 1427960"/>
              <a:gd name="connsiteX29" fmla="*/ 3050062 w 3184261"/>
              <a:gd name="connsiteY29" fmla="*/ 399006 h 1427960"/>
              <a:gd name="connsiteX30" fmla="*/ 3021926 w 3184261"/>
              <a:gd name="connsiteY30" fmla="*/ 61381 h 1427960"/>
              <a:gd name="connsiteX0" fmla="*/ 3162603 w 3184261"/>
              <a:gd name="connsiteY0" fmla="*/ 67827 h 1448473"/>
              <a:gd name="connsiteX1" fmla="*/ 3162603 w 3184261"/>
              <a:gd name="connsiteY1" fmla="*/ 897821 h 1448473"/>
              <a:gd name="connsiteX2" fmla="*/ 2937520 w 3184261"/>
              <a:gd name="connsiteY2" fmla="*/ 1151039 h 1448473"/>
              <a:gd name="connsiteX3" fmla="*/ 2515489 w 3184261"/>
              <a:gd name="connsiteY3" fmla="*/ 1108836 h 1448473"/>
              <a:gd name="connsiteX4" fmla="*/ 2346677 w 3184261"/>
              <a:gd name="connsiteY4" fmla="*/ 771211 h 1448473"/>
              <a:gd name="connsiteX5" fmla="*/ 2304474 w 3184261"/>
              <a:gd name="connsiteY5" fmla="*/ 419519 h 1448473"/>
              <a:gd name="connsiteX6" fmla="*/ 1882443 w 3184261"/>
              <a:gd name="connsiteY6" fmla="*/ 152233 h 1448473"/>
              <a:gd name="connsiteX7" fmla="*/ 939908 w 3184261"/>
              <a:gd name="connsiteY7" fmla="*/ 349181 h 1448473"/>
              <a:gd name="connsiteX8" fmla="*/ 630418 w 3184261"/>
              <a:gd name="connsiteY8" fmla="*/ 503925 h 1448473"/>
              <a:gd name="connsiteX9" fmla="*/ 531945 w 3184261"/>
              <a:gd name="connsiteY9" fmla="*/ 658670 h 1448473"/>
              <a:gd name="connsiteX10" fmla="*/ 785163 w 3184261"/>
              <a:gd name="connsiteY10" fmla="*/ 771211 h 1448473"/>
              <a:gd name="connsiteX11" fmla="*/ 939908 w 3184261"/>
              <a:gd name="connsiteY11" fmla="*/ 1165107 h 1448473"/>
              <a:gd name="connsiteX12" fmla="*/ 883637 w 3184261"/>
              <a:gd name="connsiteY12" fmla="*/ 1319851 h 1448473"/>
              <a:gd name="connsiteX13" fmla="*/ 616351 w 3184261"/>
              <a:gd name="connsiteY13" fmla="*/ 1446461 h 1448473"/>
              <a:gd name="connsiteX14" fmla="*/ 236523 w 3184261"/>
              <a:gd name="connsiteY14" fmla="*/ 1390190 h 1448473"/>
              <a:gd name="connsiteX15" fmla="*/ 25508 w 3184261"/>
              <a:gd name="connsiteY15" fmla="*/ 1291716 h 1448473"/>
              <a:gd name="connsiteX16" fmla="*/ 11440 w 3184261"/>
              <a:gd name="connsiteY16" fmla="*/ 1066633 h 1448473"/>
              <a:gd name="connsiteX17" fmla="*/ 95846 w 3184261"/>
              <a:gd name="connsiteY17" fmla="*/ 855617 h 1448473"/>
              <a:gd name="connsiteX18" fmla="*/ 264658 w 3184261"/>
              <a:gd name="connsiteY18" fmla="*/ 729008 h 1448473"/>
              <a:gd name="connsiteX19" fmla="*/ 405335 w 3184261"/>
              <a:gd name="connsiteY19" fmla="*/ 672737 h 1448473"/>
              <a:gd name="connsiteX20" fmla="*/ 574148 w 3184261"/>
              <a:gd name="connsiteY20" fmla="*/ 419519 h 1448473"/>
              <a:gd name="connsiteX21" fmla="*/ 700757 w 3184261"/>
              <a:gd name="connsiteY21" fmla="*/ 292910 h 1448473"/>
              <a:gd name="connsiteX22" fmla="*/ 1136855 w 3184261"/>
              <a:gd name="connsiteY22" fmla="*/ 81895 h 1448473"/>
              <a:gd name="connsiteX23" fmla="*/ 1629225 w 3184261"/>
              <a:gd name="connsiteY23" fmla="*/ 11556 h 1448473"/>
              <a:gd name="connsiteX24" fmla="*/ 2234135 w 3184261"/>
              <a:gd name="connsiteY24" fmla="*/ 67827 h 1448473"/>
              <a:gd name="connsiteX25" fmla="*/ 2445151 w 3184261"/>
              <a:gd name="connsiteY25" fmla="*/ 630534 h 1448473"/>
              <a:gd name="connsiteX26" fmla="*/ 2501422 w 3184261"/>
              <a:gd name="connsiteY26" fmla="*/ 925956 h 1448473"/>
              <a:gd name="connsiteX27" fmla="*/ 2768708 w 3184261"/>
              <a:gd name="connsiteY27" fmla="*/ 1066633 h 1448473"/>
              <a:gd name="connsiteX28" fmla="*/ 3035994 w 3184261"/>
              <a:gd name="connsiteY28" fmla="*/ 883753 h 1448473"/>
              <a:gd name="connsiteX29" fmla="*/ 3050062 w 3184261"/>
              <a:gd name="connsiteY29" fmla="*/ 419519 h 1448473"/>
              <a:gd name="connsiteX30" fmla="*/ 3021926 w 3184261"/>
              <a:gd name="connsiteY30" fmla="*/ 81894 h 1448473"/>
              <a:gd name="connsiteX0" fmla="*/ 3162603 w 3184261"/>
              <a:gd name="connsiteY0" fmla="*/ 72558 h 1453204"/>
              <a:gd name="connsiteX1" fmla="*/ 3162603 w 3184261"/>
              <a:gd name="connsiteY1" fmla="*/ 902552 h 1453204"/>
              <a:gd name="connsiteX2" fmla="*/ 2937520 w 3184261"/>
              <a:gd name="connsiteY2" fmla="*/ 1155770 h 1453204"/>
              <a:gd name="connsiteX3" fmla="*/ 2515489 w 3184261"/>
              <a:gd name="connsiteY3" fmla="*/ 1113567 h 1453204"/>
              <a:gd name="connsiteX4" fmla="*/ 2346677 w 3184261"/>
              <a:gd name="connsiteY4" fmla="*/ 775942 h 1453204"/>
              <a:gd name="connsiteX5" fmla="*/ 2304474 w 3184261"/>
              <a:gd name="connsiteY5" fmla="*/ 424250 h 1453204"/>
              <a:gd name="connsiteX6" fmla="*/ 1882443 w 3184261"/>
              <a:gd name="connsiteY6" fmla="*/ 156964 h 1453204"/>
              <a:gd name="connsiteX7" fmla="*/ 939908 w 3184261"/>
              <a:gd name="connsiteY7" fmla="*/ 353912 h 1453204"/>
              <a:gd name="connsiteX8" fmla="*/ 630418 w 3184261"/>
              <a:gd name="connsiteY8" fmla="*/ 508656 h 1453204"/>
              <a:gd name="connsiteX9" fmla="*/ 531945 w 3184261"/>
              <a:gd name="connsiteY9" fmla="*/ 663401 h 1453204"/>
              <a:gd name="connsiteX10" fmla="*/ 785163 w 3184261"/>
              <a:gd name="connsiteY10" fmla="*/ 775942 h 1453204"/>
              <a:gd name="connsiteX11" fmla="*/ 939908 w 3184261"/>
              <a:gd name="connsiteY11" fmla="*/ 1169838 h 1453204"/>
              <a:gd name="connsiteX12" fmla="*/ 883637 w 3184261"/>
              <a:gd name="connsiteY12" fmla="*/ 1324582 h 1453204"/>
              <a:gd name="connsiteX13" fmla="*/ 616351 w 3184261"/>
              <a:gd name="connsiteY13" fmla="*/ 1451192 h 1453204"/>
              <a:gd name="connsiteX14" fmla="*/ 236523 w 3184261"/>
              <a:gd name="connsiteY14" fmla="*/ 1394921 h 1453204"/>
              <a:gd name="connsiteX15" fmla="*/ 25508 w 3184261"/>
              <a:gd name="connsiteY15" fmla="*/ 1296447 h 1453204"/>
              <a:gd name="connsiteX16" fmla="*/ 11440 w 3184261"/>
              <a:gd name="connsiteY16" fmla="*/ 1071364 h 1453204"/>
              <a:gd name="connsiteX17" fmla="*/ 95846 w 3184261"/>
              <a:gd name="connsiteY17" fmla="*/ 860348 h 1453204"/>
              <a:gd name="connsiteX18" fmla="*/ 264658 w 3184261"/>
              <a:gd name="connsiteY18" fmla="*/ 733739 h 1453204"/>
              <a:gd name="connsiteX19" fmla="*/ 405335 w 3184261"/>
              <a:gd name="connsiteY19" fmla="*/ 677468 h 1453204"/>
              <a:gd name="connsiteX20" fmla="*/ 574148 w 3184261"/>
              <a:gd name="connsiteY20" fmla="*/ 424250 h 1453204"/>
              <a:gd name="connsiteX21" fmla="*/ 700757 w 3184261"/>
              <a:gd name="connsiteY21" fmla="*/ 297641 h 1453204"/>
              <a:gd name="connsiteX22" fmla="*/ 1179058 w 3184261"/>
              <a:gd name="connsiteY22" fmla="*/ 156965 h 1453204"/>
              <a:gd name="connsiteX23" fmla="*/ 1629225 w 3184261"/>
              <a:gd name="connsiteY23" fmla="*/ 16287 h 1453204"/>
              <a:gd name="connsiteX24" fmla="*/ 2234135 w 3184261"/>
              <a:gd name="connsiteY24" fmla="*/ 72558 h 1453204"/>
              <a:gd name="connsiteX25" fmla="*/ 2445151 w 3184261"/>
              <a:gd name="connsiteY25" fmla="*/ 635265 h 1453204"/>
              <a:gd name="connsiteX26" fmla="*/ 2501422 w 3184261"/>
              <a:gd name="connsiteY26" fmla="*/ 930687 h 1453204"/>
              <a:gd name="connsiteX27" fmla="*/ 2768708 w 3184261"/>
              <a:gd name="connsiteY27" fmla="*/ 1071364 h 1453204"/>
              <a:gd name="connsiteX28" fmla="*/ 3035994 w 3184261"/>
              <a:gd name="connsiteY28" fmla="*/ 888484 h 1453204"/>
              <a:gd name="connsiteX29" fmla="*/ 3050062 w 3184261"/>
              <a:gd name="connsiteY29" fmla="*/ 424250 h 1453204"/>
              <a:gd name="connsiteX30" fmla="*/ 3021926 w 3184261"/>
              <a:gd name="connsiteY30" fmla="*/ 86625 h 1453204"/>
              <a:gd name="connsiteX0" fmla="*/ 3162603 w 3184261"/>
              <a:gd name="connsiteY0" fmla="*/ 64189 h 1444835"/>
              <a:gd name="connsiteX1" fmla="*/ 3162603 w 3184261"/>
              <a:gd name="connsiteY1" fmla="*/ 894183 h 1444835"/>
              <a:gd name="connsiteX2" fmla="*/ 2937520 w 3184261"/>
              <a:gd name="connsiteY2" fmla="*/ 1147401 h 1444835"/>
              <a:gd name="connsiteX3" fmla="*/ 2515489 w 3184261"/>
              <a:gd name="connsiteY3" fmla="*/ 1105198 h 1444835"/>
              <a:gd name="connsiteX4" fmla="*/ 2346677 w 3184261"/>
              <a:gd name="connsiteY4" fmla="*/ 767573 h 1444835"/>
              <a:gd name="connsiteX5" fmla="*/ 2304474 w 3184261"/>
              <a:gd name="connsiteY5" fmla="*/ 415881 h 1444835"/>
              <a:gd name="connsiteX6" fmla="*/ 1882443 w 3184261"/>
              <a:gd name="connsiteY6" fmla="*/ 148595 h 1444835"/>
              <a:gd name="connsiteX7" fmla="*/ 939908 w 3184261"/>
              <a:gd name="connsiteY7" fmla="*/ 345543 h 1444835"/>
              <a:gd name="connsiteX8" fmla="*/ 630418 w 3184261"/>
              <a:gd name="connsiteY8" fmla="*/ 500287 h 1444835"/>
              <a:gd name="connsiteX9" fmla="*/ 531945 w 3184261"/>
              <a:gd name="connsiteY9" fmla="*/ 655032 h 1444835"/>
              <a:gd name="connsiteX10" fmla="*/ 785163 w 3184261"/>
              <a:gd name="connsiteY10" fmla="*/ 767573 h 1444835"/>
              <a:gd name="connsiteX11" fmla="*/ 939908 w 3184261"/>
              <a:gd name="connsiteY11" fmla="*/ 1161469 h 1444835"/>
              <a:gd name="connsiteX12" fmla="*/ 883637 w 3184261"/>
              <a:gd name="connsiteY12" fmla="*/ 1316213 h 1444835"/>
              <a:gd name="connsiteX13" fmla="*/ 616351 w 3184261"/>
              <a:gd name="connsiteY13" fmla="*/ 1442823 h 1444835"/>
              <a:gd name="connsiteX14" fmla="*/ 236523 w 3184261"/>
              <a:gd name="connsiteY14" fmla="*/ 1386552 h 1444835"/>
              <a:gd name="connsiteX15" fmla="*/ 25508 w 3184261"/>
              <a:gd name="connsiteY15" fmla="*/ 1288078 h 1444835"/>
              <a:gd name="connsiteX16" fmla="*/ 11440 w 3184261"/>
              <a:gd name="connsiteY16" fmla="*/ 1062995 h 1444835"/>
              <a:gd name="connsiteX17" fmla="*/ 95846 w 3184261"/>
              <a:gd name="connsiteY17" fmla="*/ 851979 h 1444835"/>
              <a:gd name="connsiteX18" fmla="*/ 264658 w 3184261"/>
              <a:gd name="connsiteY18" fmla="*/ 725370 h 1444835"/>
              <a:gd name="connsiteX19" fmla="*/ 405335 w 3184261"/>
              <a:gd name="connsiteY19" fmla="*/ 669099 h 1444835"/>
              <a:gd name="connsiteX20" fmla="*/ 574148 w 3184261"/>
              <a:gd name="connsiteY20" fmla="*/ 415881 h 1444835"/>
              <a:gd name="connsiteX21" fmla="*/ 700757 w 3184261"/>
              <a:gd name="connsiteY21" fmla="*/ 289272 h 1444835"/>
              <a:gd name="connsiteX22" fmla="*/ 1179058 w 3184261"/>
              <a:gd name="connsiteY22" fmla="*/ 148596 h 1444835"/>
              <a:gd name="connsiteX23" fmla="*/ 1615157 w 3184261"/>
              <a:gd name="connsiteY23" fmla="*/ 21986 h 1444835"/>
              <a:gd name="connsiteX24" fmla="*/ 2234135 w 3184261"/>
              <a:gd name="connsiteY24" fmla="*/ 64189 h 1444835"/>
              <a:gd name="connsiteX25" fmla="*/ 2445151 w 3184261"/>
              <a:gd name="connsiteY25" fmla="*/ 626896 h 1444835"/>
              <a:gd name="connsiteX26" fmla="*/ 2501422 w 3184261"/>
              <a:gd name="connsiteY26" fmla="*/ 922318 h 1444835"/>
              <a:gd name="connsiteX27" fmla="*/ 2768708 w 3184261"/>
              <a:gd name="connsiteY27" fmla="*/ 1062995 h 1444835"/>
              <a:gd name="connsiteX28" fmla="*/ 3035994 w 3184261"/>
              <a:gd name="connsiteY28" fmla="*/ 880115 h 1444835"/>
              <a:gd name="connsiteX29" fmla="*/ 3050062 w 3184261"/>
              <a:gd name="connsiteY29" fmla="*/ 415881 h 1444835"/>
              <a:gd name="connsiteX30" fmla="*/ 3021926 w 3184261"/>
              <a:gd name="connsiteY30" fmla="*/ 78256 h 1444835"/>
              <a:gd name="connsiteX0" fmla="*/ 3162603 w 3184261"/>
              <a:gd name="connsiteY0" fmla="*/ 46199 h 1426845"/>
              <a:gd name="connsiteX1" fmla="*/ 3162603 w 3184261"/>
              <a:gd name="connsiteY1" fmla="*/ 876193 h 1426845"/>
              <a:gd name="connsiteX2" fmla="*/ 2937520 w 3184261"/>
              <a:gd name="connsiteY2" fmla="*/ 1129411 h 1426845"/>
              <a:gd name="connsiteX3" fmla="*/ 2515489 w 3184261"/>
              <a:gd name="connsiteY3" fmla="*/ 1087208 h 1426845"/>
              <a:gd name="connsiteX4" fmla="*/ 2346677 w 3184261"/>
              <a:gd name="connsiteY4" fmla="*/ 749583 h 1426845"/>
              <a:gd name="connsiteX5" fmla="*/ 2304474 w 3184261"/>
              <a:gd name="connsiteY5" fmla="*/ 397891 h 1426845"/>
              <a:gd name="connsiteX6" fmla="*/ 1882443 w 3184261"/>
              <a:gd name="connsiteY6" fmla="*/ 130605 h 1426845"/>
              <a:gd name="connsiteX7" fmla="*/ 939908 w 3184261"/>
              <a:gd name="connsiteY7" fmla="*/ 327553 h 1426845"/>
              <a:gd name="connsiteX8" fmla="*/ 630418 w 3184261"/>
              <a:gd name="connsiteY8" fmla="*/ 482297 h 1426845"/>
              <a:gd name="connsiteX9" fmla="*/ 531945 w 3184261"/>
              <a:gd name="connsiteY9" fmla="*/ 637042 h 1426845"/>
              <a:gd name="connsiteX10" fmla="*/ 785163 w 3184261"/>
              <a:gd name="connsiteY10" fmla="*/ 749583 h 1426845"/>
              <a:gd name="connsiteX11" fmla="*/ 939908 w 3184261"/>
              <a:gd name="connsiteY11" fmla="*/ 1143479 h 1426845"/>
              <a:gd name="connsiteX12" fmla="*/ 883637 w 3184261"/>
              <a:gd name="connsiteY12" fmla="*/ 1298223 h 1426845"/>
              <a:gd name="connsiteX13" fmla="*/ 616351 w 3184261"/>
              <a:gd name="connsiteY13" fmla="*/ 1424833 h 1426845"/>
              <a:gd name="connsiteX14" fmla="*/ 236523 w 3184261"/>
              <a:gd name="connsiteY14" fmla="*/ 1368562 h 1426845"/>
              <a:gd name="connsiteX15" fmla="*/ 25508 w 3184261"/>
              <a:gd name="connsiteY15" fmla="*/ 1270088 h 1426845"/>
              <a:gd name="connsiteX16" fmla="*/ 11440 w 3184261"/>
              <a:gd name="connsiteY16" fmla="*/ 1045005 h 1426845"/>
              <a:gd name="connsiteX17" fmla="*/ 95846 w 3184261"/>
              <a:gd name="connsiteY17" fmla="*/ 833989 h 1426845"/>
              <a:gd name="connsiteX18" fmla="*/ 264658 w 3184261"/>
              <a:gd name="connsiteY18" fmla="*/ 707380 h 1426845"/>
              <a:gd name="connsiteX19" fmla="*/ 405335 w 3184261"/>
              <a:gd name="connsiteY19" fmla="*/ 651109 h 1426845"/>
              <a:gd name="connsiteX20" fmla="*/ 574148 w 3184261"/>
              <a:gd name="connsiteY20" fmla="*/ 397891 h 1426845"/>
              <a:gd name="connsiteX21" fmla="*/ 700757 w 3184261"/>
              <a:gd name="connsiteY21" fmla="*/ 271282 h 1426845"/>
              <a:gd name="connsiteX22" fmla="*/ 1179058 w 3184261"/>
              <a:gd name="connsiteY22" fmla="*/ 130606 h 1426845"/>
              <a:gd name="connsiteX23" fmla="*/ 1615157 w 3184261"/>
              <a:gd name="connsiteY23" fmla="*/ 3996 h 1426845"/>
              <a:gd name="connsiteX24" fmla="*/ 2149729 w 3184261"/>
              <a:gd name="connsiteY24" fmla="*/ 88402 h 1426845"/>
              <a:gd name="connsiteX25" fmla="*/ 2445151 w 3184261"/>
              <a:gd name="connsiteY25" fmla="*/ 608906 h 1426845"/>
              <a:gd name="connsiteX26" fmla="*/ 2501422 w 3184261"/>
              <a:gd name="connsiteY26" fmla="*/ 904328 h 1426845"/>
              <a:gd name="connsiteX27" fmla="*/ 2768708 w 3184261"/>
              <a:gd name="connsiteY27" fmla="*/ 1045005 h 1426845"/>
              <a:gd name="connsiteX28" fmla="*/ 3035994 w 3184261"/>
              <a:gd name="connsiteY28" fmla="*/ 862125 h 1426845"/>
              <a:gd name="connsiteX29" fmla="*/ 3050062 w 3184261"/>
              <a:gd name="connsiteY29" fmla="*/ 397891 h 1426845"/>
              <a:gd name="connsiteX30" fmla="*/ 3021926 w 3184261"/>
              <a:gd name="connsiteY30" fmla="*/ 60266 h 1426845"/>
              <a:gd name="connsiteX0" fmla="*/ 3162603 w 3184261"/>
              <a:gd name="connsiteY0" fmla="*/ 34968 h 1415614"/>
              <a:gd name="connsiteX1" fmla="*/ 3162603 w 3184261"/>
              <a:gd name="connsiteY1" fmla="*/ 864962 h 1415614"/>
              <a:gd name="connsiteX2" fmla="*/ 2937520 w 3184261"/>
              <a:gd name="connsiteY2" fmla="*/ 1118180 h 1415614"/>
              <a:gd name="connsiteX3" fmla="*/ 2515489 w 3184261"/>
              <a:gd name="connsiteY3" fmla="*/ 1075977 h 1415614"/>
              <a:gd name="connsiteX4" fmla="*/ 2346677 w 3184261"/>
              <a:gd name="connsiteY4" fmla="*/ 738352 h 1415614"/>
              <a:gd name="connsiteX5" fmla="*/ 2304474 w 3184261"/>
              <a:gd name="connsiteY5" fmla="*/ 386660 h 1415614"/>
              <a:gd name="connsiteX6" fmla="*/ 1882443 w 3184261"/>
              <a:gd name="connsiteY6" fmla="*/ 119374 h 1415614"/>
              <a:gd name="connsiteX7" fmla="*/ 939908 w 3184261"/>
              <a:gd name="connsiteY7" fmla="*/ 316322 h 1415614"/>
              <a:gd name="connsiteX8" fmla="*/ 630418 w 3184261"/>
              <a:gd name="connsiteY8" fmla="*/ 471066 h 1415614"/>
              <a:gd name="connsiteX9" fmla="*/ 531945 w 3184261"/>
              <a:gd name="connsiteY9" fmla="*/ 625811 h 1415614"/>
              <a:gd name="connsiteX10" fmla="*/ 785163 w 3184261"/>
              <a:gd name="connsiteY10" fmla="*/ 738352 h 1415614"/>
              <a:gd name="connsiteX11" fmla="*/ 939908 w 3184261"/>
              <a:gd name="connsiteY11" fmla="*/ 1132248 h 1415614"/>
              <a:gd name="connsiteX12" fmla="*/ 883637 w 3184261"/>
              <a:gd name="connsiteY12" fmla="*/ 1286992 h 1415614"/>
              <a:gd name="connsiteX13" fmla="*/ 616351 w 3184261"/>
              <a:gd name="connsiteY13" fmla="*/ 1413602 h 1415614"/>
              <a:gd name="connsiteX14" fmla="*/ 236523 w 3184261"/>
              <a:gd name="connsiteY14" fmla="*/ 1357331 h 1415614"/>
              <a:gd name="connsiteX15" fmla="*/ 25508 w 3184261"/>
              <a:gd name="connsiteY15" fmla="*/ 1258857 h 1415614"/>
              <a:gd name="connsiteX16" fmla="*/ 11440 w 3184261"/>
              <a:gd name="connsiteY16" fmla="*/ 1033774 h 1415614"/>
              <a:gd name="connsiteX17" fmla="*/ 95846 w 3184261"/>
              <a:gd name="connsiteY17" fmla="*/ 822758 h 1415614"/>
              <a:gd name="connsiteX18" fmla="*/ 264658 w 3184261"/>
              <a:gd name="connsiteY18" fmla="*/ 696149 h 1415614"/>
              <a:gd name="connsiteX19" fmla="*/ 405335 w 3184261"/>
              <a:gd name="connsiteY19" fmla="*/ 639878 h 1415614"/>
              <a:gd name="connsiteX20" fmla="*/ 574148 w 3184261"/>
              <a:gd name="connsiteY20" fmla="*/ 386660 h 1415614"/>
              <a:gd name="connsiteX21" fmla="*/ 700757 w 3184261"/>
              <a:gd name="connsiteY21" fmla="*/ 260051 h 1415614"/>
              <a:gd name="connsiteX22" fmla="*/ 1179058 w 3184261"/>
              <a:gd name="connsiteY22" fmla="*/ 119375 h 1415614"/>
              <a:gd name="connsiteX23" fmla="*/ 1699563 w 3184261"/>
              <a:gd name="connsiteY23" fmla="*/ 6832 h 1415614"/>
              <a:gd name="connsiteX24" fmla="*/ 2149729 w 3184261"/>
              <a:gd name="connsiteY24" fmla="*/ 77171 h 1415614"/>
              <a:gd name="connsiteX25" fmla="*/ 2445151 w 3184261"/>
              <a:gd name="connsiteY25" fmla="*/ 597675 h 1415614"/>
              <a:gd name="connsiteX26" fmla="*/ 2501422 w 3184261"/>
              <a:gd name="connsiteY26" fmla="*/ 893097 h 1415614"/>
              <a:gd name="connsiteX27" fmla="*/ 2768708 w 3184261"/>
              <a:gd name="connsiteY27" fmla="*/ 1033774 h 1415614"/>
              <a:gd name="connsiteX28" fmla="*/ 3035994 w 3184261"/>
              <a:gd name="connsiteY28" fmla="*/ 850894 h 1415614"/>
              <a:gd name="connsiteX29" fmla="*/ 3050062 w 3184261"/>
              <a:gd name="connsiteY29" fmla="*/ 386660 h 1415614"/>
              <a:gd name="connsiteX30" fmla="*/ 3021926 w 3184261"/>
              <a:gd name="connsiteY30" fmla="*/ 49035 h 1415614"/>
              <a:gd name="connsiteX0" fmla="*/ 3162603 w 3184261"/>
              <a:gd name="connsiteY0" fmla="*/ 34968 h 1415614"/>
              <a:gd name="connsiteX1" fmla="*/ 3162603 w 3184261"/>
              <a:gd name="connsiteY1" fmla="*/ 864962 h 1415614"/>
              <a:gd name="connsiteX2" fmla="*/ 2937520 w 3184261"/>
              <a:gd name="connsiteY2" fmla="*/ 1118180 h 1415614"/>
              <a:gd name="connsiteX3" fmla="*/ 2515489 w 3184261"/>
              <a:gd name="connsiteY3" fmla="*/ 1075977 h 1415614"/>
              <a:gd name="connsiteX4" fmla="*/ 2346677 w 3184261"/>
              <a:gd name="connsiteY4" fmla="*/ 738352 h 1415614"/>
              <a:gd name="connsiteX5" fmla="*/ 2304474 w 3184261"/>
              <a:gd name="connsiteY5" fmla="*/ 386660 h 1415614"/>
              <a:gd name="connsiteX6" fmla="*/ 1882443 w 3184261"/>
              <a:gd name="connsiteY6" fmla="*/ 119374 h 1415614"/>
              <a:gd name="connsiteX7" fmla="*/ 939908 w 3184261"/>
              <a:gd name="connsiteY7" fmla="*/ 316322 h 1415614"/>
              <a:gd name="connsiteX8" fmla="*/ 630418 w 3184261"/>
              <a:gd name="connsiteY8" fmla="*/ 471066 h 1415614"/>
              <a:gd name="connsiteX9" fmla="*/ 531945 w 3184261"/>
              <a:gd name="connsiteY9" fmla="*/ 625811 h 1415614"/>
              <a:gd name="connsiteX10" fmla="*/ 785163 w 3184261"/>
              <a:gd name="connsiteY10" fmla="*/ 738352 h 1415614"/>
              <a:gd name="connsiteX11" fmla="*/ 939908 w 3184261"/>
              <a:gd name="connsiteY11" fmla="*/ 1132248 h 1415614"/>
              <a:gd name="connsiteX12" fmla="*/ 883637 w 3184261"/>
              <a:gd name="connsiteY12" fmla="*/ 1286992 h 1415614"/>
              <a:gd name="connsiteX13" fmla="*/ 616351 w 3184261"/>
              <a:gd name="connsiteY13" fmla="*/ 1413602 h 1415614"/>
              <a:gd name="connsiteX14" fmla="*/ 236523 w 3184261"/>
              <a:gd name="connsiteY14" fmla="*/ 1357331 h 1415614"/>
              <a:gd name="connsiteX15" fmla="*/ 25508 w 3184261"/>
              <a:gd name="connsiteY15" fmla="*/ 1258857 h 1415614"/>
              <a:gd name="connsiteX16" fmla="*/ 11440 w 3184261"/>
              <a:gd name="connsiteY16" fmla="*/ 1033774 h 1415614"/>
              <a:gd name="connsiteX17" fmla="*/ 95846 w 3184261"/>
              <a:gd name="connsiteY17" fmla="*/ 822758 h 1415614"/>
              <a:gd name="connsiteX18" fmla="*/ 264658 w 3184261"/>
              <a:gd name="connsiteY18" fmla="*/ 696149 h 1415614"/>
              <a:gd name="connsiteX19" fmla="*/ 391268 w 3184261"/>
              <a:gd name="connsiteY19" fmla="*/ 569540 h 1415614"/>
              <a:gd name="connsiteX20" fmla="*/ 574148 w 3184261"/>
              <a:gd name="connsiteY20" fmla="*/ 386660 h 1415614"/>
              <a:gd name="connsiteX21" fmla="*/ 700757 w 3184261"/>
              <a:gd name="connsiteY21" fmla="*/ 260051 h 1415614"/>
              <a:gd name="connsiteX22" fmla="*/ 1179058 w 3184261"/>
              <a:gd name="connsiteY22" fmla="*/ 119375 h 1415614"/>
              <a:gd name="connsiteX23" fmla="*/ 1699563 w 3184261"/>
              <a:gd name="connsiteY23" fmla="*/ 6832 h 1415614"/>
              <a:gd name="connsiteX24" fmla="*/ 2149729 w 3184261"/>
              <a:gd name="connsiteY24" fmla="*/ 77171 h 1415614"/>
              <a:gd name="connsiteX25" fmla="*/ 2445151 w 3184261"/>
              <a:gd name="connsiteY25" fmla="*/ 597675 h 1415614"/>
              <a:gd name="connsiteX26" fmla="*/ 2501422 w 3184261"/>
              <a:gd name="connsiteY26" fmla="*/ 893097 h 1415614"/>
              <a:gd name="connsiteX27" fmla="*/ 2768708 w 3184261"/>
              <a:gd name="connsiteY27" fmla="*/ 1033774 h 1415614"/>
              <a:gd name="connsiteX28" fmla="*/ 3035994 w 3184261"/>
              <a:gd name="connsiteY28" fmla="*/ 850894 h 1415614"/>
              <a:gd name="connsiteX29" fmla="*/ 3050062 w 3184261"/>
              <a:gd name="connsiteY29" fmla="*/ 386660 h 1415614"/>
              <a:gd name="connsiteX30" fmla="*/ 3021926 w 3184261"/>
              <a:gd name="connsiteY30" fmla="*/ 49035 h 1415614"/>
              <a:gd name="connsiteX0" fmla="*/ 3162603 w 3184261"/>
              <a:gd name="connsiteY0" fmla="*/ 34968 h 1415614"/>
              <a:gd name="connsiteX1" fmla="*/ 3162603 w 3184261"/>
              <a:gd name="connsiteY1" fmla="*/ 864962 h 1415614"/>
              <a:gd name="connsiteX2" fmla="*/ 2937520 w 3184261"/>
              <a:gd name="connsiteY2" fmla="*/ 1118180 h 1415614"/>
              <a:gd name="connsiteX3" fmla="*/ 2515489 w 3184261"/>
              <a:gd name="connsiteY3" fmla="*/ 1075977 h 1415614"/>
              <a:gd name="connsiteX4" fmla="*/ 2346677 w 3184261"/>
              <a:gd name="connsiteY4" fmla="*/ 738352 h 1415614"/>
              <a:gd name="connsiteX5" fmla="*/ 2304474 w 3184261"/>
              <a:gd name="connsiteY5" fmla="*/ 386660 h 1415614"/>
              <a:gd name="connsiteX6" fmla="*/ 1882443 w 3184261"/>
              <a:gd name="connsiteY6" fmla="*/ 119374 h 1415614"/>
              <a:gd name="connsiteX7" fmla="*/ 939908 w 3184261"/>
              <a:gd name="connsiteY7" fmla="*/ 316322 h 1415614"/>
              <a:gd name="connsiteX8" fmla="*/ 630418 w 3184261"/>
              <a:gd name="connsiteY8" fmla="*/ 471066 h 1415614"/>
              <a:gd name="connsiteX9" fmla="*/ 531945 w 3184261"/>
              <a:gd name="connsiteY9" fmla="*/ 625811 h 1415614"/>
              <a:gd name="connsiteX10" fmla="*/ 785163 w 3184261"/>
              <a:gd name="connsiteY10" fmla="*/ 738352 h 1415614"/>
              <a:gd name="connsiteX11" fmla="*/ 939908 w 3184261"/>
              <a:gd name="connsiteY11" fmla="*/ 1132248 h 1415614"/>
              <a:gd name="connsiteX12" fmla="*/ 883637 w 3184261"/>
              <a:gd name="connsiteY12" fmla="*/ 1286992 h 1415614"/>
              <a:gd name="connsiteX13" fmla="*/ 616351 w 3184261"/>
              <a:gd name="connsiteY13" fmla="*/ 1413602 h 1415614"/>
              <a:gd name="connsiteX14" fmla="*/ 236523 w 3184261"/>
              <a:gd name="connsiteY14" fmla="*/ 1357331 h 1415614"/>
              <a:gd name="connsiteX15" fmla="*/ 25508 w 3184261"/>
              <a:gd name="connsiteY15" fmla="*/ 1258857 h 1415614"/>
              <a:gd name="connsiteX16" fmla="*/ 11440 w 3184261"/>
              <a:gd name="connsiteY16" fmla="*/ 1033774 h 1415614"/>
              <a:gd name="connsiteX17" fmla="*/ 95846 w 3184261"/>
              <a:gd name="connsiteY17" fmla="*/ 822758 h 1415614"/>
              <a:gd name="connsiteX18" fmla="*/ 264658 w 3184261"/>
              <a:gd name="connsiteY18" fmla="*/ 696149 h 1415614"/>
              <a:gd name="connsiteX19" fmla="*/ 391268 w 3184261"/>
              <a:gd name="connsiteY19" fmla="*/ 569540 h 1415614"/>
              <a:gd name="connsiteX20" fmla="*/ 531945 w 3184261"/>
              <a:gd name="connsiteY20" fmla="*/ 372592 h 1415614"/>
              <a:gd name="connsiteX21" fmla="*/ 700757 w 3184261"/>
              <a:gd name="connsiteY21" fmla="*/ 260051 h 1415614"/>
              <a:gd name="connsiteX22" fmla="*/ 1179058 w 3184261"/>
              <a:gd name="connsiteY22" fmla="*/ 119375 h 1415614"/>
              <a:gd name="connsiteX23" fmla="*/ 1699563 w 3184261"/>
              <a:gd name="connsiteY23" fmla="*/ 6832 h 1415614"/>
              <a:gd name="connsiteX24" fmla="*/ 2149729 w 3184261"/>
              <a:gd name="connsiteY24" fmla="*/ 77171 h 1415614"/>
              <a:gd name="connsiteX25" fmla="*/ 2445151 w 3184261"/>
              <a:gd name="connsiteY25" fmla="*/ 597675 h 1415614"/>
              <a:gd name="connsiteX26" fmla="*/ 2501422 w 3184261"/>
              <a:gd name="connsiteY26" fmla="*/ 893097 h 1415614"/>
              <a:gd name="connsiteX27" fmla="*/ 2768708 w 3184261"/>
              <a:gd name="connsiteY27" fmla="*/ 1033774 h 1415614"/>
              <a:gd name="connsiteX28" fmla="*/ 3035994 w 3184261"/>
              <a:gd name="connsiteY28" fmla="*/ 850894 h 1415614"/>
              <a:gd name="connsiteX29" fmla="*/ 3050062 w 3184261"/>
              <a:gd name="connsiteY29" fmla="*/ 386660 h 1415614"/>
              <a:gd name="connsiteX30" fmla="*/ 3021926 w 3184261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63769 w 3183372"/>
              <a:gd name="connsiteY18" fmla="*/ 696149 h 1415614"/>
              <a:gd name="connsiteX19" fmla="*/ 390379 w 3183372"/>
              <a:gd name="connsiteY19" fmla="*/ 569540 h 1415614"/>
              <a:gd name="connsiteX20" fmla="*/ 531056 w 3183372"/>
              <a:gd name="connsiteY20" fmla="*/ 372592 h 1415614"/>
              <a:gd name="connsiteX21" fmla="*/ 699868 w 3183372"/>
              <a:gd name="connsiteY21" fmla="*/ 260051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31056 w 3183372"/>
              <a:gd name="connsiteY20" fmla="*/ 372592 h 1415614"/>
              <a:gd name="connsiteX21" fmla="*/ 699868 w 3183372"/>
              <a:gd name="connsiteY21" fmla="*/ 260051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31056 w 3183372"/>
              <a:gd name="connsiteY20" fmla="*/ 372592 h 1415614"/>
              <a:gd name="connsiteX21" fmla="*/ 770207 w 3183372"/>
              <a:gd name="connsiteY21" fmla="*/ 23191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31056 w 3183372"/>
              <a:gd name="connsiteY20" fmla="*/ 372592 h 1415614"/>
              <a:gd name="connsiteX21" fmla="*/ 770207 w 3183372"/>
              <a:gd name="connsiteY21" fmla="*/ 23191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31056 w 3183372"/>
              <a:gd name="connsiteY20" fmla="*/ 372592 h 1415614"/>
              <a:gd name="connsiteX21" fmla="*/ 770207 w 3183372"/>
              <a:gd name="connsiteY21" fmla="*/ 23191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59191 w 3183372"/>
              <a:gd name="connsiteY20" fmla="*/ 386660 h 1415614"/>
              <a:gd name="connsiteX21" fmla="*/ 770207 w 3183372"/>
              <a:gd name="connsiteY21" fmla="*/ 23191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59191 w 3183372"/>
              <a:gd name="connsiteY20" fmla="*/ 386660 h 1415614"/>
              <a:gd name="connsiteX21" fmla="*/ 770207 w 3183372"/>
              <a:gd name="connsiteY21" fmla="*/ 23191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59191 w 3183372"/>
              <a:gd name="connsiteY20" fmla="*/ 386660 h 1415614"/>
              <a:gd name="connsiteX21" fmla="*/ 784275 w 3183372"/>
              <a:gd name="connsiteY21" fmla="*/ 288186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34968 h 1415614"/>
              <a:gd name="connsiteX1" fmla="*/ 3161714 w 3183372"/>
              <a:gd name="connsiteY1" fmla="*/ 864962 h 1415614"/>
              <a:gd name="connsiteX2" fmla="*/ 2936631 w 3183372"/>
              <a:gd name="connsiteY2" fmla="*/ 1118180 h 1415614"/>
              <a:gd name="connsiteX3" fmla="*/ 2514600 w 3183372"/>
              <a:gd name="connsiteY3" fmla="*/ 1075977 h 1415614"/>
              <a:gd name="connsiteX4" fmla="*/ 2345788 w 3183372"/>
              <a:gd name="connsiteY4" fmla="*/ 738352 h 1415614"/>
              <a:gd name="connsiteX5" fmla="*/ 2303585 w 3183372"/>
              <a:gd name="connsiteY5" fmla="*/ 386660 h 1415614"/>
              <a:gd name="connsiteX6" fmla="*/ 1881554 w 3183372"/>
              <a:gd name="connsiteY6" fmla="*/ 119374 h 1415614"/>
              <a:gd name="connsiteX7" fmla="*/ 939019 w 3183372"/>
              <a:gd name="connsiteY7" fmla="*/ 316322 h 1415614"/>
              <a:gd name="connsiteX8" fmla="*/ 629529 w 3183372"/>
              <a:gd name="connsiteY8" fmla="*/ 471066 h 1415614"/>
              <a:gd name="connsiteX9" fmla="*/ 531056 w 3183372"/>
              <a:gd name="connsiteY9" fmla="*/ 625811 h 1415614"/>
              <a:gd name="connsiteX10" fmla="*/ 784274 w 3183372"/>
              <a:gd name="connsiteY10" fmla="*/ 738352 h 1415614"/>
              <a:gd name="connsiteX11" fmla="*/ 939019 w 3183372"/>
              <a:gd name="connsiteY11" fmla="*/ 1132248 h 1415614"/>
              <a:gd name="connsiteX12" fmla="*/ 882748 w 3183372"/>
              <a:gd name="connsiteY12" fmla="*/ 1286992 h 1415614"/>
              <a:gd name="connsiteX13" fmla="*/ 615462 w 3183372"/>
              <a:gd name="connsiteY13" fmla="*/ 1413602 h 1415614"/>
              <a:gd name="connsiteX14" fmla="*/ 235634 w 3183372"/>
              <a:gd name="connsiteY14" fmla="*/ 1357331 h 1415614"/>
              <a:gd name="connsiteX15" fmla="*/ 24619 w 3183372"/>
              <a:gd name="connsiteY15" fmla="*/ 1258857 h 1415614"/>
              <a:gd name="connsiteX16" fmla="*/ 10551 w 3183372"/>
              <a:gd name="connsiteY16" fmla="*/ 1033774 h 1415614"/>
              <a:gd name="connsiteX17" fmla="*/ 80889 w 3183372"/>
              <a:gd name="connsiteY17" fmla="*/ 766487 h 1415614"/>
              <a:gd name="connsiteX18" fmla="*/ 235634 w 3183372"/>
              <a:gd name="connsiteY18" fmla="*/ 639878 h 1415614"/>
              <a:gd name="connsiteX19" fmla="*/ 390379 w 3183372"/>
              <a:gd name="connsiteY19" fmla="*/ 569540 h 1415614"/>
              <a:gd name="connsiteX20" fmla="*/ 559191 w 3183372"/>
              <a:gd name="connsiteY20" fmla="*/ 386660 h 1415614"/>
              <a:gd name="connsiteX21" fmla="*/ 784275 w 3183372"/>
              <a:gd name="connsiteY21" fmla="*/ 245983 h 1415614"/>
              <a:gd name="connsiteX22" fmla="*/ 1178169 w 3183372"/>
              <a:gd name="connsiteY22" fmla="*/ 119375 h 1415614"/>
              <a:gd name="connsiteX23" fmla="*/ 1698674 w 3183372"/>
              <a:gd name="connsiteY23" fmla="*/ 6832 h 1415614"/>
              <a:gd name="connsiteX24" fmla="*/ 2148840 w 3183372"/>
              <a:gd name="connsiteY24" fmla="*/ 77171 h 1415614"/>
              <a:gd name="connsiteX25" fmla="*/ 2444262 w 3183372"/>
              <a:gd name="connsiteY25" fmla="*/ 597675 h 1415614"/>
              <a:gd name="connsiteX26" fmla="*/ 2500533 w 3183372"/>
              <a:gd name="connsiteY26" fmla="*/ 893097 h 1415614"/>
              <a:gd name="connsiteX27" fmla="*/ 2767819 w 3183372"/>
              <a:gd name="connsiteY27" fmla="*/ 1033774 h 1415614"/>
              <a:gd name="connsiteX28" fmla="*/ 3035105 w 3183372"/>
              <a:gd name="connsiteY28" fmla="*/ 850894 h 1415614"/>
              <a:gd name="connsiteX29" fmla="*/ 3049173 w 3183372"/>
              <a:gd name="connsiteY29" fmla="*/ 386660 h 1415614"/>
              <a:gd name="connsiteX30" fmla="*/ 3021037 w 3183372"/>
              <a:gd name="connsiteY30" fmla="*/ 49035 h 1415614"/>
              <a:gd name="connsiteX0" fmla="*/ 3161714 w 3183372"/>
              <a:gd name="connsiteY0" fmla="*/ 9487 h 1390133"/>
              <a:gd name="connsiteX1" fmla="*/ 3161714 w 3183372"/>
              <a:gd name="connsiteY1" fmla="*/ 839481 h 1390133"/>
              <a:gd name="connsiteX2" fmla="*/ 2936631 w 3183372"/>
              <a:gd name="connsiteY2" fmla="*/ 1092699 h 1390133"/>
              <a:gd name="connsiteX3" fmla="*/ 2514600 w 3183372"/>
              <a:gd name="connsiteY3" fmla="*/ 1050496 h 1390133"/>
              <a:gd name="connsiteX4" fmla="*/ 2345788 w 3183372"/>
              <a:gd name="connsiteY4" fmla="*/ 712871 h 1390133"/>
              <a:gd name="connsiteX5" fmla="*/ 2303585 w 3183372"/>
              <a:gd name="connsiteY5" fmla="*/ 361179 h 1390133"/>
              <a:gd name="connsiteX6" fmla="*/ 1881554 w 3183372"/>
              <a:gd name="connsiteY6" fmla="*/ 93893 h 1390133"/>
              <a:gd name="connsiteX7" fmla="*/ 939019 w 3183372"/>
              <a:gd name="connsiteY7" fmla="*/ 290841 h 1390133"/>
              <a:gd name="connsiteX8" fmla="*/ 629529 w 3183372"/>
              <a:gd name="connsiteY8" fmla="*/ 445585 h 1390133"/>
              <a:gd name="connsiteX9" fmla="*/ 531056 w 3183372"/>
              <a:gd name="connsiteY9" fmla="*/ 600330 h 1390133"/>
              <a:gd name="connsiteX10" fmla="*/ 784274 w 3183372"/>
              <a:gd name="connsiteY10" fmla="*/ 712871 h 1390133"/>
              <a:gd name="connsiteX11" fmla="*/ 939019 w 3183372"/>
              <a:gd name="connsiteY11" fmla="*/ 1106767 h 1390133"/>
              <a:gd name="connsiteX12" fmla="*/ 882748 w 3183372"/>
              <a:gd name="connsiteY12" fmla="*/ 1261511 h 1390133"/>
              <a:gd name="connsiteX13" fmla="*/ 615462 w 3183372"/>
              <a:gd name="connsiteY13" fmla="*/ 1388121 h 1390133"/>
              <a:gd name="connsiteX14" fmla="*/ 235634 w 3183372"/>
              <a:gd name="connsiteY14" fmla="*/ 1331850 h 1390133"/>
              <a:gd name="connsiteX15" fmla="*/ 24619 w 3183372"/>
              <a:gd name="connsiteY15" fmla="*/ 1233376 h 1390133"/>
              <a:gd name="connsiteX16" fmla="*/ 10551 w 3183372"/>
              <a:gd name="connsiteY16" fmla="*/ 1008293 h 1390133"/>
              <a:gd name="connsiteX17" fmla="*/ 80889 w 3183372"/>
              <a:gd name="connsiteY17" fmla="*/ 741006 h 1390133"/>
              <a:gd name="connsiteX18" fmla="*/ 235634 w 3183372"/>
              <a:gd name="connsiteY18" fmla="*/ 614397 h 1390133"/>
              <a:gd name="connsiteX19" fmla="*/ 390379 w 3183372"/>
              <a:gd name="connsiteY19" fmla="*/ 544059 h 1390133"/>
              <a:gd name="connsiteX20" fmla="*/ 559191 w 3183372"/>
              <a:gd name="connsiteY20" fmla="*/ 361179 h 1390133"/>
              <a:gd name="connsiteX21" fmla="*/ 784275 w 3183372"/>
              <a:gd name="connsiteY21" fmla="*/ 220502 h 1390133"/>
              <a:gd name="connsiteX22" fmla="*/ 1178169 w 3183372"/>
              <a:gd name="connsiteY22" fmla="*/ 93894 h 1390133"/>
              <a:gd name="connsiteX23" fmla="*/ 1698674 w 3183372"/>
              <a:gd name="connsiteY23" fmla="*/ 23554 h 1390133"/>
              <a:gd name="connsiteX24" fmla="*/ 2148840 w 3183372"/>
              <a:gd name="connsiteY24" fmla="*/ 51690 h 1390133"/>
              <a:gd name="connsiteX25" fmla="*/ 2444262 w 3183372"/>
              <a:gd name="connsiteY25" fmla="*/ 572194 h 1390133"/>
              <a:gd name="connsiteX26" fmla="*/ 2500533 w 3183372"/>
              <a:gd name="connsiteY26" fmla="*/ 867616 h 1390133"/>
              <a:gd name="connsiteX27" fmla="*/ 2767819 w 3183372"/>
              <a:gd name="connsiteY27" fmla="*/ 1008293 h 1390133"/>
              <a:gd name="connsiteX28" fmla="*/ 3035105 w 3183372"/>
              <a:gd name="connsiteY28" fmla="*/ 825413 h 1390133"/>
              <a:gd name="connsiteX29" fmla="*/ 3049173 w 3183372"/>
              <a:gd name="connsiteY29" fmla="*/ 361179 h 1390133"/>
              <a:gd name="connsiteX30" fmla="*/ 3021037 w 3183372"/>
              <a:gd name="connsiteY30" fmla="*/ 23554 h 1390133"/>
              <a:gd name="connsiteX0" fmla="*/ 3161714 w 3183372"/>
              <a:gd name="connsiteY0" fmla="*/ 25151 h 1405797"/>
              <a:gd name="connsiteX1" fmla="*/ 3161714 w 3183372"/>
              <a:gd name="connsiteY1" fmla="*/ 855145 h 1405797"/>
              <a:gd name="connsiteX2" fmla="*/ 2936631 w 3183372"/>
              <a:gd name="connsiteY2" fmla="*/ 1108363 h 1405797"/>
              <a:gd name="connsiteX3" fmla="*/ 2514600 w 3183372"/>
              <a:gd name="connsiteY3" fmla="*/ 1066160 h 1405797"/>
              <a:gd name="connsiteX4" fmla="*/ 2345788 w 3183372"/>
              <a:gd name="connsiteY4" fmla="*/ 728535 h 1405797"/>
              <a:gd name="connsiteX5" fmla="*/ 2303585 w 3183372"/>
              <a:gd name="connsiteY5" fmla="*/ 376843 h 1405797"/>
              <a:gd name="connsiteX6" fmla="*/ 1881554 w 3183372"/>
              <a:gd name="connsiteY6" fmla="*/ 109557 h 1405797"/>
              <a:gd name="connsiteX7" fmla="*/ 939019 w 3183372"/>
              <a:gd name="connsiteY7" fmla="*/ 306505 h 1405797"/>
              <a:gd name="connsiteX8" fmla="*/ 629529 w 3183372"/>
              <a:gd name="connsiteY8" fmla="*/ 461249 h 1405797"/>
              <a:gd name="connsiteX9" fmla="*/ 531056 w 3183372"/>
              <a:gd name="connsiteY9" fmla="*/ 615994 h 1405797"/>
              <a:gd name="connsiteX10" fmla="*/ 784274 w 3183372"/>
              <a:gd name="connsiteY10" fmla="*/ 728535 h 1405797"/>
              <a:gd name="connsiteX11" fmla="*/ 939019 w 3183372"/>
              <a:gd name="connsiteY11" fmla="*/ 1122431 h 1405797"/>
              <a:gd name="connsiteX12" fmla="*/ 882748 w 3183372"/>
              <a:gd name="connsiteY12" fmla="*/ 1277175 h 1405797"/>
              <a:gd name="connsiteX13" fmla="*/ 615462 w 3183372"/>
              <a:gd name="connsiteY13" fmla="*/ 1403785 h 1405797"/>
              <a:gd name="connsiteX14" fmla="*/ 235634 w 3183372"/>
              <a:gd name="connsiteY14" fmla="*/ 1347514 h 1405797"/>
              <a:gd name="connsiteX15" fmla="*/ 24619 w 3183372"/>
              <a:gd name="connsiteY15" fmla="*/ 1249040 h 1405797"/>
              <a:gd name="connsiteX16" fmla="*/ 10551 w 3183372"/>
              <a:gd name="connsiteY16" fmla="*/ 1023957 h 1405797"/>
              <a:gd name="connsiteX17" fmla="*/ 80889 w 3183372"/>
              <a:gd name="connsiteY17" fmla="*/ 756670 h 1405797"/>
              <a:gd name="connsiteX18" fmla="*/ 235634 w 3183372"/>
              <a:gd name="connsiteY18" fmla="*/ 630061 h 1405797"/>
              <a:gd name="connsiteX19" fmla="*/ 390379 w 3183372"/>
              <a:gd name="connsiteY19" fmla="*/ 559723 h 1405797"/>
              <a:gd name="connsiteX20" fmla="*/ 559191 w 3183372"/>
              <a:gd name="connsiteY20" fmla="*/ 376843 h 1405797"/>
              <a:gd name="connsiteX21" fmla="*/ 784275 w 3183372"/>
              <a:gd name="connsiteY21" fmla="*/ 236166 h 1405797"/>
              <a:gd name="connsiteX22" fmla="*/ 1178169 w 3183372"/>
              <a:gd name="connsiteY22" fmla="*/ 109558 h 1405797"/>
              <a:gd name="connsiteX23" fmla="*/ 1684606 w 3183372"/>
              <a:gd name="connsiteY23" fmla="*/ 11082 h 1405797"/>
              <a:gd name="connsiteX24" fmla="*/ 2148840 w 3183372"/>
              <a:gd name="connsiteY24" fmla="*/ 67354 h 1405797"/>
              <a:gd name="connsiteX25" fmla="*/ 2444262 w 3183372"/>
              <a:gd name="connsiteY25" fmla="*/ 587858 h 1405797"/>
              <a:gd name="connsiteX26" fmla="*/ 2500533 w 3183372"/>
              <a:gd name="connsiteY26" fmla="*/ 883280 h 1405797"/>
              <a:gd name="connsiteX27" fmla="*/ 2767819 w 3183372"/>
              <a:gd name="connsiteY27" fmla="*/ 1023957 h 1405797"/>
              <a:gd name="connsiteX28" fmla="*/ 3035105 w 3183372"/>
              <a:gd name="connsiteY28" fmla="*/ 841077 h 1405797"/>
              <a:gd name="connsiteX29" fmla="*/ 3049173 w 3183372"/>
              <a:gd name="connsiteY29" fmla="*/ 376843 h 1405797"/>
              <a:gd name="connsiteX30" fmla="*/ 3021037 w 3183372"/>
              <a:gd name="connsiteY30" fmla="*/ 39218 h 1405797"/>
              <a:gd name="connsiteX0" fmla="*/ 3161714 w 3183372"/>
              <a:gd name="connsiteY0" fmla="*/ 25151 h 1405797"/>
              <a:gd name="connsiteX1" fmla="*/ 3161714 w 3183372"/>
              <a:gd name="connsiteY1" fmla="*/ 855145 h 1405797"/>
              <a:gd name="connsiteX2" fmla="*/ 2936631 w 3183372"/>
              <a:gd name="connsiteY2" fmla="*/ 1108363 h 1405797"/>
              <a:gd name="connsiteX3" fmla="*/ 2514600 w 3183372"/>
              <a:gd name="connsiteY3" fmla="*/ 1066160 h 1405797"/>
              <a:gd name="connsiteX4" fmla="*/ 2345788 w 3183372"/>
              <a:gd name="connsiteY4" fmla="*/ 728535 h 1405797"/>
              <a:gd name="connsiteX5" fmla="*/ 2261382 w 3183372"/>
              <a:gd name="connsiteY5" fmla="*/ 376843 h 1405797"/>
              <a:gd name="connsiteX6" fmla="*/ 1881554 w 3183372"/>
              <a:gd name="connsiteY6" fmla="*/ 109557 h 1405797"/>
              <a:gd name="connsiteX7" fmla="*/ 939019 w 3183372"/>
              <a:gd name="connsiteY7" fmla="*/ 306505 h 1405797"/>
              <a:gd name="connsiteX8" fmla="*/ 629529 w 3183372"/>
              <a:gd name="connsiteY8" fmla="*/ 461249 h 1405797"/>
              <a:gd name="connsiteX9" fmla="*/ 531056 w 3183372"/>
              <a:gd name="connsiteY9" fmla="*/ 615994 h 1405797"/>
              <a:gd name="connsiteX10" fmla="*/ 784274 w 3183372"/>
              <a:gd name="connsiteY10" fmla="*/ 728535 h 1405797"/>
              <a:gd name="connsiteX11" fmla="*/ 939019 w 3183372"/>
              <a:gd name="connsiteY11" fmla="*/ 1122431 h 1405797"/>
              <a:gd name="connsiteX12" fmla="*/ 882748 w 3183372"/>
              <a:gd name="connsiteY12" fmla="*/ 1277175 h 1405797"/>
              <a:gd name="connsiteX13" fmla="*/ 615462 w 3183372"/>
              <a:gd name="connsiteY13" fmla="*/ 1403785 h 1405797"/>
              <a:gd name="connsiteX14" fmla="*/ 235634 w 3183372"/>
              <a:gd name="connsiteY14" fmla="*/ 1347514 h 1405797"/>
              <a:gd name="connsiteX15" fmla="*/ 24619 w 3183372"/>
              <a:gd name="connsiteY15" fmla="*/ 1249040 h 1405797"/>
              <a:gd name="connsiteX16" fmla="*/ 10551 w 3183372"/>
              <a:gd name="connsiteY16" fmla="*/ 1023957 h 1405797"/>
              <a:gd name="connsiteX17" fmla="*/ 80889 w 3183372"/>
              <a:gd name="connsiteY17" fmla="*/ 756670 h 1405797"/>
              <a:gd name="connsiteX18" fmla="*/ 235634 w 3183372"/>
              <a:gd name="connsiteY18" fmla="*/ 630061 h 1405797"/>
              <a:gd name="connsiteX19" fmla="*/ 390379 w 3183372"/>
              <a:gd name="connsiteY19" fmla="*/ 559723 h 1405797"/>
              <a:gd name="connsiteX20" fmla="*/ 559191 w 3183372"/>
              <a:gd name="connsiteY20" fmla="*/ 376843 h 1405797"/>
              <a:gd name="connsiteX21" fmla="*/ 784275 w 3183372"/>
              <a:gd name="connsiteY21" fmla="*/ 236166 h 1405797"/>
              <a:gd name="connsiteX22" fmla="*/ 1178169 w 3183372"/>
              <a:gd name="connsiteY22" fmla="*/ 109558 h 1405797"/>
              <a:gd name="connsiteX23" fmla="*/ 1684606 w 3183372"/>
              <a:gd name="connsiteY23" fmla="*/ 11082 h 1405797"/>
              <a:gd name="connsiteX24" fmla="*/ 2148840 w 3183372"/>
              <a:gd name="connsiteY24" fmla="*/ 67354 h 1405797"/>
              <a:gd name="connsiteX25" fmla="*/ 2444262 w 3183372"/>
              <a:gd name="connsiteY25" fmla="*/ 587858 h 1405797"/>
              <a:gd name="connsiteX26" fmla="*/ 2500533 w 3183372"/>
              <a:gd name="connsiteY26" fmla="*/ 883280 h 1405797"/>
              <a:gd name="connsiteX27" fmla="*/ 2767819 w 3183372"/>
              <a:gd name="connsiteY27" fmla="*/ 1023957 h 1405797"/>
              <a:gd name="connsiteX28" fmla="*/ 3035105 w 3183372"/>
              <a:gd name="connsiteY28" fmla="*/ 841077 h 1405797"/>
              <a:gd name="connsiteX29" fmla="*/ 3049173 w 3183372"/>
              <a:gd name="connsiteY29" fmla="*/ 376843 h 1405797"/>
              <a:gd name="connsiteX30" fmla="*/ 3021037 w 3183372"/>
              <a:gd name="connsiteY30" fmla="*/ 39218 h 1405797"/>
              <a:gd name="connsiteX0" fmla="*/ 3161714 w 3183372"/>
              <a:gd name="connsiteY0" fmla="*/ 25151 h 1405797"/>
              <a:gd name="connsiteX1" fmla="*/ 3161714 w 3183372"/>
              <a:gd name="connsiteY1" fmla="*/ 855145 h 1405797"/>
              <a:gd name="connsiteX2" fmla="*/ 2936631 w 3183372"/>
              <a:gd name="connsiteY2" fmla="*/ 1108363 h 1405797"/>
              <a:gd name="connsiteX3" fmla="*/ 2514600 w 3183372"/>
              <a:gd name="connsiteY3" fmla="*/ 1066160 h 1405797"/>
              <a:gd name="connsiteX4" fmla="*/ 2345788 w 3183372"/>
              <a:gd name="connsiteY4" fmla="*/ 728535 h 1405797"/>
              <a:gd name="connsiteX5" fmla="*/ 2261382 w 3183372"/>
              <a:gd name="connsiteY5" fmla="*/ 376843 h 1405797"/>
              <a:gd name="connsiteX6" fmla="*/ 1881554 w 3183372"/>
              <a:gd name="connsiteY6" fmla="*/ 109557 h 1405797"/>
              <a:gd name="connsiteX7" fmla="*/ 939019 w 3183372"/>
              <a:gd name="connsiteY7" fmla="*/ 306505 h 1405797"/>
              <a:gd name="connsiteX8" fmla="*/ 629529 w 3183372"/>
              <a:gd name="connsiteY8" fmla="*/ 461249 h 1405797"/>
              <a:gd name="connsiteX9" fmla="*/ 531056 w 3183372"/>
              <a:gd name="connsiteY9" fmla="*/ 615994 h 1405797"/>
              <a:gd name="connsiteX10" fmla="*/ 784274 w 3183372"/>
              <a:gd name="connsiteY10" fmla="*/ 728535 h 1405797"/>
              <a:gd name="connsiteX11" fmla="*/ 939019 w 3183372"/>
              <a:gd name="connsiteY11" fmla="*/ 1122431 h 1405797"/>
              <a:gd name="connsiteX12" fmla="*/ 882748 w 3183372"/>
              <a:gd name="connsiteY12" fmla="*/ 1277175 h 1405797"/>
              <a:gd name="connsiteX13" fmla="*/ 615462 w 3183372"/>
              <a:gd name="connsiteY13" fmla="*/ 1403785 h 1405797"/>
              <a:gd name="connsiteX14" fmla="*/ 235634 w 3183372"/>
              <a:gd name="connsiteY14" fmla="*/ 1347514 h 1405797"/>
              <a:gd name="connsiteX15" fmla="*/ 24619 w 3183372"/>
              <a:gd name="connsiteY15" fmla="*/ 1249040 h 1405797"/>
              <a:gd name="connsiteX16" fmla="*/ 10551 w 3183372"/>
              <a:gd name="connsiteY16" fmla="*/ 1023957 h 1405797"/>
              <a:gd name="connsiteX17" fmla="*/ 80889 w 3183372"/>
              <a:gd name="connsiteY17" fmla="*/ 756670 h 1405797"/>
              <a:gd name="connsiteX18" fmla="*/ 235634 w 3183372"/>
              <a:gd name="connsiteY18" fmla="*/ 630061 h 1405797"/>
              <a:gd name="connsiteX19" fmla="*/ 390379 w 3183372"/>
              <a:gd name="connsiteY19" fmla="*/ 559723 h 1405797"/>
              <a:gd name="connsiteX20" fmla="*/ 559191 w 3183372"/>
              <a:gd name="connsiteY20" fmla="*/ 376843 h 1405797"/>
              <a:gd name="connsiteX21" fmla="*/ 784275 w 3183372"/>
              <a:gd name="connsiteY21" fmla="*/ 236166 h 1405797"/>
              <a:gd name="connsiteX22" fmla="*/ 1178169 w 3183372"/>
              <a:gd name="connsiteY22" fmla="*/ 109558 h 1405797"/>
              <a:gd name="connsiteX23" fmla="*/ 1684606 w 3183372"/>
              <a:gd name="connsiteY23" fmla="*/ 11082 h 1405797"/>
              <a:gd name="connsiteX24" fmla="*/ 2148840 w 3183372"/>
              <a:gd name="connsiteY24" fmla="*/ 67354 h 1405797"/>
              <a:gd name="connsiteX25" fmla="*/ 2444262 w 3183372"/>
              <a:gd name="connsiteY25" fmla="*/ 587858 h 1405797"/>
              <a:gd name="connsiteX26" fmla="*/ 2500533 w 3183372"/>
              <a:gd name="connsiteY26" fmla="*/ 883280 h 1405797"/>
              <a:gd name="connsiteX27" fmla="*/ 2767819 w 3183372"/>
              <a:gd name="connsiteY27" fmla="*/ 1023957 h 1405797"/>
              <a:gd name="connsiteX28" fmla="*/ 3035105 w 3183372"/>
              <a:gd name="connsiteY28" fmla="*/ 841077 h 1405797"/>
              <a:gd name="connsiteX29" fmla="*/ 3049173 w 3183372"/>
              <a:gd name="connsiteY29" fmla="*/ 376843 h 1405797"/>
              <a:gd name="connsiteX30" fmla="*/ 3021037 w 3183372"/>
              <a:gd name="connsiteY30" fmla="*/ 39218 h 1405797"/>
              <a:gd name="connsiteX0" fmla="*/ 3161714 w 3183372"/>
              <a:gd name="connsiteY0" fmla="*/ 25151 h 1405797"/>
              <a:gd name="connsiteX1" fmla="*/ 3161714 w 3183372"/>
              <a:gd name="connsiteY1" fmla="*/ 855145 h 1405797"/>
              <a:gd name="connsiteX2" fmla="*/ 2936631 w 3183372"/>
              <a:gd name="connsiteY2" fmla="*/ 1108363 h 1405797"/>
              <a:gd name="connsiteX3" fmla="*/ 2514600 w 3183372"/>
              <a:gd name="connsiteY3" fmla="*/ 1066160 h 1405797"/>
              <a:gd name="connsiteX4" fmla="*/ 2345788 w 3183372"/>
              <a:gd name="connsiteY4" fmla="*/ 728535 h 1405797"/>
              <a:gd name="connsiteX5" fmla="*/ 2219179 w 3183372"/>
              <a:gd name="connsiteY5" fmla="*/ 404979 h 1405797"/>
              <a:gd name="connsiteX6" fmla="*/ 1881554 w 3183372"/>
              <a:gd name="connsiteY6" fmla="*/ 109557 h 1405797"/>
              <a:gd name="connsiteX7" fmla="*/ 939019 w 3183372"/>
              <a:gd name="connsiteY7" fmla="*/ 306505 h 1405797"/>
              <a:gd name="connsiteX8" fmla="*/ 629529 w 3183372"/>
              <a:gd name="connsiteY8" fmla="*/ 461249 h 1405797"/>
              <a:gd name="connsiteX9" fmla="*/ 531056 w 3183372"/>
              <a:gd name="connsiteY9" fmla="*/ 615994 h 1405797"/>
              <a:gd name="connsiteX10" fmla="*/ 784274 w 3183372"/>
              <a:gd name="connsiteY10" fmla="*/ 728535 h 1405797"/>
              <a:gd name="connsiteX11" fmla="*/ 939019 w 3183372"/>
              <a:gd name="connsiteY11" fmla="*/ 1122431 h 1405797"/>
              <a:gd name="connsiteX12" fmla="*/ 882748 w 3183372"/>
              <a:gd name="connsiteY12" fmla="*/ 1277175 h 1405797"/>
              <a:gd name="connsiteX13" fmla="*/ 615462 w 3183372"/>
              <a:gd name="connsiteY13" fmla="*/ 1403785 h 1405797"/>
              <a:gd name="connsiteX14" fmla="*/ 235634 w 3183372"/>
              <a:gd name="connsiteY14" fmla="*/ 1347514 h 1405797"/>
              <a:gd name="connsiteX15" fmla="*/ 24619 w 3183372"/>
              <a:gd name="connsiteY15" fmla="*/ 1249040 h 1405797"/>
              <a:gd name="connsiteX16" fmla="*/ 10551 w 3183372"/>
              <a:gd name="connsiteY16" fmla="*/ 1023957 h 1405797"/>
              <a:gd name="connsiteX17" fmla="*/ 80889 w 3183372"/>
              <a:gd name="connsiteY17" fmla="*/ 756670 h 1405797"/>
              <a:gd name="connsiteX18" fmla="*/ 235634 w 3183372"/>
              <a:gd name="connsiteY18" fmla="*/ 630061 h 1405797"/>
              <a:gd name="connsiteX19" fmla="*/ 390379 w 3183372"/>
              <a:gd name="connsiteY19" fmla="*/ 559723 h 1405797"/>
              <a:gd name="connsiteX20" fmla="*/ 559191 w 3183372"/>
              <a:gd name="connsiteY20" fmla="*/ 376843 h 1405797"/>
              <a:gd name="connsiteX21" fmla="*/ 784275 w 3183372"/>
              <a:gd name="connsiteY21" fmla="*/ 236166 h 1405797"/>
              <a:gd name="connsiteX22" fmla="*/ 1178169 w 3183372"/>
              <a:gd name="connsiteY22" fmla="*/ 109558 h 1405797"/>
              <a:gd name="connsiteX23" fmla="*/ 1684606 w 3183372"/>
              <a:gd name="connsiteY23" fmla="*/ 11082 h 1405797"/>
              <a:gd name="connsiteX24" fmla="*/ 2148840 w 3183372"/>
              <a:gd name="connsiteY24" fmla="*/ 67354 h 1405797"/>
              <a:gd name="connsiteX25" fmla="*/ 2444262 w 3183372"/>
              <a:gd name="connsiteY25" fmla="*/ 587858 h 1405797"/>
              <a:gd name="connsiteX26" fmla="*/ 2500533 w 3183372"/>
              <a:gd name="connsiteY26" fmla="*/ 883280 h 1405797"/>
              <a:gd name="connsiteX27" fmla="*/ 2767819 w 3183372"/>
              <a:gd name="connsiteY27" fmla="*/ 1023957 h 1405797"/>
              <a:gd name="connsiteX28" fmla="*/ 3035105 w 3183372"/>
              <a:gd name="connsiteY28" fmla="*/ 841077 h 1405797"/>
              <a:gd name="connsiteX29" fmla="*/ 3049173 w 3183372"/>
              <a:gd name="connsiteY29" fmla="*/ 376843 h 1405797"/>
              <a:gd name="connsiteX30" fmla="*/ 3021037 w 3183372"/>
              <a:gd name="connsiteY30" fmla="*/ 39218 h 14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3372" h="1405797">
                <a:moveTo>
                  <a:pt x="3161714" y="25151"/>
                </a:moveTo>
                <a:cubicBezTo>
                  <a:pt x="3180471" y="349880"/>
                  <a:pt x="3199228" y="674610"/>
                  <a:pt x="3161714" y="855145"/>
                </a:cubicBezTo>
                <a:cubicBezTo>
                  <a:pt x="3124200" y="1035680"/>
                  <a:pt x="3044483" y="1073194"/>
                  <a:pt x="2936631" y="1108363"/>
                </a:cubicBezTo>
                <a:cubicBezTo>
                  <a:pt x="2828779" y="1143532"/>
                  <a:pt x="2613074" y="1129465"/>
                  <a:pt x="2514600" y="1066160"/>
                </a:cubicBezTo>
                <a:cubicBezTo>
                  <a:pt x="2416126" y="1002855"/>
                  <a:pt x="2395025" y="838732"/>
                  <a:pt x="2345788" y="728535"/>
                </a:cubicBezTo>
                <a:cubicBezTo>
                  <a:pt x="2296551" y="618338"/>
                  <a:pt x="2296551" y="508142"/>
                  <a:pt x="2219179" y="404979"/>
                </a:cubicBezTo>
                <a:cubicBezTo>
                  <a:pt x="2141807" y="301816"/>
                  <a:pt x="2094914" y="125969"/>
                  <a:pt x="1881554" y="109557"/>
                </a:cubicBezTo>
                <a:cubicBezTo>
                  <a:pt x="1668194" y="93145"/>
                  <a:pt x="1147690" y="247890"/>
                  <a:pt x="939019" y="306505"/>
                </a:cubicBezTo>
                <a:cubicBezTo>
                  <a:pt x="730348" y="365120"/>
                  <a:pt x="697523" y="409668"/>
                  <a:pt x="629529" y="461249"/>
                </a:cubicBezTo>
                <a:cubicBezTo>
                  <a:pt x="561535" y="512831"/>
                  <a:pt x="505265" y="571446"/>
                  <a:pt x="531056" y="615994"/>
                </a:cubicBezTo>
                <a:cubicBezTo>
                  <a:pt x="556847" y="660542"/>
                  <a:pt x="716280" y="644129"/>
                  <a:pt x="784274" y="728535"/>
                </a:cubicBezTo>
                <a:cubicBezTo>
                  <a:pt x="852268" y="812941"/>
                  <a:pt x="922607" y="1030991"/>
                  <a:pt x="939019" y="1122431"/>
                </a:cubicBezTo>
                <a:cubicBezTo>
                  <a:pt x="955431" y="1213871"/>
                  <a:pt x="936674" y="1230283"/>
                  <a:pt x="882748" y="1277175"/>
                </a:cubicBezTo>
                <a:cubicBezTo>
                  <a:pt x="828822" y="1324067"/>
                  <a:pt x="723314" y="1392062"/>
                  <a:pt x="615462" y="1403785"/>
                </a:cubicBezTo>
                <a:cubicBezTo>
                  <a:pt x="507610" y="1415508"/>
                  <a:pt x="334108" y="1373305"/>
                  <a:pt x="235634" y="1347514"/>
                </a:cubicBezTo>
                <a:cubicBezTo>
                  <a:pt x="137160" y="1321723"/>
                  <a:pt x="62133" y="1302966"/>
                  <a:pt x="24619" y="1249040"/>
                </a:cubicBezTo>
                <a:cubicBezTo>
                  <a:pt x="-12895" y="1195114"/>
                  <a:pt x="1173" y="1106019"/>
                  <a:pt x="10551" y="1023957"/>
                </a:cubicBezTo>
                <a:cubicBezTo>
                  <a:pt x="19929" y="941895"/>
                  <a:pt x="43375" y="822319"/>
                  <a:pt x="80889" y="756670"/>
                </a:cubicBezTo>
                <a:cubicBezTo>
                  <a:pt x="118403" y="691021"/>
                  <a:pt x="184052" y="662885"/>
                  <a:pt x="235634" y="630061"/>
                </a:cubicBezTo>
                <a:cubicBezTo>
                  <a:pt x="287216" y="597237"/>
                  <a:pt x="336453" y="601926"/>
                  <a:pt x="390379" y="559723"/>
                </a:cubicBezTo>
                <a:cubicBezTo>
                  <a:pt x="444305" y="517520"/>
                  <a:pt x="493542" y="430769"/>
                  <a:pt x="559191" y="376843"/>
                </a:cubicBezTo>
                <a:cubicBezTo>
                  <a:pt x="624840" y="322917"/>
                  <a:pt x="709247" y="280713"/>
                  <a:pt x="784275" y="236166"/>
                </a:cubicBezTo>
                <a:cubicBezTo>
                  <a:pt x="859303" y="191619"/>
                  <a:pt x="1028114" y="147072"/>
                  <a:pt x="1178169" y="109558"/>
                </a:cubicBezTo>
                <a:cubicBezTo>
                  <a:pt x="1328224" y="72044"/>
                  <a:pt x="1522828" y="18116"/>
                  <a:pt x="1684606" y="11082"/>
                </a:cubicBezTo>
                <a:cubicBezTo>
                  <a:pt x="1846384" y="4048"/>
                  <a:pt x="2022231" y="-28775"/>
                  <a:pt x="2148840" y="67354"/>
                </a:cubicBezTo>
                <a:cubicBezTo>
                  <a:pt x="2275449" y="163483"/>
                  <a:pt x="2385647" y="451870"/>
                  <a:pt x="2444262" y="587858"/>
                </a:cubicBezTo>
                <a:cubicBezTo>
                  <a:pt x="2502877" y="723846"/>
                  <a:pt x="2446607" y="810597"/>
                  <a:pt x="2500533" y="883280"/>
                </a:cubicBezTo>
                <a:cubicBezTo>
                  <a:pt x="2554459" y="955963"/>
                  <a:pt x="2678724" y="1030991"/>
                  <a:pt x="2767819" y="1023957"/>
                </a:cubicBezTo>
                <a:cubicBezTo>
                  <a:pt x="2856914" y="1016923"/>
                  <a:pt x="2988213" y="948929"/>
                  <a:pt x="3035105" y="841077"/>
                </a:cubicBezTo>
                <a:cubicBezTo>
                  <a:pt x="3081997" y="733225"/>
                  <a:pt x="3051518" y="510486"/>
                  <a:pt x="3049173" y="376843"/>
                </a:cubicBezTo>
                <a:cubicBezTo>
                  <a:pt x="3046828" y="243200"/>
                  <a:pt x="3033932" y="141209"/>
                  <a:pt x="3021037" y="39218"/>
                </a:cubicBezTo>
              </a:path>
            </a:pathLst>
          </a:custGeom>
          <a:gradFill flip="none" rotWithShape="1">
            <a:gsLst>
              <a:gs pos="89000">
                <a:schemeClr val="bg1">
                  <a:lumMod val="95000"/>
                </a:schemeClr>
              </a:gs>
              <a:gs pos="92000">
                <a:srgbClr val="FF0000"/>
              </a:gs>
            </a:gsLst>
            <a:lin ang="5400000" scaled="1"/>
            <a:tileRect/>
          </a:gra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3B9A3-EBBC-4E59-949B-37ECCA3B4B34}"/>
              </a:ext>
            </a:extLst>
          </p:cNvPr>
          <p:cNvSpPr/>
          <p:nvPr/>
        </p:nvSpPr>
        <p:spPr>
          <a:xfrm>
            <a:off x="1922290" y="3341081"/>
            <a:ext cx="1866902" cy="9144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386C9-3624-47D9-A75E-B78520B2ED0E}"/>
              </a:ext>
            </a:extLst>
          </p:cNvPr>
          <p:cNvSpPr/>
          <p:nvPr/>
        </p:nvSpPr>
        <p:spPr>
          <a:xfrm>
            <a:off x="5656748" y="2079680"/>
            <a:ext cx="104922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6B229-38CF-4404-800D-CD6EE2E1B372}"/>
              </a:ext>
            </a:extLst>
          </p:cNvPr>
          <p:cNvCxnSpPr>
            <a:cxnSpLocks/>
          </p:cNvCxnSpPr>
          <p:nvPr/>
        </p:nvCxnSpPr>
        <p:spPr>
          <a:xfrm>
            <a:off x="5894363" y="2120707"/>
            <a:ext cx="719394" cy="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679979-8620-438D-B4CB-A65E98C1C712}"/>
              </a:ext>
            </a:extLst>
          </p:cNvPr>
          <p:cNvSpPr txBox="1"/>
          <p:nvPr/>
        </p:nvSpPr>
        <p:spPr>
          <a:xfrm>
            <a:off x="6613757" y="1972715"/>
            <a:ext cx="110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marker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494515-ECB2-4984-9CF1-715C3423F4BE}"/>
              </a:ext>
            </a:extLst>
          </p:cNvPr>
          <p:cNvCxnSpPr>
            <a:cxnSpLocks/>
          </p:cNvCxnSpPr>
          <p:nvPr/>
        </p:nvCxnSpPr>
        <p:spPr>
          <a:xfrm>
            <a:off x="1801513" y="1972715"/>
            <a:ext cx="1238286" cy="18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938DD4-8A9C-4DFF-96DF-A65AC92B76D0}"/>
              </a:ext>
            </a:extLst>
          </p:cNvPr>
          <p:cNvSpPr txBox="1"/>
          <p:nvPr/>
        </p:nvSpPr>
        <p:spPr>
          <a:xfrm>
            <a:off x="1002283" y="1445454"/>
            <a:ext cx="1102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Retort glass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4EC919-2471-4ADD-913C-FA2A230447F8}"/>
              </a:ext>
            </a:extLst>
          </p:cNvPr>
          <p:cNvCxnSpPr>
            <a:cxnSpLocks/>
          </p:cNvCxnSpPr>
          <p:nvPr/>
        </p:nvCxnSpPr>
        <p:spPr>
          <a:xfrm flipH="1" flipV="1">
            <a:off x="4481731" y="1388587"/>
            <a:ext cx="625050" cy="29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B90FB1-7036-4166-A2C4-9C38A0CAD29D}"/>
              </a:ext>
            </a:extLst>
          </p:cNvPr>
          <p:cNvSpPr txBox="1"/>
          <p:nvPr/>
        </p:nvSpPr>
        <p:spPr>
          <a:xfrm>
            <a:off x="3465550" y="948347"/>
            <a:ext cx="183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Jar that collects the 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5EBFDF-2B25-457B-B539-407919AA8228}"/>
              </a:ext>
            </a:extLst>
          </p:cNvPr>
          <p:cNvCxnSpPr>
            <a:cxnSpLocks/>
          </p:cNvCxnSpPr>
          <p:nvPr/>
        </p:nvCxnSpPr>
        <p:spPr>
          <a:xfrm flipV="1">
            <a:off x="6049877" y="2902929"/>
            <a:ext cx="1127760" cy="10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51F0C3-0FE4-4FDC-B15B-862248679ACA}"/>
              </a:ext>
            </a:extLst>
          </p:cNvPr>
          <p:cNvSpPr txBox="1"/>
          <p:nvPr/>
        </p:nvSpPr>
        <p:spPr>
          <a:xfrm>
            <a:off x="7184882" y="2680055"/>
            <a:ext cx="110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76399E-6632-404D-A233-F44B8498FFD5}"/>
              </a:ext>
            </a:extLst>
          </p:cNvPr>
          <p:cNvCxnSpPr>
            <a:cxnSpLocks/>
          </p:cNvCxnSpPr>
          <p:nvPr/>
        </p:nvCxnSpPr>
        <p:spPr>
          <a:xfrm flipV="1">
            <a:off x="5511575" y="1726542"/>
            <a:ext cx="743429" cy="12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517B69-4EEB-45D9-AEA8-EBC738682551}"/>
              </a:ext>
            </a:extLst>
          </p:cNvPr>
          <p:cNvSpPr txBox="1"/>
          <p:nvPr/>
        </p:nvSpPr>
        <p:spPr>
          <a:xfrm>
            <a:off x="6316546" y="1505270"/>
            <a:ext cx="110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air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E92658-02F0-4807-8104-BC22F689D11E}"/>
              </a:ext>
            </a:extLst>
          </p:cNvPr>
          <p:cNvCxnSpPr>
            <a:cxnSpLocks/>
          </p:cNvCxnSpPr>
          <p:nvPr/>
        </p:nvCxnSpPr>
        <p:spPr>
          <a:xfrm>
            <a:off x="1922290" y="3063706"/>
            <a:ext cx="738097" cy="19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DB01B7-19AF-4F67-8A21-742E0C76BF25}"/>
              </a:ext>
            </a:extLst>
          </p:cNvPr>
          <p:cNvSpPr txBox="1"/>
          <p:nvPr/>
        </p:nvSpPr>
        <p:spPr>
          <a:xfrm>
            <a:off x="1121092" y="2680055"/>
            <a:ext cx="110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mercury</a:t>
            </a:r>
          </a:p>
        </p:txBody>
      </p:sp>
    </p:spTree>
    <p:extLst>
      <p:ext uri="{BB962C8B-B14F-4D97-AF65-F5344CB8AC3E}">
        <p14:creationId xmlns:p14="http://schemas.microsoft.com/office/powerpoint/2010/main" val="21023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55062-D26D-46EC-8562-C00B27559B8A}"/>
              </a:ext>
            </a:extLst>
          </p:cNvPr>
          <p:cNvSpPr/>
          <p:nvPr/>
        </p:nvSpPr>
        <p:spPr>
          <a:xfrm>
            <a:off x="2222695" y="1674055"/>
            <a:ext cx="1491175" cy="2166424"/>
          </a:xfrm>
          <a:custGeom>
            <a:avLst/>
            <a:gdLst>
              <a:gd name="connsiteX0" fmla="*/ 492369 w 1350498"/>
              <a:gd name="connsiteY0" fmla="*/ 0 h 2166424"/>
              <a:gd name="connsiteX1" fmla="*/ 478301 w 1350498"/>
              <a:gd name="connsiteY1" fmla="*/ 98473 h 2166424"/>
              <a:gd name="connsiteX2" fmla="*/ 506436 w 1350498"/>
              <a:gd name="connsiteY2" fmla="*/ 1055077 h 2166424"/>
              <a:gd name="connsiteX3" fmla="*/ 492369 w 1350498"/>
              <a:gd name="connsiteY3" fmla="*/ 1139483 h 2166424"/>
              <a:gd name="connsiteX4" fmla="*/ 407963 w 1350498"/>
              <a:gd name="connsiteY4" fmla="*/ 1167618 h 2166424"/>
              <a:gd name="connsiteX5" fmla="*/ 351692 w 1350498"/>
              <a:gd name="connsiteY5" fmla="*/ 1181686 h 2166424"/>
              <a:gd name="connsiteX6" fmla="*/ 309489 w 1350498"/>
              <a:gd name="connsiteY6" fmla="*/ 1195753 h 2166424"/>
              <a:gd name="connsiteX7" fmla="*/ 211015 w 1350498"/>
              <a:gd name="connsiteY7" fmla="*/ 1223889 h 2166424"/>
              <a:gd name="connsiteX8" fmla="*/ 84406 w 1350498"/>
              <a:gd name="connsiteY8" fmla="*/ 1322363 h 2166424"/>
              <a:gd name="connsiteX9" fmla="*/ 28135 w 1350498"/>
              <a:gd name="connsiteY9" fmla="*/ 1392701 h 2166424"/>
              <a:gd name="connsiteX10" fmla="*/ 14067 w 1350498"/>
              <a:gd name="connsiteY10" fmla="*/ 1448972 h 2166424"/>
              <a:gd name="connsiteX11" fmla="*/ 0 w 1350498"/>
              <a:gd name="connsiteY11" fmla="*/ 1491175 h 2166424"/>
              <a:gd name="connsiteX12" fmla="*/ 14067 w 1350498"/>
              <a:gd name="connsiteY12" fmla="*/ 1814732 h 2166424"/>
              <a:gd name="connsiteX13" fmla="*/ 28135 w 1350498"/>
              <a:gd name="connsiteY13" fmla="*/ 1871003 h 2166424"/>
              <a:gd name="connsiteX14" fmla="*/ 56270 w 1350498"/>
              <a:gd name="connsiteY14" fmla="*/ 1913206 h 2166424"/>
              <a:gd name="connsiteX15" fmla="*/ 154744 w 1350498"/>
              <a:gd name="connsiteY15" fmla="*/ 1997612 h 2166424"/>
              <a:gd name="connsiteX16" fmla="*/ 239150 w 1350498"/>
              <a:gd name="connsiteY16" fmla="*/ 2025747 h 2166424"/>
              <a:gd name="connsiteX17" fmla="*/ 351692 w 1350498"/>
              <a:gd name="connsiteY17" fmla="*/ 2067950 h 2166424"/>
              <a:gd name="connsiteX18" fmla="*/ 393895 w 1350498"/>
              <a:gd name="connsiteY18" fmla="*/ 2096086 h 2166424"/>
              <a:gd name="connsiteX19" fmla="*/ 450166 w 1350498"/>
              <a:gd name="connsiteY19" fmla="*/ 2110153 h 2166424"/>
              <a:gd name="connsiteX20" fmla="*/ 520504 w 1350498"/>
              <a:gd name="connsiteY20" fmla="*/ 2138289 h 2166424"/>
              <a:gd name="connsiteX21" fmla="*/ 703384 w 1350498"/>
              <a:gd name="connsiteY21" fmla="*/ 2166424 h 2166424"/>
              <a:gd name="connsiteX22" fmla="*/ 1012873 w 1350498"/>
              <a:gd name="connsiteY22" fmla="*/ 2152357 h 2166424"/>
              <a:gd name="connsiteX23" fmla="*/ 1069144 w 1350498"/>
              <a:gd name="connsiteY23" fmla="*/ 2124221 h 2166424"/>
              <a:gd name="connsiteX24" fmla="*/ 1139483 w 1350498"/>
              <a:gd name="connsiteY24" fmla="*/ 2096086 h 2166424"/>
              <a:gd name="connsiteX25" fmla="*/ 1223889 w 1350498"/>
              <a:gd name="connsiteY25" fmla="*/ 2053883 h 2166424"/>
              <a:gd name="connsiteX26" fmla="*/ 1294227 w 1350498"/>
              <a:gd name="connsiteY26" fmla="*/ 1997612 h 2166424"/>
              <a:gd name="connsiteX27" fmla="*/ 1350498 w 1350498"/>
              <a:gd name="connsiteY27" fmla="*/ 1927273 h 2166424"/>
              <a:gd name="connsiteX28" fmla="*/ 1336430 w 1350498"/>
              <a:gd name="connsiteY28" fmla="*/ 1448972 h 2166424"/>
              <a:gd name="connsiteX29" fmla="*/ 1280160 w 1350498"/>
              <a:gd name="connsiteY29" fmla="*/ 1336430 h 2166424"/>
              <a:gd name="connsiteX30" fmla="*/ 1237956 w 1350498"/>
              <a:gd name="connsiteY30" fmla="*/ 1322363 h 2166424"/>
              <a:gd name="connsiteX31" fmla="*/ 1125415 w 1350498"/>
              <a:gd name="connsiteY31" fmla="*/ 1237957 h 2166424"/>
              <a:gd name="connsiteX32" fmla="*/ 1083212 w 1350498"/>
              <a:gd name="connsiteY32" fmla="*/ 1223889 h 2166424"/>
              <a:gd name="connsiteX33" fmla="*/ 998806 w 1350498"/>
              <a:gd name="connsiteY33" fmla="*/ 1153550 h 2166424"/>
              <a:gd name="connsiteX34" fmla="*/ 801858 w 1350498"/>
              <a:gd name="connsiteY34" fmla="*/ 1111347 h 2166424"/>
              <a:gd name="connsiteX35" fmla="*/ 759655 w 1350498"/>
              <a:gd name="connsiteY35" fmla="*/ 1083212 h 2166424"/>
              <a:gd name="connsiteX36" fmla="*/ 703384 w 1350498"/>
              <a:gd name="connsiteY36" fmla="*/ 984738 h 2166424"/>
              <a:gd name="connsiteX37" fmla="*/ 731520 w 1350498"/>
              <a:gd name="connsiteY37" fmla="*/ 675249 h 2166424"/>
              <a:gd name="connsiteX38" fmla="*/ 717452 w 1350498"/>
              <a:gd name="connsiteY38" fmla="*/ 267286 h 2166424"/>
              <a:gd name="connsiteX39" fmla="*/ 703384 w 1350498"/>
              <a:gd name="connsiteY39" fmla="*/ 196947 h 2166424"/>
              <a:gd name="connsiteX40" fmla="*/ 703384 w 1350498"/>
              <a:gd name="connsiteY40" fmla="*/ 42203 h 216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50498" h="2166424">
                <a:moveTo>
                  <a:pt x="492369" y="0"/>
                </a:moveTo>
                <a:cubicBezTo>
                  <a:pt x="487680" y="32824"/>
                  <a:pt x="478301" y="65315"/>
                  <a:pt x="478301" y="98473"/>
                </a:cubicBezTo>
                <a:cubicBezTo>
                  <a:pt x="478301" y="735984"/>
                  <a:pt x="476184" y="661781"/>
                  <a:pt x="506436" y="1055077"/>
                </a:cubicBezTo>
                <a:cubicBezTo>
                  <a:pt x="501747" y="1083212"/>
                  <a:pt x="511152" y="1118017"/>
                  <a:pt x="492369" y="1139483"/>
                </a:cubicBezTo>
                <a:cubicBezTo>
                  <a:pt x="472840" y="1161802"/>
                  <a:pt x="436735" y="1160425"/>
                  <a:pt x="407963" y="1167618"/>
                </a:cubicBezTo>
                <a:cubicBezTo>
                  <a:pt x="389206" y="1172307"/>
                  <a:pt x="370282" y="1176375"/>
                  <a:pt x="351692" y="1181686"/>
                </a:cubicBezTo>
                <a:cubicBezTo>
                  <a:pt x="337434" y="1185760"/>
                  <a:pt x="323692" y="1191492"/>
                  <a:pt x="309489" y="1195753"/>
                </a:cubicBezTo>
                <a:cubicBezTo>
                  <a:pt x="276791" y="1205563"/>
                  <a:pt x="243840" y="1214510"/>
                  <a:pt x="211015" y="1223889"/>
                </a:cubicBezTo>
                <a:cubicBezTo>
                  <a:pt x="110056" y="1291196"/>
                  <a:pt x="150519" y="1256250"/>
                  <a:pt x="84406" y="1322363"/>
                </a:cubicBezTo>
                <a:cubicBezTo>
                  <a:pt x="38415" y="1460334"/>
                  <a:pt x="112978" y="1265437"/>
                  <a:pt x="28135" y="1392701"/>
                </a:cubicBezTo>
                <a:cubicBezTo>
                  <a:pt x="17410" y="1408788"/>
                  <a:pt x="19378" y="1430382"/>
                  <a:pt x="14067" y="1448972"/>
                </a:cubicBezTo>
                <a:cubicBezTo>
                  <a:pt x="9993" y="1463230"/>
                  <a:pt x="4689" y="1477107"/>
                  <a:pt x="0" y="1491175"/>
                </a:cubicBezTo>
                <a:cubicBezTo>
                  <a:pt x="4689" y="1599027"/>
                  <a:pt x="6092" y="1707073"/>
                  <a:pt x="14067" y="1814732"/>
                </a:cubicBezTo>
                <a:cubicBezTo>
                  <a:pt x="15495" y="1834013"/>
                  <a:pt x="20519" y="1853232"/>
                  <a:pt x="28135" y="1871003"/>
                </a:cubicBezTo>
                <a:cubicBezTo>
                  <a:pt x="34795" y="1886543"/>
                  <a:pt x="45267" y="1900369"/>
                  <a:pt x="56270" y="1913206"/>
                </a:cubicBezTo>
                <a:cubicBezTo>
                  <a:pt x="77724" y="1938235"/>
                  <a:pt x="120281" y="1982295"/>
                  <a:pt x="154744" y="1997612"/>
                </a:cubicBezTo>
                <a:cubicBezTo>
                  <a:pt x="181845" y="2009657"/>
                  <a:pt x="239150" y="2025747"/>
                  <a:pt x="239150" y="2025747"/>
                </a:cubicBezTo>
                <a:cubicBezTo>
                  <a:pt x="338124" y="2091731"/>
                  <a:pt x="212624" y="2015800"/>
                  <a:pt x="351692" y="2067950"/>
                </a:cubicBezTo>
                <a:cubicBezTo>
                  <a:pt x="367523" y="2073887"/>
                  <a:pt x="378355" y="2089426"/>
                  <a:pt x="393895" y="2096086"/>
                </a:cubicBezTo>
                <a:cubicBezTo>
                  <a:pt x="411666" y="2103702"/>
                  <a:pt x="431824" y="2104039"/>
                  <a:pt x="450166" y="2110153"/>
                </a:cubicBezTo>
                <a:cubicBezTo>
                  <a:pt x="474122" y="2118138"/>
                  <a:pt x="496548" y="2130303"/>
                  <a:pt x="520504" y="2138289"/>
                </a:cubicBezTo>
                <a:cubicBezTo>
                  <a:pt x="581421" y="2158595"/>
                  <a:pt x="637829" y="2159140"/>
                  <a:pt x="703384" y="2166424"/>
                </a:cubicBezTo>
                <a:cubicBezTo>
                  <a:pt x="806547" y="2161735"/>
                  <a:pt x="910284" y="2164194"/>
                  <a:pt x="1012873" y="2152357"/>
                </a:cubicBezTo>
                <a:cubicBezTo>
                  <a:pt x="1033706" y="2149953"/>
                  <a:pt x="1049980" y="2132738"/>
                  <a:pt x="1069144" y="2124221"/>
                </a:cubicBezTo>
                <a:cubicBezTo>
                  <a:pt x="1092220" y="2113965"/>
                  <a:pt x="1116897" y="2107379"/>
                  <a:pt x="1139483" y="2096086"/>
                </a:cubicBezTo>
                <a:cubicBezTo>
                  <a:pt x="1248565" y="2041545"/>
                  <a:pt x="1117811" y="2089241"/>
                  <a:pt x="1223889" y="2053883"/>
                </a:cubicBezTo>
                <a:cubicBezTo>
                  <a:pt x="1291813" y="1985957"/>
                  <a:pt x="1205508" y="2068586"/>
                  <a:pt x="1294227" y="1997612"/>
                </a:cubicBezTo>
                <a:cubicBezTo>
                  <a:pt x="1322866" y="1974701"/>
                  <a:pt x="1329605" y="1958613"/>
                  <a:pt x="1350498" y="1927273"/>
                </a:cubicBezTo>
                <a:cubicBezTo>
                  <a:pt x="1345809" y="1767839"/>
                  <a:pt x="1348359" y="1608028"/>
                  <a:pt x="1336430" y="1448972"/>
                </a:cubicBezTo>
                <a:cubicBezTo>
                  <a:pt x="1333786" y="1413720"/>
                  <a:pt x="1315990" y="1357928"/>
                  <a:pt x="1280160" y="1336430"/>
                </a:cubicBezTo>
                <a:cubicBezTo>
                  <a:pt x="1267444" y="1328801"/>
                  <a:pt x="1252024" y="1327052"/>
                  <a:pt x="1237956" y="1322363"/>
                </a:cubicBezTo>
                <a:cubicBezTo>
                  <a:pt x="1204627" y="1289033"/>
                  <a:pt x="1173140" y="1253866"/>
                  <a:pt x="1125415" y="1237957"/>
                </a:cubicBezTo>
                <a:lnTo>
                  <a:pt x="1083212" y="1223889"/>
                </a:lnTo>
                <a:cubicBezTo>
                  <a:pt x="1056711" y="1197388"/>
                  <a:pt x="1034058" y="1169218"/>
                  <a:pt x="998806" y="1153550"/>
                </a:cubicBezTo>
                <a:cubicBezTo>
                  <a:pt x="920370" y="1118689"/>
                  <a:pt x="890497" y="1122427"/>
                  <a:pt x="801858" y="1111347"/>
                </a:cubicBezTo>
                <a:cubicBezTo>
                  <a:pt x="787790" y="1101969"/>
                  <a:pt x="771610" y="1095167"/>
                  <a:pt x="759655" y="1083212"/>
                </a:cubicBezTo>
                <a:cubicBezTo>
                  <a:pt x="739773" y="1063330"/>
                  <a:pt x="714416" y="1006802"/>
                  <a:pt x="703384" y="984738"/>
                </a:cubicBezTo>
                <a:cubicBezTo>
                  <a:pt x="708063" y="937947"/>
                  <a:pt x="731520" y="711211"/>
                  <a:pt x="731520" y="675249"/>
                </a:cubicBezTo>
                <a:cubicBezTo>
                  <a:pt x="731520" y="539181"/>
                  <a:pt x="725442" y="403120"/>
                  <a:pt x="717452" y="267286"/>
                </a:cubicBezTo>
                <a:cubicBezTo>
                  <a:pt x="716048" y="243417"/>
                  <a:pt x="704876" y="220811"/>
                  <a:pt x="703384" y="196947"/>
                </a:cubicBezTo>
                <a:cubicBezTo>
                  <a:pt x="700166" y="145466"/>
                  <a:pt x="703384" y="93784"/>
                  <a:pt x="703384" y="42203"/>
                </a:cubicBezTo>
              </a:path>
            </a:pathLst>
          </a:custGeom>
          <a:gradFill>
            <a:gsLst>
              <a:gs pos="78000">
                <a:schemeClr val="bg1"/>
              </a:gs>
              <a:gs pos="92000">
                <a:schemeClr val="accent2">
                  <a:lumMod val="60000"/>
                  <a:lumOff val="40000"/>
                </a:schemeClr>
              </a:gs>
              <a:gs pos="95000">
                <a:schemeClr val="bg1">
                  <a:lumMod val="65000"/>
                </a:schemeClr>
              </a:gs>
            </a:gsLst>
            <a:lin ang="5400000" scaled="1"/>
          </a:gra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0636C-91BD-46A2-8264-5C0967456090}"/>
              </a:ext>
            </a:extLst>
          </p:cNvPr>
          <p:cNvSpPr/>
          <p:nvPr/>
        </p:nvSpPr>
        <p:spPr>
          <a:xfrm>
            <a:off x="2785403" y="1491175"/>
            <a:ext cx="1828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04239-B418-42CD-817D-58192365873D}"/>
              </a:ext>
            </a:extLst>
          </p:cNvPr>
          <p:cNvSpPr/>
          <p:nvPr/>
        </p:nvSpPr>
        <p:spPr>
          <a:xfrm>
            <a:off x="2834638" y="1160587"/>
            <a:ext cx="91440" cy="1005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C3DEC-DA0A-4368-806B-34AD6D8E4A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00625" y="194607"/>
            <a:ext cx="119566" cy="205153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558798-DA95-463F-B4EC-3A6EB2111FF0}"/>
              </a:ext>
            </a:extLst>
          </p:cNvPr>
          <p:cNvSpPr/>
          <p:nvPr/>
        </p:nvSpPr>
        <p:spPr>
          <a:xfrm>
            <a:off x="4459458" y="2982351"/>
            <a:ext cx="2846367" cy="858128"/>
          </a:xfrm>
          <a:prstGeom prst="roundRect">
            <a:avLst/>
          </a:prstGeom>
          <a:gradFill>
            <a:gsLst>
              <a:gs pos="42000">
                <a:schemeClr val="bg1"/>
              </a:gs>
              <a:gs pos="45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D470B-2F8B-4B47-BD16-7229A9A326A3}"/>
              </a:ext>
            </a:extLst>
          </p:cNvPr>
          <p:cNvSpPr/>
          <p:nvPr/>
        </p:nvSpPr>
        <p:spPr>
          <a:xfrm>
            <a:off x="4304714" y="2672865"/>
            <a:ext cx="3123028" cy="467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E4260-34A1-466B-9564-845EA133D6C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7" y="1160587"/>
            <a:ext cx="91440" cy="25647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5024E-642A-46BE-9688-F197813E4E41}"/>
              </a:ext>
            </a:extLst>
          </p:cNvPr>
          <p:cNvSpPr/>
          <p:nvPr/>
        </p:nvSpPr>
        <p:spPr>
          <a:xfrm>
            <a:off x="5477023" y="931102"/>
            <a:ext cx="658836" cy="2715056"/>
          </a:xfrm>
          <a:prstGeom prst="roundRect">
            <a:avLst/>
          </a:prstGeom>
          <a:gradFill>
            <a:gsLst>
              <a:gs pos="42000">
                <a:schemeClr val="bg1"/>
              </a:gs>
              <a:gs pos="44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6CBA0-C3A6-4B6D-85CF-6542F4B68415}"/>
              </a:ext>
            </a:extLst>
          </p:cNvPr>
          <p:cNvSpPr/>
          <p:nvPr/>
        </p:nvSpPr>
        <p:spPr>
          <a:xfrm>
            <a:off x="5405509" y="3527915"/>
            <a:ext cx="869854" cy="197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1A5A4-DE3C-44B7-ABEF-5ECF3E5AFE9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61" y="2870245"/>
            <a:ext cx="91440" cy="848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E1D19-372F-4B76-98E6-33F9F6AA60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37721" y="3142802"/>
            <a:ext cx="127484" cy="10216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A6EDE4-91C0-4EA9-8AB3-C50F91588B73}"/>
              </a:ext>
            </a:extLst>
          </p:cNvPr>
          <p:cNvCxnSpPr>
            <a:cxnSpLocks/>
          </p:cNvCxnSpPr>
          <p:nvPr/>
        </p:nvCxnSpPr>
        <p:spPr>
          <a:xfrm flipV="1">
            <a:off x="2222694" y="3710795"/>
            <a:ext cx="842887" cy="372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C049CC-448A-453B-B817-7AE1D4A7F6A1}"/>
              </a:ext>
            </a:extLst>
          </p:cNvPr>
          <p:cNvCxnSpPr>
            <a:cxnSpLocks/>
          </p:cNvCxnSpPr>
          <p:nvPr/>
        </p:nvCxnSpPr>
        <p:spPr>
          <a:xfrm>
            <a:off x="1865135" y="3527915"/>
            <a:ext cx="909717" cy="61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56CE6-AB81-45F4-88D5-302F872A6AF7}"/>
              </a:ext>
            </a:extLst>
          </p:cNvPr>
          <p:cNvCxnSpPr>
            <a:cxnSpLocks/>
          </p:cNvCxnSpPr>
          <p:nvPr/>
        </p:nvCxnSpPr>
        <p:spPr>
          <a:xfrm flipV="1">
            <a:off x="5882641" y="1280160"/>
            <a:ext cx="996461" cy="149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0C750B-D6AF-4991-8DB5-8532C635D8FE}"/>
              </a:ext>
            </a:extLst>
          </p:cNvPr>
          <p:cNvCxnSpPr>
            <a:cxnSpLocks/>
          </p:cNvCxnSpPr>
          <p:nvPr/>
        </p:nvCxnSpPr>
        <p:spPr>
          <a:xfrm flipV="1">
            <a:off x="6969374" y="3429000"/>
            <a:ext cx="996461" cy="149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1DB2BE-370A-41C8-85EC-5FC8F5892C64}"/>
              </a:ext>
            </a:extLst>
          </p:cNvPr>
          <p:cNvSpPr txBox="1"/>
          <p:nvPr/>
        </p:nvSpPr>
        <p:spPr>
          <a:xfrm>
            <a:off x="973303" y="3140619"/>
            <a:ext cx="1077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E6FF1-57D1-48F5-8832-5718B73273C4}"/>
              </a:ext>
            </a:extLst>
          </p:cNvPr>
          <p:cNvSpPr txBox="1"/>
          <p:nvPr/>
        </p:nvSpPr>
        <p:spPr>
          <a:xfrm>
            <a:off x="391259" y="3790755"/>
            <a:ext cx="192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limestone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5C18B6-1929-4DAC-AE94-0BB1D04E8A10}"/>
              </a:ext>
            </a:extLst>
          </p:cNvPr>
          <p:cNvSpPr txBox="1"/>
          <p:nvPr/>
        </p:nvSpPr>
        <p:spPr>
          <a:xfrm>
            <a:off x="7963200" y="3108515"/>
            <a:ext cx="121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B09344-D873-42F0-9644-8125CBF16244}"/>
              </a:ext>
            </a:extLst>
          </p:cNvPr>
          <p:cNvSpPr txBox="1"/>
          <p:nvPr/>
        </p:nvSpPr>
        <p:spPr>
          <a:xfrm>
            <a:off x="6969374" y="987772"/>
            <a:ext cx="78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F5EBDB-8AFB-4AC8-A144-D63840B97D6F}"/>
              </a:ext>
            </a:extLst>
          </p:cNvPr>
          <p:cNvSpPr/>
          <p:nvPr/>
        </p:nvSpPr>
        <p:spPr>
          <a:xfrm>
            <a:off x="5774788" y="231883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E77DA8-7B8F-43C9-8264-24BD0C2DA358}"/>
              </a:ext>
            </a:extLst>
          </p:cNvPr>
          <p:cNvSpPr/>
          <p:nvPr/>
        </p:nvSpPr>
        <p:spPr>
          <a:xfrm>
            <a:off x="5772442" y="269631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D26B68-DCE0-45BC-AE5F-E5297B11819E}"/>
              </a:ext>
            </a:extLst>
          </p:cNvPr>
          <p:cNvSpPr/>
          <p:nvPr/>
        </p:nvSpPr>
        <p:spPr>
          <a:xfrm>
            <a:off x="5713827" y="253922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1D697-671A-449C-8DDB-C4987C41FB88}"/>
              </a:ext>
            </a:extLst>
          </p:cNvPr>
          <p:cNvSpPr/>
          <p:nvPr/>
        </p:nvSpPr>
        <p:spPr>
          <a:xfrm>
            <a:off x="5824023" y="245247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A8280F-CE1F-4162-9BDF-713BCF5E510B}"/>
              </a:ext>
            </a:extLst>
          </p:cNvPr>
          <p:cNvSpPr/>
          <p:nvPr/>
        </p:nvSpPr>
        <p:spPr>
          <a:xfrm>
            <a:off x="5842780" y="218987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</cp:revision>
  <dcterms:created xsi:type="dcterms:W3CDTF">2019-04-17T02:38:58Z</dcterms:created>
  <dcterms:modified xsi:type="dcterms:W3CDTF">2019-04-29T19:12:16Z</dcterms:modified>
</cp:coreProperties>
</file>