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Operation 5"/>
          <p:cNvSpPr/>
          <p:nvPr/>
        </p:nvSpPr>
        <p:spPr>
          <a:xfrm rot="10800000">
            <a:off x="1905000" y="1352550"/>
            <a:ext cx="5486400" cy="15265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86 w 10000"/>
              <a:gd name="connsiteY2" fmla="*/ 9943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091 w 10000"/>
              <a:gd name="connsiteY2" fmla="*/ 9943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40"/>
              <a:gd name="connsiteX1" fmla="*/ 10000 w 10000"/>
              <a:gd name="connsiteY1" fmla="*/ 0 h 10040"/>
              <a:gd name="connsiteX2" fmla="*/ 7091 w 10000"/>
              <a:gd name="connsiteY2" fmla="*/ 10040 h 10040"/>
              <a:gd name="connsiteX3" fmla="*/ 2000 w 10000"/>
              <a:gd name="connsiteY3" fmla="*/ 10000 h 10040"/>
              <a:gd name="connsiteX4" fmla="*/ 0 w 10000"/>
              <a:gd name="connsiteY4" fmla="*/ 0 h 10040"/>
              <a:gd name="connsiteX0" fmla="*/ 0 w 10000"/>
              <a:gd name="connsiteY0" fmla="*/ 0 h 10008"/>
              <a:gd name="connsiteX1" fmla="*/ 10000 w 10000"/>
              <a:gd name="connsiteY1" fmla="*/ 0 h 10008"/>
              <a:gd name="connsiteX2" fmla="*/ 7432 w 10000"/>
              <a:gd name="connsiteY2" fmla="*/ 10008 h 10008"/>
              <a:gd name="connsiteX3" fmla="*/ 2000 w 10000"/>
              <a:gd name="connsiteY3" fmla="*/ 10000 h 10008"/>
              <a:gd name="connsiteX4" fmla="*/ 0 w 10000"/>
              <a:gd name="connsiteY4" fmla="*/ 0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8">
                <a:moveTo>
                  <a:pt x="0" y="0"/>
                </a:moveTo>
                <a:lnTo>
                  <a:pt x="10000" y="0"/>
                </a:lnTo>
                <a:lnTo>
                  <a:pt x="7432" y="10008"/>
                </a:lnTo>
                <a:lnTo>
                  <a:pt x="2000" y="10000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524000" y="1352550"/>
            <a:ext cx="304800" cy="1526562"/>
          </a:xfrm>
          <a:prstGeom prst="leftBrace">
            <a:avLst>
              <a:gd name="adj1" fmla="val 83473"/>
              <a:gd name="adj2" fmla="val 56807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88595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4495800" y="438150"/>
            <a:ext cx="304800" cy="5486401"/>
          </a:xfrm>
          <a:prstGeom prst="leftBrace">
            <a:avLst>
              <a:gd name="adj1" fmla="val 83473"/>
              <a:gd name="adj2" fmla="val 5680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3333751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4648200" y="-356385"/>
            <a:ext cx="304800" cy="2895600"/>
          </a:xfrm>
          <a:prstGeom prst="leftBrace">
            <a:avLst>
              <a:gd name="adj1" fmla="val 83473"/>
              <a:gd name="adj2" fmla="val 568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4573" y="285750"/>
            <a:ext cx="41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Operation 5"/>
          <p:cNvSpPr/>
          <p:nvPr/>
        </p:nvSpPr>
        <p:spPr>
          <a:xfrm rot="10800000">
            <a:off x="1143000" y="1123950"/>
            <a:ext cx="5486400" cy="15265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86 w 10000"/>
              <a:gd name="connsiteY2" fmla="*/ 9943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091 w 10000"/>
              <a:gd name="connsiteY2" fmla="*/ 9943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40"/>
              <a:gd name="connsiteX1" fmla="*/ 10000 w 10000"/>
              <a:gd name="connsiteY1" fmla="*/ 0 h 10040"/>
              <a:gd name="connsiteX2" fmla="*/ 7091 w 10000"/>
              <a:gd name="connsiteY2" fmla="*/ 10040 h 10040"/>
              <a:gd name="connsiteX3" fmla="*/ 2000 w 10000"/>
              <a:gd name="connsiteY3" fmla="*/ 10000 h 10040"/>
              <a:gd name="connsiteX4" fmla="*/ 0 w 10000"/>
              <a:gd name="connsiteY4" fmla="*/ 0 h 10040"/>
              <a:gd name="connsiteX0" fmla="*/ 0 w 10000"/>
              <a:gd name="connsiteY0" fmla="*/ 0 h 10008"/>
              <a:gd name="connsiteX1" fmla="*/ 10000 w 10000"/>
              <a:gd name="connsiteY1" fmla="*/ 0 h 10008"/>
              <a:gd name="connsiteX2" fmla="*/ 7432 w 10000"/>
              <a:gd name="connsiteY2" fmla="*/ 10008 h 10008"/>
              <a:gd name="connsiteX3" fmla="*/ 2000 w 10000"/>
              <a:gd name="connsiteY3" fmla="*/ 10000 h 10008"/>
              <a:gd name="connsiteX4" fmla="*/ 0 w 10000"/>
              <a:gd name="connsiteY4" fmla="*/ 0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8">
                <a:moveTo>
                  <a:pt x="0" y="0"/>
                </a:moveTo>
                <a:lnTo>
                  <a:pt x="10000" y="0"/>
                </a:lnTo>
                <a:lnTo>
                  <a:pt x="7432" y="10008"/>
                </a:lnTo>
                <a:lnTo>
                  <a:pt x="2000" y="10000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1123949"/>
            <a:ext cx="2895600" cy="1526562"/>
          </a:xfrm>
          <a:prstGeom prst="rect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1714502" y="2359164"/>
            <a:ext cx="304800" cy="1447801"/>
          </a:xfrm>
          <a:prstGeom prst="leftBrace">
            <a:avLst>
              <a:gd name="adj1" fmla="val 83473"/>
              <a:gd name="adj2" fmla="val 56807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76399" y="3159264"/>
            <a:ext cx="76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40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en-US" sz="4000" baseline="-25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3886201" y="1428751"/>
            <a:ext cx="304800" cy="2895600"/>
          </a:xfrm>
          <a:prstGeom prst="leftBrace">
            <a:avLst>
              <a:gd name="adj1" fmla="val 83473"/>
              <a:gd name="adj2" fmla="val 56807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62400" y="2928932"/>
            <a:ext cx="685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4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en-US" sz="40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5905500" y="2565048"/>
            <a:ext cx="304800" cy="1143000"/>
          </a:xfrm>
          <a:prstGeom prst="leftBrace">
            <a:avLst>
              <a:gd name="adj1" fmla="val 83473"/>
              <a:gd name="adj2" fmla="val 5680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15000" y="3163605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</a:t>
            </a:r>
            <a:r>
              <a:rPr lang="en-US" sz="4000" baseline="-25000" dirty="0" smtClean="0">
                <a:solidFill>
                  <a:srgbClr val="0070C0"/>
                </a:solidFill>
              </a:rPr>
              <a:t>3</a:t>
            </a:r>
            <a:endParaRPr lang="en-US" sz="4000" baseline="-25000" dirty="0">
              <a:solidFill>
                <a:srgbClr val="0070C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3917376" y="-585413"/>
            <a:ext cx="304800" cy="2895600"/>
          </a:xfrm>
          <a:prstGeom prst="leftBrace">
            <a:avLst>
              <a:gd name="adj1" fmla="val 83473"/>
              <a:gd name="adj2" fmla="val 568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43749" y="56722"/>
            <a:ext cx="41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123949"/>
                <a:ext cx="2209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0.5∗</m:t>
                      </m:r>
                      <m:r>
                        <a:rPr lang="en-US" sz="3200" b="0" i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3200" b="0" i="1" baseline="-2500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en-US" sz="3200" b="0" i="1" smtClean="0">
                          <a:latin typeface="Cambria Math"/>
                        </a:rPr>
                        <m:t> ∗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3949"/>
                <a:ext cx="220980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991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943600" y="1302455"/>
                <a:ext cx="23622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0.5∗</m:t>
                      </m:r>
                      <m:r>
                        <a:rPr lang="en-US" sz="3200" b="0" i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3200" b="0" i="1" baseline="-2500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sz="3200" b="0" i="1" smtClean="0">
                          <a:latin typeface="Cambria Math"/>
                        </a:rPr>
                        <m:t> ∗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02455"/>
                <a:ext cx="2362201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r="-592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55732" y="1356988"/>
                <a:ext cx="2965737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800" i="1" baseline="-25000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32" y="1356988"/>
                <a:ext cx="2965737" cy="1060483"/>
              </a:xfrm>
              <a:prstGeom prst="rect">
                <a:avLst/>
              </a:prstGeom>
              <a:blipFill rotWithShape="1">
                <a:blip r:embed="rId4"/>
                <a:stretch>
                  <a:fillRect r="-5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4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7</cp:revision>
  <dcterms:created xsi:type="dcterms:W3CDTF">2006-08-16T00:00:00Z</dcterms:created>
  <dcterms:modified xsi:type="dcterms:W3CDTF">2018-11-16T11:06:31Z</dcterms:modified>
</cp:coreProperties>
</file>