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59" r:id="rId7"/>
    <p:sldId id="260" r:id="rId8"/>
    <p:sldId id="262" r:id="rId9"/>
    <p:sldId id="265" r:id="rId10"/>
    <p:sldId id="264" r:id="rId11"/>
    <p:sldId id="268" r:id="rId12"/>
    <p:sldId id="267" r:id="rId13"/>
    <p:sldId id="266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140" d="100"/>
          <a:sy n="140" d="100"/>
        </p:scale>
        <p:origin x="-480" y="-3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3:14:2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59 109 24575,'1'2'0,"1"0"0,-1-1 0,0 1 0,1-1 0,-1 1 0,1-1 0,0 0 0,-1 0 0,1 1 0,0-1 0,0-1 0,-1 1 0,1 0 0,0 0 0,0-1 0,0 1 0,0-1 0,3 1 0,-1 0 0,68 18 0,-151-19 0,72-2 0,0 0 0,1 0 0,-1-1 0,1 0 0,0 0 0,0 0 0,0-1 0,0 0 0,-9-8 0,14 11 0,-1 0 0,1-1 0,-1 1 0,1-1 0,0 1 0,-1-1 0,1 0 0,0 1 0,0-1 0,0 0 0,0 0 0,1 0 0,-1 1 0,0-1 0,1 0 0,-1 0 0,1 0 0,0 0 0,-1 0 0,1 0 0,0 0 0,0 0 0,1 0 0,-1 0 0,0 0 0,1 0 0,-1 0 0,1 0 0,0 0 0,-1 0 0,1 0 0,0 0 0,0 1 0,0-1 0,0 0 0,1 1 0,1-3 0,0 1 0,0 1 0,0-1 0,0 1 0,0 0 0,0 1 0,1-1 0,-1 0 0,0 1 0,1 0 0,0 0 0,-1 0 0,6-1 0,-7 1 0,0 1 0,0 0 0,0 0 0,0-1 0,0 1 0,0 0 0,0 0 0,0 1 0,-1-1 0,1 0 0,0 1 0,0-1 0,0 1 0,0-1 0,-1 1 0,1 0 0,0 0 0,0 0 0,-1 0 0,1 0 0,-1 0 0,1 1 0,-1-1 0,3 3 0,-4-4 0,0 1 0,1-1 0,-1 1 0,0-1 0,0 0 0,1 1 0,-1-1 0,0 1 0,0-1 0,0 1 0,0-1 0,0 1 0,0-1 0,0 1 0,0-1 0,0 1 0,0-1 0,0 1 0,0-1 0,0 1 0,0-1 0,0 1 0,-1-1 0,1 1 0,0-1 0,0 1 0,0-1 0,-1 1 0,1-1 0,0 0 0,-1 1 0,1-1 0,-1 1 0,-19 8 0,-22-7 0,40-2 0,-1-1 0,1 0 0,0 1 0,0-1 0,-1 0 0,1-1 0,0 1 0,0 0 0,0 0 0,0-1 0,1 1 0,-1-1 0,0 0 0,1 0 0,-1 1 0,1-1 0,-1 0 0,-1-4 0,3 6 0,-1-1 0,1 0 0,0 0 0,0 1 0,0-1 0,-1 0 0,1 0 0,0 0 0,0 1 0,0-1 0,0 0 0,0 0 0,1 0 0,-1 1 0,0-1 0,0 0 0,0 0 0,1 1 0,-1-1 0,0 0 0,1 0 0,0 0 0,0 0 0,0 0 0,0-1 0,1 1 0,-1 0 0,0 0 0,1 0 0,-1 1 0,1-1 0,-1 0 0,1 0 0,0 1 0,-1-1 0,1 1 0,3-1 0,1 1 0,0 0 0,1 0 0,-1 1 0,0-1 0,0 2 0,0-1 0,1 1 0,-1-1 0,0 2 0,-1-1 0,1 1 0,0 0 0,-1 0 0,1 0 0,5 5 0,-8-6 0,-1 0 0,1-1 0,-1 1 0,1 0 0,-1 0 0,0 1 0,1-1 0,-1 0 0,0 1 0,-1-1 0,1 1 0,0 0 0,-1 0 0,1-1 0,-1 1 0,0 0 0,0 0 0,0 0 0,0 0 0,-1 1 0,1-1 0,-1 0 0,0 0 0,0 0 0,0 0 0,0 0 0,-1 1 0,1-1 0,-1 0 0,0 0 0,1 0 0,-3 3 0,4-7 0,-1 0 0,0-1 0,1 1 0,-1-1 0,0 1 0,1-1 0,-1 1 0,0-1 0,0 1 0,0-1 0,0 1 0,-1-1 0,1 1 0,0-1 0,-1 1 0,1-1 0,-1 1 0,1 0 0,-1-1 0,0 1 0,1 0 0,-1-1 0,0 1 0,0 0 0,0 0 0,0 0 0,0 0 0,0 0 0,0 0 0,0 0 0,-1 0 0,1 0 0,0 0 0,-1 1 0,1-1 0,0 0 0,-1 1 0,1-1 0,-1 1 0,1 0 0,-1-1 0,1 1 0,-1 0 0,1 0 0,-1 0 0,1 0 0,-1 0 0,1 1 0,-1-1 0,1 0 0,-1 1 0,-2 0 0,40-20-1365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3:30:34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3 24575,'-1'0'0,"0"-1"0,1 1 0,-1 0 0,0-1 0,0 1 0,0 0 0,0 0 0,0 0 0,1-1 0,-1 1 0,0 0 0,0 0 0,0 0 0,0 1 0,0-1 0,0 0 0,1 0 0,-1 0 0,0 1 0,0-1 0,0 0 0,0 1 0,1-1 0,-1 0 0,0 1 0,0-1 0,1 1 0,-2 0 0,-13 27 0,1 40 0,14-64 0,-22 330-1365,22-317-5461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3:30:35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24575,'0'-4'0,"3"0"0,11-3 0,13-8 0,5 1 0,-1 1 0,-1 3 0,-6 3-8191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3:31:08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24575,'3'0'0,"5"0"0,3 0 0,4 0 0,3 0 0,0 0 0,2 0 0,3 0 0,1 0 0,-1 0 0,0 0 0,-1-4 0,-1 0 0,-2 0 0,4-3 0,0 1 0,-3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3:31:11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24575,'0'-7'0,"4"-5"0,3-3 0,5 0 0,2 3 0,7 3 0,2 4 0,0 2 0,0 2 0,-1 1 0,0 0 0,-2 1 0,3-1 0,0 1 0,-3-1-8191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6T00:15:4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57 24575,'0'3'0,"0"1"0,0-1 0,0 0 0,1 1 0,-1-1 0,1 0 0,0 0 0,0 1 0,0-1 0,1 0 0,-1 0 0,1 0 0,-1-1 0,1 1 0,0 0 0,0 0 0,1-1 0,3 5 0,-4-6 0,1 0 0,-1 1 0,0-1 0,0 0 0,1 0 0,-1 0 0,0-1 0,1 1 0,-1-1 0,1 1 0,-1-1 0,1 0 0,-1 0 0,1 0 0,-1 0 0,1 0 0,-1 0 0,1-1 0,-1 1 0,1-1 0,-1 0 0,0 0 0,1 0 0,-1 0 0,4-2 0,-5 2 0,1 1 0,0-1 0,-1 0 0,1 0 0,0 0 0,-1 0 0,0 0 0,1 0 0,-1-1 0,1 1 0,-1 0 0,0-1 0,0 1 0,0-1 0,0 1 0,0-1 0,0 1 0,0-1 0,-1 0 0,1 0 0,0 1 0,-1-1 0,0 0 0,1 0 0,-1 0 0,0 1 0,0-1 0,0 0 0,0 0 0,0 0 0,0 0 0,-1 1 0,1-1 0,0 0 0,-1 0 0,0 0 0,1 1 0,-1-1 0,0 0 0,0 1 0,0-1 0,0 1 0,0-1 0,0 1 0,-1 0 0,-1-3 0,-2 0 0,1-1 0,-1 1 0,0 0 0,0 0 0,0 1 0,0-1 0,0 1 0,-1 0 0,0 1 0,1-1 0,-1 1 0,0 0 0,-7-1 0,10 3 0,0 0 0,0 0 0,1 0 0,-1 0 0,0 0 0,0 0 0,0 1 0,1-1 0,-1 1 0,0 0 0,1 0 0,-1 0 0,1 0 0,-1 0 0,1 0 0,-1 1 0,1-1 0,0 1 0,0 0 0,0 0 0,0 0 0,0 0 0,0 0 0,0 0 0,1 0 0,-3 3 0,4-3 0,-1-1 0,1 0 0,-1 1 0,1-1 0,0 1 0,-1-1 0,1 1 0,0-1 0,0 1 0,0-1 0,0 0 0,0 1 0,1-1 0,-1 1 0,0-1 0,1 1 0,-1-1 0,1 0 0,0 3 0,1-2 0,-1 0 0,1 0 0,-1 0 0,1 0 0,0 0 0,0 0 0,0-1 0,0 1 0,0-1 0,1 1 0,-1-1 0,0 0 0,1 0 0,3 1 0,-2-1 0,1 0 0,-1-1 0,0 0 0,0 0 0,0 0 0,0 0 0,0-1 0,0 0 0,0 0 0,0 0 0,0 0 0,7-3 0,-10 4 0,0-1 0,0 1 0,0 0 0,1-1 0,-1 1 0,0-1 0,0 1 0,0-1 0,0 0 0,0 0 0,0 1 0,0-1 0,0 0 0,0 0 0,0 0 0,0 0 0,-1 0 0,1 0 0,0 0 0,-1 0 0,1 0 0,-1 0 0,1 0 0,-1-1 0,1 1 0,-1 0 0,0 0 0,0 0 0,1-1 0,-1 1 0,0 0 0,0 0 0,0-1 0,-1 1 0,1 0 0,0 0 0,0-1 0,-1 1 0,1 0 0,0 0 0,-1 0 0,1 0 0,-1-1 0,-1 0 0,1 0 0,-1 1 0,1-1 0,-1 1 0,0 0 0,1 0 0,-1-1 0,0 1 0,0 0 0,0 0 0,0 1 0,0-1 0,0 0 0,0 1 0,0-1 0,0 1 0,0 0 0,0-1 0,0 1 0,0 0 0,-1 0 0,1 1 0,0-1 0,0 0 0,0 1 0,0-1 0,0 1 0,-3 1 0,2-1 0,1 0 0,-1 0 0,1 0 0,-1 0 0,1 0 0,0 1 0,0-1 0,0 1 0,-1-1 0,2 1 0,-1 0 0,0 0 0,0 0 0,0 0 0,1 0 0,-1 0 0,1 0 0,0 1 0,0-1 0,0 0 0,0 1 0,-1 2 0,2-4 0,0 0 0,0 1 0,0-1 0,1 0 0,-1 0 0,0 0 0,1 0 0,-1 0 0,0 0 0,1 0 0,-1 0 0,1 0 0,0 0 0,-1 0 0,1 0 0,0 0 0,0 0 0,-1-1 0,1 1 0,0 0 0,0 0 0,0-1 0,0 1 0,0-1 0,0 1 0,0-1 0,0 1 0,0-1 0,0 1 0,0-1 0,0 0 0,0 0 0,1 0 0,0 1 0,48 2 0,-37-3 0,12 5 0,-34 0 0,-40 2 0,-17-7-1365,44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6T00:15:5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24575,'-4'0'0,"-3"0"0,-2 3 0,2 4 0,5 2 0,5-2 0,7 5 0,3 3 0,8 0 0,-1-3-8191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6T00:15:5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24575,'-3'3'0,"-1"5"0,3 0 0,5 6 0,5 0 0,8-2 0,7 0 0,3 2 0,-1 1 0,0 1 0,1-2 0,-1-3 0,-1-4 0,-2 1 0,-2-2 0,-4-1-8191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6T00:15:5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24575,'-4'0'0,"1"1"0,-1-1 0,1 1 0,-1 0 0,0 0 0,1 1 0,-1-1 0,1 1 0,0-1 0,0 1 0,-1 0 0,1 1 0,0-1 0,1 0 0,-1 1 0,0-1 0,1 1 0,-1 0 0,1 0 0,0 0 0,0 0 0,0 1 0,1-1 0,-2 4 0,-5 11 0,0 1 0,2-1 0,-6 26 0,8-25 0,-106 312-1365,99-303-5461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6T00:16:0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23 24575,'-2'0'0,"0"0"0,0 0 0,-1 0 0,1 0 0,0 0 0,0 0 0,0 1 0,0-1 0,0 1 0,0 0 0,0 0 0,0-1 0,0 1 0,0 0 0,1 0 0,-1 1 0,0-1 0,-2 3 0,3-3 0,0 0 0,1 1 0,-1-1 0,0 0 0,1 1 0,-1-1 0,1 1 0,0-1 0,-1 1 0,1-1 0,0 1 0,0-1 0,0 1 0,0-1 0,0 1 0,0-1 0,1 1 0,-1-1 0,0 1 0,1 1 0,1 1 0,-1 0 0,1 0 0,0-1 0,0 1 0,1 0 0,-1-1 0,1 1 0,-1-1 0,1 0 0,0 0 0,1 0 0,-1 0 0,0 0 0,1-1 0,-1 0 0,1 0 0,5 3 0,-2-3 0,0 0 0,0-1 0,0 0 0,0 0 0,0 0 0,0-1 0,0 0 0,0 0 0,0-1 0,0 0 0,9-2 0,-13 2 0,-1 1 0,0-1 0,0 1 0,0-1 0,0 0 0,0 0 0,0 0 0,0 0 0,0 0 0,0-1 0,-1 1 0,1 0 0,0-1 0,-1 1 0,1-1 0,-1 0 0,0 1 0,1-1 0,-1 0 0,0 0 0,0 0 0,0 0 0,0 0 0,0 0 0,-1 0 0,1 0 0,-1-1 0,1 1 0,-1 0 0,0 0 0,0 0 0,0-1 0,0 1 0,0 0 0,0 0 0,-1 0 0,1 0 0,-1-1 0,-1-2 0,0 1 0,1 1 0,-1-1 0,-1 0 0,1 1 0,-1-1 0,1 1 0,-1 0 0,0 0 0,0 0 0,0 0 0,-1 1 0,1-1 0,0 1 0,-1 0 0,0 0 0,0 0 0,0 0 0,1 0 0,-1 1 0,-1 0 0,1 0 0,0 0 0,0 1 0,0-1 0,-5 1 0,6-1 0,-1 1 0,1 0 0,-1 0 0,1 0 0,0 0 0,-1 1 0,1-1 0,-1 1 0,1 0 0,0 0 0,-1 0 0,1 0 0,0 1 0,0-1 0,0 1 0,0 0 0,0 0 0,0 0 0,1 0 0,-1 0 0,1 1 0,-1-1 0,1 1 0,0 0 0,0 0 0,0 0 0,0 0 0,1 0 0,-1 0 0,-1 5 0,3-6 0,-1-1 0,1 1 0,0-1 0,0 1 0,0 0 0,0-1 0,0 1 0,0-1 0,0 1 0,1-1 0,-1 1 0,0-1 0,1 1 0,-1-1 0,1 1 0,0-1 0,0 0 0,-1 1 0,1-1 0,0 0 0,0 0 0,0 1 0,0-1 0,0 0 0,1 0 0,-1 0 0,0 0 0,0 0 0,1-1 0,-1 1 0,0 0 0,1-1 0,-1 1 0,1-1 0,-1 1 0,1-1 0,-1 1 0,1-1 0,-1 0 0,1 0 0,-1 0 0,1 0 0,0 0 0,1-1 0,2 2 0,-1-1 0,0 0 0,1-1 0,-1 1 0,0-1 0,0 0 0,0 0 0,1 0 0,-1 0 0,0-1 0,0 0 0,-1 0 0,1 0 0,0 0 0,6-5 0,-10 6 0,1 1 0,0-1 0,0 0 0,0 0 0,-1 1 0,1-1 0,0 0 0,-1 0 0,1 0 0,0 0 0,-1 0 0,1 0 0,-1 0 0,0 0 0,1 0 0,-1 0 0,0 0 0,0 0 0,1 0 0,-1 0 0,0 0 0,0 0 0,0 0 0,0-1 0,-1 1 0,1 0 0,0 0 0,0 0 0,-1 0 0,1 0 0,0 0 0,-1 0 0,1 0 0,-1 0 0,1 0 0,-1 0 0,0 0 0,1 1 0,-1-1 0,0 0 0,0 0 0,1 1 0,-1-1 0,0 0 0,0 1 0,-1-1 0,0 0 0,1 1 0,-1-1 0,1 1 0,-1 0 0,0 0 0,1 0 0,-1 0 0,1 0 0,-1 0 0,0 0 0,1 0 0,-1 1 0,1-1 0,-1 1 0,1-1 0,-1 1 0,1-1 0,-1 1 0,1 0 0,0 0 0,-1 0 0,1 0 0,0 0 0,0 0 0,-1 0 0,1 0 0,0 0 0,0 1 0,0-1 0,1 0 0,-1 1 0,0-1 0,-1 3 0,2-3 3,-1 0 1,0 1-1,0-1 0,1 1 0,-1-1 1,1 0-1,-1 1 0,1-1 0,0 1 1,0-1-1,-1 1 0,1-1 0,0 1 1,0 0-1,1-1 0,-1 1 0,0-1 1,0 1-1,1-1 0,-1 1 0,1-1 0,-1 0 1,1 1-1,0-1 0,-1 0 0,1 1 1,0-1-1,0 0 0,0 0 0,0 1 1,0-1-1,0 0 0,0 0 0,1 0 1,-1 0-1,2 0 0,-1 0-60,0 0 0,0 0 0,0-1 0,0 1-1,0-1 1,0 1 0,0-1 0,1 0 0,-1 0 0,0 0 0,0 0 0,0 0-1,0 0 1,0-1 0,0 1 0,1-1 0,-1 1 0,0-1 0,0 0 0,0 0 0,-1 0-1,1 0 1,0 0 0,0 0 0,3-3 0,5-8-6769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6T00:16:1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24575,'111'1'0,"120"-3"0,-156-7 0,-38 5 0,53-2 0,-105 13 0,1 1 0,0 0 0,0 1 0,-22 19 0,-92 64 0,100-76 0,2 1 0,0 2 0,1 0 0,1 2 0,1 1 0,0 0 0,-23 33 0,44-53 0,1-1 0,-1 1 0,1-1 0,0 1 0,0-1 0,0 1 0,0 0 0,0 0 0,0 0 0,0 0 0,1 0 0,-1-1 0,1 1 0,-1 0 0,1 0 0,0 0 0,0 0 0,0 1 0,0-1 0,0 0 0,0 0 0,0 0 0,1 0 0,-1 0 0,1 0 0,0-1 0,-1 1 0,1 0 0,0 0 0,2 3 0,0-3 0,0 0 0,1 0 0,-1 0 0,1 0 0,-1-1 0,1 1 0,0-1 0,-1 0 0,1 0 0,0 0 0,0 0 0,0-1 0,0 0 0,0 0 0,4 0 0,68-2 0,0-4 0,104-22 0,-97 21-1365,-62 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3:14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24575,'0'522'-1365,"0"-499"-5461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6T00:16:52.956"/>
    </inkml:context>
    <inkml:brush xml:id="br0">
      <inkml:brushProperty name="width" value="0.05" units="cm"/>
      <inkml:brushProperty name="height" value="0.05" units="cm"/>
      <inkml:brushProperty name="color" value="#006600"/>
    </inkml:brush>
  </inkml:definitions>
  <inkml:trace contextRef="#ctx0" brushRef="#br0">41 78 24575,'2'0'0,"-1"0"0,1 0 0,0 0 0,0 0 0,0 0 0,0 0 0,-1-1 0,1 1 0,0-1 0,0 1 0,-1-1 0,1 0 0,0 0 0,-1 0 0,1 0 0,-1 0 0,1 0 0,-1 0 0,0 0 0,1-1 0,-1 1 0,0 0 0,2-3 0,-3 4 0,0-1 0,0 1 0,0 0 0,0-1 0,0 1 0,0-1 0,0 1 0,0-1 0,0 1 0,0-1 0,0 1 0,0 0 0,0-1 0,0 1 0,0-1 0,0 1 0,-1-1 0,1 1 0,0 0 0,0-1 0,0 1 0,-1-1 0,1 1 0,0 0 0,-1-1 0,1 1 0,0 0 0,-1-1 0,1 1 0,-1-1 0,-25-4 0,25 4 0,0 1 0,0 0 0,1 0 0,-1 0 0,0 0 0,0 0 0,0 0 0,0 0 0,1 0 0,-1 0 0,0 0 0,0 0 0,1 0 0,-1 1 0,0-1 0,0 0 0,1 1 0,-1-1 0,0 0 0,0 1 0,1-1 0,-1 1 0,1-1 0,-1 1 0,0 0 0,1-1 0,-1 1 0,1-1 0,-1 1 0,1 0 0,0-1 0,-1 1 0,1 1 0,0-1 0,0 1 0,0 0 0,1 0 0,-1-1 0,1 1 0,0-1 0,-1 1 0,1 0 0,0-1 0,0 1 0,0-1 0,0 0 0,0 1 0,2 1 0,1 2 0,1 0 0,0-1 0,0 1 0,0-1 0,1 0 0,-1 0 0,1-1 0,6 3 0,-11-5 0,1-1 0,-1 1 0,0-1 0,1 0 0,-1 1 0,0-1 0,1 0 0,-1 0 0,0 0 0,1 0 0,-1 0 0,0-1 0,1 1 0,-1 0 0,0-1 0,0 1 0,1-1 0,-1 1 0,0-1 0,0 1 0,1-1 0,-1 0 0,0 0 0,0 1 0,0-1 0,0 0 0,0 0 0,0 0 0,-1 0 0,1 0 0,0-1 0,0 1 0,-1 0 0,1 0 0,-1 0 0,1-1 0,-1 1 0,1 0 0,-1-1 0,0 1 0,1 0 0,-1-1 0,0 1 0,0 0 0,0-2 0,0-1 0,0 0 0,0 0 0,0 0 0,-1 0 0,0 0 0,1 0 0,-1 1 0,0-1 0,-1 0 0,1 1 0,-1-1 0,0 0 0,0 1 0,-3-6 0,3 7 0,0 0 0,1 1 0,-1-1 0,0 0 0,0 0 0,0 1 0,0-1 0,0 1 0,-1 0 0,1 0 0,0 0 0,0 0 0,-1 0 0,1 0 0,-1 0 0,1 1 0,-1-1 0,1 1 0,-1 0 0,1 0 0,-1 0 0,1 0 0,-1 0 0,1 1 0,-1-1 0,1 1 0,-1-1 0,1 1 0,-1 0 0,1 0 0,0 0 0,0 0 0,-1 1 0,1-1 0,0 0 0,0 1 0,0 0 0,-2 2 0,1-1 0,0 0 0,1 0 0,0 0 0,-1 0 0,1 1 0,0-1 0,1 1 0,-1 0 0,1-1 0,-1 1 0,1 0 0,0 0 0,1 0 0,-1-1 0,1 1 0,-1 0 0,1 0 0,0 0 0,1 0 0,-1 0 0,1 0 0,-1 0 0,1 0 0,3 5 0,-4-7 0,1 0 0,0 0 0,-1 0 0,1 0 0,0 0 0,0 0 0,1-1 0,-1 1 0,0 0 0,1-1 0,-1 1 0,0-1 0,1 1 0,0-1 0,-1 0 0,1 0 0,0 0 0,0 0 0,0 0 0,0 0 0,-1 0 0,1 0 0,0-1 0,0 1 0,1-1 0,-1 0 0,0 1 0,0-1 0,0 0 0,0 0 0,0 0 0,0-1 0,0 1 0,0 0 0,0-1 0,0 1 0,0-1 0,0 0 0,0 0 0,0 0 0,3-2 0,-1 1 0,-1 0 0,0 0 0,1-1 0,-1 0 0,0 0 0,0 0 0,-1 0 0,1 0 0,-1 0 0,1-1 0,-1 1 0,0-1 0,0 1 0,-1-1 0,1 0 0,-1 0 0,0 0 0,0 0 0,0 0 0,1-8 0,-3 10 4,1 1-1,0-1 1,-1 1-1,1 0 1,-1-1-1,1 1 1,-1-1-1,0 1 1,0 0-1,1-1 1,-1 1 0,0 0-1,0 0 1,0 0-1,0 0 1,-1 0-1,1 0 1,0 0-1,0 0 1,-1 0-1,1 0 1,0 1-1,-1-1 1,1 1-1,-1-1 1,1 1-1,0-1 1,-1 1-1,1 0 1,-1 0-1,0 0 1,1 0-1,-3 0 1,-4-1-301,-1 1 0,0 0 0,1 1 0,-13 2 0,0 2-6529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6T00:17:07.314"/>
    </inkml:context>
    <inkml:brush xml:id="br0">
      <inkml:brushProperty name="width" value="0.05" units="cm"/>
      <inkml:brushProperty name="height" value="0.05" units="cm"/>
      <inkml:brushProperty name="color" value="#006600"/>
    </inkml:brush>
  </inkml:definitions>
  <inkml:trace contextRef="#ctx0" brushRef="#br0">362 160 24575,'-1'-8'0,"0"1"0,0 0 0,0-1 0,-1 1 0,0 0 0,0 0 0,-1 0 0,0 0 0,0 0 0,-1 1 0,0 0 0,0-1 0,0 1 0,-1 1 0,0-1 0,0 1 0,0 0 0,-9-7 0,10 9 0,-1-1 0,1 1 0,-1 0 0,1 1 0,-1-1 0,0 1 0,0 0 0,0 0 0,0 1 0,0 0 0,-1 0 0,1 0 0,0 0 0,-1 1 0,1-1 0,0 2 0,-1-1 0,1 0 0,0 1 0,-1 0 0,1 0 0,0 1 0,0 0 0,0-1 0,-9 6 0,5 1 0,0-1 0,1 1 0,0 0 0,0 1 0,1 0 0,0 0 0,-10 19 0,-3 2 0,12-19 0,1 1 0,1-1 0,0 1 0,0 1 0,1-1 0,1 1 0,0-1 0,1 1 0,-3 18 0,3 6 0,2 75 0,2-50 0,-1-57 0,0 0 0,1 0 0,-1 0 0,1 0 0,1 0 0,-1 0 0,0 0 0,1 0 0,0-1 0,0 1 0,1-1 0,-1 1 0,1-1 0,0 0 0,0 0 0,0 0 0,5 4 0,-2-2 0,1-2 0,-1 1 0,1 0 0,0-1 0,0-1 0,1 1 0,-1-1 0,1 0 0,0-1 0,10 3 0,-7-3 0,1 0 0,0-1 0,0 0 0,0 0 0,-1-1 0,1-1 0,0 0 0,0-1 0,0 0 0,-1-1 0,1 0 0,-1-1 0,0 0 0,0-1 0,12-6 0,-19 7 0,0 0 0,0 0 0,-1-1 0,1 1 0,-1-1 0,0 0 0,-1 1 0,1-2 0,-1 1 0,0 0 0,0 0 0,0-1 0,-1 1 0,0 0 0,1-10 0,-1 12 0,0 1 0,-1-1 0,0 1 0,1-1 0,-1 0 0,0 1 0,0-1 0,-1 1 0,1-1 0,0 1 0,-1-1 0,0 0 0,1 1 0,-1 0 0,0-1 0,0 1 0,-1 0 0,1-1 0,0 1 0,-1 0 0,1 0 0,-1 0 0,0 0 0,1 0 0,-1 0 0,0 1 0,0-1 0,-1 1 0,1-1 0,0 1 0,0 0 0,-1 0 0,1 0 0,-5-2 0,-15 1 0,1 1 0,-1 1 0,-23 3 0,29-2 0,252 0-1365,-217-1-5461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3:16:03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24575,'14'0'0,"1"-1"0,-1 0 0,1-1 0,-1 0 0,0-1 0,0-1 0,0 0 0,0-1 0,-1-1 0,1 0 0,-1-1 0,16-11 0,-15 10-97,0 0-1,1 1 1,0 1-1,0 0 1,0 1-1,1 1 1,-1 0-1,1 2 1,0-1-1,0 2 1,0 0-1,1 1 0,16 2 1,-10-2-6729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3:23:0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46 24575,'8'-2'0,"-17"-3"0,-11-8 0,20 5 0,15-1 0,17 6 0,-31 3 0,0 0 0,0 0 0,0 0 0,0 0 0,0 0 0,0 0 0,0 0 0,0 1 0,0-1 0,0 0 0,0 1 0,0-1 0,0 1 0,-1-1 0,1 1 0,0-1 0,0 1 0,0-1 0,-1 1 0,1 0 0,0-1 0,-1 1 0,1 0 0,-1 0 0,1 0 0,-1 0 0,1-1 0,-1 1 0,1 0 0,-1 1 0,0-1 0,0 0 0,-1 1 0,1-1 0,-1 0 0,0 0 0,1-1 0,-1 1 0,0 0 0,1 0 0,-1 0 0,0 0 0,0-1 0,0 1 0,0 0 0,0-1 0,0 1 0,0 0 0,0-1 0,0 1 0,0-1 0,0 0 0,0 1 0,0-1 0,0 0 0,0 0 0,-1 0 0,0 0 0,-34 5 0,36-5 0,-1 1 0,0-1 0,0 0 0,0 0 0,0 0 0,0 0 0,0 0 0,0 0 0,0 0 0,0 0 0,0 0 0,0 0 0,0-1 0,0 1 0,0 0 0,0-1 0,0 1 0,0-1 0,0 1 0,0-1 0,-1 0 0,17-10 0,33-7 0,-29 9 0,-17 7 0,-9 6 0,7-4 0,0 0 0,-1 0 0,1 0 0,0 0 0,0 0 0,-1 0 0,1 0 0,0 0 0,0 0 0,0 0 0,0 1 0,-1-1 0,1 0 0,0 0 0,0 0 0,0 0 0,0 1 0,-1-1 0,1 0 0,0 0 0,0 0 0,0 0 0,0 1 0,0-1 0,0 0 0,0 0 0,0 1 0,0-1 0,0 0 0,-1 0 0,1 0 0,0 1 0,0-1 0,0 0 0,0 0 0,1 0 0,-1 1 0,0-1 0,0 0 0,0 0 0,0 1 0,0-1 0,0 0 0,0 0 0,0 0 0,0 1 0,0-1 0,1 0 0,-1 0 0,0 0 0,0 0 0,0 1 0,0-1 0,1 0 0,-1 0 0,0 0 0,0 0 0,0 0 0,0 0 0,1 0 0,-1 0 0,0 1 0,0-1 0,1 0 0,-1 0 0,0 0 0,1 0 0,21 5 0,-11-3 0,-29 2 0,1 3 0,17-7 0,1 0 0,-1 0 0,0 0 0,0 0 0,0 0 0,1 0 0,-1 0 0,0 0 0,0 0 0,0 0 0,1 0 0,-1 0 0,0 0 0,0 0 0,0 0 0,1 0 0,-1 0 0,0 0 0,0 0 0,0 0 0,0 0 0,1 1 0,-1-1 0,0 0 0,0 0 0,0 0 0,0 0 0,1 1 0,-1-1 0,0 0 0,0 0 0,0 0 0,0 0 0,0 1 0,0-1 0,0 0 0,0 0 0,0 0 0,0 1 0,0-1 0,0 0 0,0 0 0,0 0 0,0 1 0,0-1 0,0 0 0,0 0 0,0 0 0,0 1 0,0-1 0,0 0 0,0 0 0,0 0 0,0 1 0,0-1 0,0 0 0,0 0 0,-1 0 0,1 0 0,0 1 0,0-1 0,0 0 0,0 0-29,0 0-1,0 0 0,1 0 1,-1 0-1,0 0 0,1 0 0,-1 0 1,0 0-1,1 0 0,-1 0 1,0 0-1,0 0 0,1 0 1,-1 0-1,0 0 0,0 0 1,1 0-1,-1-1 0,0 1 1,0 0-1,1 0 0,-1 0 1,0 0-1,0-1 0,1 1 1,-1 0-1,0 0 0,0-1 1,0 1-1,0 0 0,1 0 0,-1-1 1,0 1-1,0 0 0,0 0 1,0-1-1,0 1 0,0 0 1,0-1-1,0 1 0,0 0 1,0 0-1,0-1 0,0 1 1,0-1-1,-1-7-6796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3:23:1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24575,'-1'0'0,"0"0"0,1 0 0,-1 0 0,1 0 0,-1 1 0,0-1 0,1 0 0,-1 0 0,1 1 0,-1-1 0,1 1 0,-1-1 0,1 0 0,-1 1 0,1-1 0,0 1 0,-1-1 0,1 1 0,-1-1 0,1 1 0,0-1 0,0 1 0,-1 0 0,1-1 0,0 1 0,0-1 0,0 1 0,-1 0 0,1-1 0,0 1 0,0-1 0,0 1 0,0 0 0,0-1 0,0 1 0,0 0 0,1-1 0,-1 1 0,0-1 0,0 1 0,0 0 0,1-1 0,-1 2 0,13 35 0,-9-28 0,11 32 0,2 0 0,2-1 0,1-1 0,2-1 0,2-1 0,1-1 0,2-2 0,45 46 0,-50-55 0,30 45 0,-37-49 0,0 0 0,1-1 0,36 34 0,42 21-1365,-66-51-5461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3:23:1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24575,'-3'1'0,"1"-1"0,-1 1 0,1 0 0,-1-1 0,1 1 0,0 0 0,-1 1 0,1-1 0,0 0 0,0 1 0,-1-1 0,1 1 0,0 0 0,1-1 0,-1 1 0,0 0 0,1 0 0,-1 0 0,1 1 0,-1-1 0,1 0 0,-2 5 0,-25 65 0,19-44 0,-7 17 0,2-1 0,2 2 0,3 0 0,1 0 0,2 1 0,2-1 0,3 58 0,1 99-1365,0-181-5461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3:28:16.855"/>
    </inkml:context>
    <inkml:brush xml:id="br0">
      <inkml:brushProperty name="width" value="0.05" units="cm"/>
      <inkml:brushProperty name="height" value="0.05" units="cm"/>
      <inkml:brushProperty name="color" value="#CC6600"/>
    </inkml:brush>
  </inkml:definitions>
  <inkml:trace contextRef="#ctx0" brushRef="#br0">29 99 24575,'-2'-1'0,"0"0"0,0 0 0,1 0 0,-1 0 0,0-1 0,0 1 0,1-1 0,-1 1 0,1-1 0,-1 0 0,1 0 0,0 1 0,0-1 0,0 0 0,0 0 0,0 0 0,0 0 0,0 0 0,1 0 0,-1-1 0,1 1 0,0 0 0,-1 0 0,1 0 0,0-5 0,0 6 0,0-1 0,0 0 0,0 1 0,0-1 0,1 0 0,-1 1 0,0-1 0,1 1 0,-1-1 0,1 0 0,-1 1 0,1-1 0,0 1 0,0-1 0,0 1 0,-1 0 0,2-1 0,-1 1 0,0 0 0,0 0 0,0-1 0,0 1 0,1 0 0,-1 0 0,1 1 0,-1-1 0,0 0 0,1 0 0,-1 1 0,1-1 0,0 1 0,-1-1 0,4 0 0,-4 1 0,0 1 0,-1-1 0,1 0 0,0 1 0,0-1 0,-1 0 0,1 1 0,0-1 0,0 1 0,-1-1 0,1 1 0,-1 0 0,1-1 0,0 1 0,-1-1 0,1 1 0,-1 0 0,1 0 0,-1-1 0,0 1 0,1 0 0,-1 0 0,0-1 0,0 1 0,1 0 0,-1 0 0,0 0 0,0 1 0,4 34 0,-5-15 0,-1-50 0,2 26 0,1 0 0,-1-1 0,0 1 0,1 0 0,0 0 0,0 0 0,0-1 0,0 1 0,0 0 0,1 0 0,2-4 0,-3 6 0,0 0 0,-1 0 0,1 1 0,0-1 0,0 0 0,-1 0 0,1 1 0,0-1 0,0 0 0,0 1 0,0-1 0,0 1 0,0-1 0,0 1 0,0 0 0,0-1 0,0 1 0,0 0 0,0 0 0,0 0 0,1-1 0,-1 1 0,0 0 0,0 1 0,0-1 0,0 0 0,0 0 0,0 0 0,0 1 0,0-1 0,0 0 0,0 1 0,0-1 0,0 1 0,0-1 0,0 1 0,0 0 0,1 1 0,-1-1 0,0 1 0,0-1 0,0 1 0,0 0 0,0-1 0,0 1 0,-1 0 0,1 0 0,-1 0 0,1-1 0,-1 1 0,0 0 0,1 0 0,-1 0 0,0 0 0,0 0 0,-1 0 0,1 0 0,0 0 0,-1-1 0,1 1 0,-1 0 0,1 0 0,-1 0 0,0-1 0,-1 4 0,0-2 0,1 1 0,-1 0 0,0 0 0,0-1 0,0 0 0,-1 1 0,1-1 0,-1 0 0,0 0 0,1 0 0,-1 0 0,-4 2 0,-21 0-1365,14-6-5461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3:28:22.407"/>
    </inkml:context>
    <inkml:brush xml:id="br0">
      <inkml:brushProperty name="width" value="0.05" units="cm"/>
      <inkml:brushProperty name="height" value="0.05" units="cm"/>
      <inkml:brushProperty name="color" value="#CC6600"/>
    </inkml:brush>
  </inkml:definitions>
  <inkml:trace contextRef="#ctx0" brushRef="#br0">151 766 24575,'-9'-21'0,"2"-2"0,0 1 0,1-1 0,1 0 0,1-1 0,-1-23 0,-8-48 0,-10 12 0,-3-15 0,-19-103 0,45 201 0,0-1 0,0 1 0,0 0 0,0-1 0,0 1 0,0 0 0,-1-1 0,1 1 0,0-1 0,0 1 0,0 0 0,0-1 0,0 1 0,0-1 0,1 1 0,-1 0 0,0-1 0,0 1 0,0-1 0,0 1 0,0 0 0,0-1 0,1 1 0,-1 0 0,0-1 0,0 1 0,1 0 0,-1 0 0,0-1 0,0 1 0,1 0 0,-1-1 0,0 1 0,1 0 0,-1 0 0,0 0 0,1 0 0,-1-1 0,0 1 0,1 0 0,19 6 0,22 23 0,-40-27 0,24 20 0,45 50 0,-40-38 0,-30-33 0,0 1 0,0-1 0,1 0 0,-1 1 0,0-1 0,0 0 0,1 0 0,-1 0 0,0 0 0,1 0 0,-1 0 0,1 0 0,-1-1 0,1 1 0,0-1 0,-1 1 0,1-1 0,-1 1 0,1-1 0,0 0 0,0 0 0,-1 0 0,1 0 0,0 0 0,-1 0 0,1 0 0,0 0 0,1-1 0,0-1 0,-1 0 0,1 0 0,-1 0 0,0 0 0,0 0 0,0 0 0,0-1 0,0 1 0,-1-1 0,1 0 0,0 1 0,-1-1 0,0 0 0,1-3 0,5-15 0,-2 1 0,0-1 0,3-29 0,-4 28 0,1 1 0,0-1 0,13-28 0,-18 50 0,0-1 0,0 1 0,0 0 0,0-1 0,0 1 0,1 0 0,-1-1 0,0 1 0,0-1 0,0 1 0,0 0 0,0-1 0,1 1 0,-1 0 0,0-1 0,0 1 0,1 0 0,-1 0 0,0-1 0,1 1 0,-1 0 0,0 0 0,0-1 0,1 1 0,-1 0 0,0 0 0,1 0 0,-1 0 0,1-1 0,-1 1 0,0 0 0,1 0 0,0 0 0,6 12 0,3 28 0,-9-34 0,37 200 0,29 14 0,-42-160-1365,-22-49-5461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23:30:33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82 24575,'0'1'0,"0"-1"0,0 0 0,0 1 0,0-1 0,-1 0 0,1 1 0,0-1 0,0 0 0,0 1 0,0-1 0,0 0 0,0 1 0,0-1 0,0 0 0,0 1 0,0-1 0,0 0 0,0 1 0,0-1 0,1 1 0,-1-1 0,0 0 0,0 0 0,0 1 0,0-1 0,1 0 0,-1 1 0,0-1 0,0 0 0,0 0 0,1 1 0,-1-1 0,0 0 0,1 0 0,-1 1 0,0-1 0,0 0 0,1 0 0,-1 0 0,0 0 0,1 0 0,-1 1 0,0-1 0,1 0 0,-1 0 0,1 0 0,-1 0 0,0 0 0,1 0 0,0-1 0,-1 0 0,1 1 0,0-1 0,-1 0 0,1 0 0,-1 0 0,0 1 0,1-1 0,-1 0 0,0 0 0,1 0 0,-1 0 0,0 0 0,0 0 0,0 0 0,0 0 0,0 1 0,0-1 0,0 0 0,0 0 0,0 0 0,-1-2 0,0-3 0,-1 0 0,-1 0 0,1 0 0,-1 1 0,0-1 0,0 1 0,-1-1 0,-3-4 0,6 9 0,1-1 0,-1 1 0,0 0 0,1 0 0,-1 0 0,0 1 0,0-1 0,1 0 0,-1 0 0,0 0 0,0 1 0,0-1 0,0 0 0,0 1 0,0-1 0,0 1 0,0-1 0,0 1 0,-1-1 0,1 1 0,0 0 0,0-1 0,0 1 0,0 0 0,-1 0 0,1 0 0,0 0 0,0 0 0,0 0 0,-1 1 0,1-1 0,0 0 0,0 0 0,0 1 0,0-1 0,0 1 0,0-1 0,0 1 0,0 0 0,0-1 0,0 1 0,0 0 0,0 0 0,0-1 0,0 1 0,0 0 0,1 0 0,-1 0 0,0 0 0,0 1 0,0 1 0,0 0 0,0 0 0,0 1 0,0-1 0,0 0 0,1 0 0,-1 1 0,1-1 0,0 0 0,0 0 0,0 1 0,0-1 0,1 0 0,0 0 0,1 6 0,-2-7 0,1-1 0,-1 1 0,0-1 0,1 1 0,-1-1 0,1 1 0,0-1 0,0 1 0,-1-1 0,1 0 0,0 1 0,0-1 0,0 0 0,0 0 0,1 1 0,-1-1 0,0 0 0,0 0 0,1-1 0,-1 1 0,0 0 0,1 0 0,-1-1 0,1 1 0,-1-1 0,1 1 0,-1-1 0,1 1 0,0-1 0,-1 0 0,1 0 0,-1 0 0,3 0 0,-3 0 0,-1 0 0,1 0 0,0-1 0,-1 1 0,1 0 0,-1 0 0,1-1 0,-1 1 0,1 0 0,-1-1 0,1 1 0,-1 0 0,1-1 0,-1 1 0,1-1 0,-1 1 0,0-1 0,1 1 0,-1-1 0,0 1 0,1-1 0,-1 0 0,0 1 0,0-1 0,1 1 0,-1-1 0,0 1 0,0-1 0,0 0 0,0 1 0,0-1 0,0 0 0,0 1 0,0-1 0,0 1 0,0-1 0,0 0 0,-1 1 0,1-1 0,0 1 0,0-1 0,-1 0 0,1 1 0,0-1 0,0 1 0,-1-1 0,1 1 0,-1-1 0,0 0 0,-21-24 0,2 20 119,39 13-1603,-4-5-5342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21" Type="http://schemas.openxmlformats.org/officeDocument/2006/relationships/customXml" Target="../ink/ink13.xml"/><Relationship Id="rId34" Type="http://schemas.openxmlformats.org/officeDocument/2006/relationships/image" Target="../media/image30.png"/><Relationship Id="rId7" Type="http://schemas.openxmlformats.org/officeDocument/2006/relationships/customXml" Target="../ink/ink6.xml"/><Relationship Id="rId12" Type="http://schemas.openxmlformats.org/officeDocument/2006/relationships/image" Target="../media/image19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32.png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customXml" Target="../ink/ink8.xml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37" Type="http://schemas.openxmlformats.org/officeDocument/2006/relationships/customXml" Target="../ink/ink21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customXml" Target="../ink/ink12.xml"/><Relationship Id="rId31" Type="http://schemas.openxmlformats.org/officeDocument/2006/relationships/customXml" Target="../ink/ink18.xml"/><Relationship Id="rId4" Type="http://schemas.openxmlformats.org/officeDocument/2006/relationships/image" Target="../media/image15.png"/><Relationship Id="rId9" Type="http://schemas.openxmlformats.org/officeDocument/2006/relationships/customXml" Target="../ink/ink7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16.xml"/><Relationship Id="rId30" Type="http://schemas.openxmlformats.org/officeDocument/2006/relationships/image" Target="../media/image28.png"/><Relationship Id="rId35" Type="http://schemas.openxmlformats.org/officeDocument/2006/relationships/customXml" Target="../ink/ink20.xml"/><Relationship Id="rId8" Type="http://schemas.openxmlformats.org/officeDocument/2006/relationships/image" Target="../media/image17.png"/><Relationship Id="rId3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Brace 9"/>
          <p:cNvSpPr/>
          <p:nvPr/>
        </p:nvSpPr>
        <p:spPr>
          <a:xfrm>
            <a:off x="6477000" y="1276350"/>
            <a:ext cx="304800" cy="1447800"/>
          </a:xfrm>
          <a:prstGeom prst="rightBrace">
            <a:avLst>
              <a:gd name="adj1" fmla="val 86742"/>
              <a:gd name="adj2" fmla="val 50000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19900" y="173864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95700" y="3177143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Right Brace 12"/>
          <p:cNvSpPr/>
          <p:nvPr/>
        </p:nvSpPr>
        <p:spPr>
          <a:xfrm rot="5400000">
            <a:off x="3733800" y="1272142"/>
            <a:ext cx="304800" cy="3505200"/>
          </a:xfrm>
          <a:prstGeom prst="rightBrace">
            <a:avLst>
              <a:gd name="adj1" fmla="val 86742"/>
              <a:gd name="adj2" fmla="val 50000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allelogram 21"/>
          <p:cNvSpPr/>
          <p:nvPr/>
        </p:nvSpPr>
        <p:spPr>
          <a:xfrm>
            <a:off x="2133600" y="1276350"/>
            <a:ext cx="3502270" cy="1447800"/>
          </a:xfrm>
          <a:custGeom>
            <a:avLst/>
            <a:gdLst>
              <a:gd name="connsiteX0" fmla="*/ 0 w 4114800"/>
              <a:gd name="connsiteY0" fmla="*/ 1447800 h 1447800"/>
              <a:gd name="connsiteX1" fmla="*/ 617125 w 4114800"/>
              <a:gd name="connsiteY1" fmla="*/ 0 h 1447800"/>
              <a:gd name="connsiteX2" fmla="*/ 4114800 w 4114800"/>
              <a:gd name="connsiteY2" fmla="*/ 0 h 1447800"/>
              <a:gd name="connsiteX3" fmla="*/ 3497675 w 4114800"/>
              <a:gd name="connsiteY3" fmla="*/ 1447800 h 1447800"/>
              <a:gd name="connsiteX4" fmla="*/ 0 w 4114800"/>
              <a:gd name="connsiteY4" fmla="*/ 1447800 h 1447800"/>
              <a:gd name="connsiteX0" fmla="*/ 0 w 3519376"/>
              <a:gd name="connsiteY0" fmla="*/ 1447800 h 1447800"/>
              <a:gd name="connsiteX1" fmla="*/ 617125 w 3519376"/>
              <a:gd name="connsiteY1" fmla="*/ 0 h 1447800"/>
              <a:gd name="connsiteX2" fmla="*/ 3519376 w 3519376"/>
              <a:gd name="connsiteY2" fmla="*/ 21265 h 1447800"/>
              <a:gd name="connsiteX3" fmla="*/ 3497675 w 3519376"/>
              <a:gd name="connsiteY3" fmla="*/ 1447800 h 1447800"/>
              <a:gd name="connsiteX4" fmla="*/ 0 w 3519376"/>
              <a:gd name="connsiteY4" fmla="*/ 1447800 h 1447800"/>
              <a:gd name="connsiteX0" fmla="*/ 0 w 3508744"/>
              <a:gd name="connsiteY0" fmla="*/ 1458433 h 1458433"/>
              <a:gd name="connsiteX1" fmla="*/ 617125 w 3508744"/>
              <a:gd name="connsiteY1" fmla="*/ 10633 h 1458433"/>
              <a:gd name="connsiteX2" fmla="*/ 3508744 w 3508744"/>
              <a:gd name="connsiteY2" fmla="*/ 0 h 1458433"/>
              <a:gd name="connsiteX3" fmla="*/ 3497675 w 3508744"/>
              <a:gd name="connsiteY3" fmla="*/ 1458433 h 1458433"/>
              <a:gd name="connsiteX4" fmla="*/ 0 w 3508744"/>
              <a:gd name="connsiteY4" fmla="*/ 1458433 h 1458433"/>
              <a:gd name="connsiteX0" fmla="*/ 0 w 3508744"/>
              <a:gd name="connsiteY0" fmla="*/ 1447800 h 1447800"/>
              <a:gd name="connsiteX1" fmla="*/ 617125 w 3508744"/>
              <a:gd name="connsiteY1" fmla="*/ 0 h 1447800"/>
              <a:gd name="connsiteX2" fmla="*/ 3508744 w 3508744"/>
              <a:gd name="connsiteY2" fmla="*/ 21264 h 1447800"/>
              <a:gd name="connsiteX3" fmla="*/ 3497675 w 3508744"/>
              <a:gd name="connsiteY3" fmla="*/ 1447800 h 1447800"/>
              <a:gd name="connsiteX4" fmla="*/ 0 w 3508744"/>
              <a:gd name="connsiteY4" fmla="*/ 1447800 h 1447800"/>
              <a:gd name="connsiteX0" fmla="*/ 0 w 3508744"/>
              <a:gd name="connsiteY0" fmla="*/ 1458434 h 1458434"/>
              <a:gd name="connsiteX1" fmla="*/ 617125 w 3508744"/>
              <a:gd name="connsiteY1" fmla="*/ 10634 h 1458434"/>
              <a:gd name="connsiteX2" fmla="*/ 3508744 w 3508744"/>
              <a:gd name="connsiteY2" fmla="*/ 0 h 1458434"/>
              <a:gd name="connsiteX3" fmla="*/ 3497675 w 3508744"/>
              <a:gd name="connsiteY3" fmla="*/ 1458434 h 1458434"/>
              <a:gd name="connsiteX4" fmla="*/ 0 w 3508744"/>
              <a:gd name="connsiteY4" fmla="*/ 1458434 h 1458434"/>
              <a:gd name="connsiteX0" fmla="*/ 0 w 3508744"/>
              <a:gd name="connsiteY0" fmla="*/ 1447800 h 1447800"/>
              <a:gd name="connsiteX1" fmla="*/ 617125 w 3508744"/>
              <a:gd name="connsiteY1" fmla="*/ 0 h 1447800"/>
              <a:gd name="connsiteX2" fmla="*/ 3508744 w 3508744"/>
              <a:gd name="connsiteY2" fmla="*/ 21264 h 1447800"/>
              <a:gd name="connsiteX3" fmla="*/ 3497675 w 3508744"/>
              <a:gd name="connsiteY3" fmla="*/ 1447800 h 1447800"/>
              <a:gd name="connsiteX4" fmla="*/ 0 w 3508744"/>
              <a:gd name="connsiteY4" fmla="*/ 1447800 h 1447800"/>
              <a:gd name="connsiteX0" fmla="*/ 0 w 3519376"/>
              <a:gd name="connsiteY0" fmla="*/ 1447802 h 1447802"/>
              <a:gd name="connsiteX1" fmla="*/ 617125 w 3519376"/>
              <a:gd name="connsiteY1" fmla="*/ 2 h 1447802"/>
              <a:gd name="connsiteX2" fmla="*/ 3519376 w 3519376"/>
              <a:gd name="connsiteY2" fmla="*/ 0 h 1447802"/>
              <a:gd name="connsiteX3" fmla="*/ 3497675 w 3519376"/>
              <a:gd name="connsiteY3" fmla="*/ 1447802 h 1447802"/>
              <a:gd name="connsiteX4" fmla="*/ 0 w 3519376"/>
              <a:gd name="connsiteY4" fmla="*/ 1447802 h 1447802"/>
              <a:gd name="connsiteX0" fmla="*/ 0 w 3498187"/>
              <a:gd name="connsiteY0" fmla="*/ 1447802 h 1447802"/>
              <a:gd name="connsiteX1" fmla="*/ 617125 w 3498187"/>
              <a:gd name="connsiteY1" fmla="*/ 2 h 1447802"/>
              <a:gd name="connsiteX2" fmla="*/ 3487478 w 3498187"/>
              <a:gd name="connsiteY2" fmla="*/ 0 h 1447802"/>
              <a:gd name="connsiteX3" fmla="*/ 3497675 w 3498187"/>
              <a:gd name="connsiteY3" fmla="*/ 1447802 h 1447802"/>
              <a:gd name="connsiteX4" fmla="*/ 0 w 3498187"/>
              <a:gd name="connsiteY4" fmla="*/ 1447802 h 1447802"/>
              <a:gd name="connsiteX0" fmla="*/ 0 w 3519375"/>
              <a:gd name="connsiteY0" fmla="*/ 1447800 h 1447800"/>
              <a:gd name="connsiteX1" fmla="*/ 617125 w 3519375"/>
              <a:gd name="connsiteY1" fmla="*/ 0 h 1447800"/>
              <a:gd name="connsiteX2" fmla="*/ 3519375 w 3519375"/>
              <a:gd name="connsiteY2" fmla="*/ 10630 h 1447800"/>
              <a:gd name="connsiteX3" fmla="*/ 3497675 w 3519375"/>
              <a:gd name="connsiteY3" fmla="*/ 1447800 h 1447800"/>
              <a:gd name="connsiteX4" fmla="*/ 0 w 3519375"/>
              <a:gd name="connsiteY4" fmla="*/ 1447800 h 1447800"/>
              <a:gd name="connsiteX0" fmla="*/ 0 w 3498187"/>
              <a:gd name="connsiteY0" fmla="*/ 1447800 h 1447800"/>
              <a:gd name="connsiteX1" fmla="*/ 617125 w 3498187"/>
              <a:gd name="connsiteY1" fmla="*/ 0 h 1447800"/>
              <a:gd name="connsiteX2" fmla="*/ 3487477 w 3498187"/>
              <a:gd name="connsiteY2" fmla="*/ 10630 h 1447800"/>
              <a:gd name="connsiteX3" fmla="*/ 3497675 w 3498187"/>
              <a:gd name="connsiteY3" fmla="*/ 1447800 h 1447800"/>
              <a:gd name="connsiteX4" fmla="*/ 0 w 3498187"/>
              <a:gd name="connsiteY4" fmla="*/ 1447800 h 1447800"/>
              <a:gd name="connsiteX0" fmla="*/ 0 w 3507949"/>
              <a:gd name="connsiteY0" fmla="*/ 1447800 h 1447800"/>
              <a:gd name="connsiteX1" fmla="*/ 617125 w 3507949"/>
              <a:gd name="connsiteY1" fmla="*/ 0 h 1447800"/>
              <a:gd name="connsiteX2" fmla="*/ 3507949 w 3507949"/>
              <a:gd name="connsiteY2" fmla="*/ 10630 h 1447800"/>
              <a:gd name="connsiteX3" fmla="*/ 3497675 w 3507949"/>
              <a:gd name="connsiteY3" fmla="*/ 1447800 h 1447800"/>
              <a:gd name="connsiteX4" fmla="*/ 0 w 3507949"/>
              <a:gd name="connsiteY4" fmla="*/ 1447800 h 1447800"/>
              <a:gd name="connsiteX0" fmla="*/ 0 w 3498187"/>
              <a:gd name="connsiteY0" fmla="*/ 1447800 h 1447800"/>
              <a:gd name="connsiteX1" fmla="*/ 617125 w 3498187"/>
              <a:gd name="connsiteY1" fmla="*/ 0 h 1447800"/>
              <a:gd name="connsiteX2" fmla="*/ 3487478 w 3498187"/>
              <a:gd name="connsiteY2" fmla="*/ 10630 h 1447800"/>
              <a:gd name="connsiteX3" fmla="*/ 3497675 w 3498187"/>
              <a:gd name="connsiteY3" fmla="*/ 1447800 h 1447800"/>
              <a:gd name="connsiteX4" fmla="*/ 0 w 3498187"/>
              <a:gd name="connsiteY4" fmla="*/ 1447800 h 1447800"/>
              <a:gd name="connsiteX0" fmla="*/ 0 w 3497775"/>
              <a:gd name="connsiteY0" fmla="*/ 1450817 h 1450817"/>
              <a:gd name="connsiteX1" fmla="*/ 617125 w 3497775"/>
              <a:gd name="connsiteY1" fmla="*/ 3017 h 1450817"/>
              <a:gd name="connsiteX2" fmla="*/ 3405591 w 3497775"/>
              <a:gd name="connsiteY2" fmla="*/ 0 h 1450817"/>
              <a:gd name="connsiteX3" fmla="*/ 3497675 w 3497775"/>
              <a:gd name="connsiteY3" fmla="*/ 1450817 h 1450817"/>
              <a:gd name="connsiteX4" fmla="*/ 0 w 3497775"/>
              <a:gd name="connsiteY4" fmla="*/ 1450817 h 1450817"/>
              <a:gd name="connsiteX0" fmla="*/ 0 w 3497782"/>
              <a:gd name="connsiteY0" fmla="*/ 1447800 h 1447800"/>
              <a:gd name="connsiteX1" fmla="*/ 617125 w 3497782"/>
              <a:gd name="connsiteY1" fmla="*/ 0 h 1447800"/>
              <a:gd name="connsiteX2" fmla="*/ 3412415 w 3497782"/>
              <a:gd name="connsiteY2" fmla="*/ 31102 h 1447800"/>
              <a:gd name="connsiteX3" fmla="*/ 3497675 w 3497782"/>
              <a:gd name="connsiteY3" fmla="*/ 1447800 h 1447800"/>
              <a:gd name="connsiteX4" fmla="*/ 0 w 3497782"/>
              <a:gd name="connsiteY4" fmla="*/ 1447800 h 1447800"/>
              <a:gd name="connsiteX0" fmla="*/ 0 w 3497782"/>
              <a:gd name="connsiteY0" fmla="*/ 1450818 h 1450818"/>
              <a:gd name="connsiteX1" fmla="*/ 617125 w 3497782"/>
              <a:gd name="connsiteY1" fmla="*/ 3018 h 1450818"/>
              <a:gd name="connsiteX2" fmla="*/ 3412415 w 3497782"/>
              <a:gd name="connsiteY2" fmla="*/ 0 h 1450818"/>
              <a:gd name="connsiteX3" fmla="*/ 3497675 w 3497782"/>
              <a:gd name="connsiteY3" fmla="*/ 1450818 h 1450818"/>
              <a:gd name="connsiteX4" fmla="*/ 0 w 3497782"/>
              <a:gd name="connsiteY4" fmla="*/ 1450818 h 1450818"/>
              <a:gd name="connsiteX0" fmla="*/ 0 w 3497836"/>
              <a:gd name="connsiteY0" fmla="*/ 1456104 h 1456104"/>
              <a:gd name="connsiteX1" fmla="*/ 617125 w 3497836"/>
              <a:gd name="connsiteY1" fmla="*/ 8304 h 1456104"/>
              <a:gd name="connsiteX2" fmla="*/ 3444129 w 3497836"/>
              <a:gd name="connsiteY2" fmla="*/ 0 h 1456104"/>
              <a:gd name="connsiteX3" fmla="*/ 3497675 w 3497836"/>
              <a:gd name="connsiteY3" fmla="*/ 1456104 h 1456104"/>
              <a:gd name="connsiteX4" fmla="*/ 0 w 3497836"/>
              <a:gd name="connsiteY4" fmla="*/ 1456104 h 1456104"/>
              <a:gd name="connsiteX0" fmla="*/ 0 w 3497836"/>
              <a:gd name="connsiteY0" fmla="*/ 1447800 h 1447800"/>
              <a:gd name="connsiteX1" fmla="*/ 617125 w 3497836"/>
              <a:gd name="connsiteY1" fmla="*/ 0 h 1447800"/>
              <a:gd name="connsiteX2" fmla="*/ 3444129 w 3497836"/>
              <a:gd name="connsiteY2" fmla="*/ 7553 h 1447800"/>
              <a:gd name="connsiteX3" fmla="*/ 3497675 w 3497836"/>
              <a:gd name="connsiteY3" fmla="*/ 1447800 h 1447800"/>
              <a:gd name="connsiteX4" fmla="*/ 0 w 3497836"/>
              <a:gd name="connsiteY4" fmla="*/ 1447800 h 1447800"/>
              <a:gd name="connsiteX0" fmla="*/ 0 w 3502270"/>
              <a:gd name="connsiteY0" fmla="*/ 1447800 h 1447800"/>
              <a:gd name="connsiteX1" fmla="*/ 617125 w 3502270"/>
              <a:gd name="connsiteY1" fmla="*/ 0 h 1447800"/>
              <a:gd name="connsiteX2" fmla="*/ 3502270 w 3502270"/>
              <a:gd name="connsiteY2" fmla="*/ 7553 h 1447800"/>
              <a:gd name="connsiteX3" fmla="*/ 3497675 w 3502270"/>
              <a:gd name="connsiteY3" fmla="*/ 1447800 h 1447800"/>
              <a:gd name="connsiteX4" fmla="*/ 0 w 3502270"/>
              <a:gd name="connsiteY4" fmla="*/ 1447800 h 1447800"/>
              <a:gd name="connsiteX0" fmla="*/ 0 w 3502270"/>
              <a:gd name="connsiteY0" fmla="*/ 1461389 h 1461389"/>
              <a:gd name="connsiteX1" fmla="*/ 617125 w 3502270"/>
              <a:gd name="connsiteY1" fmla="*/ 13589 h 1461389"/>
              <a:gd name="connsiteX2" fmla="*/ 3502270 w 3502270"/>
              <a:gd name="connsiteY2" fmla="*/ 0 h 1461389"/>
              <a:gd name="connsiteX3" fmla="*/ 3497675 w 3502270"/>
              <a:gd name="connsiteY3" fmla="*/ 1461389 h 1461389"/>
              <a:gd name="connsiteX4" fmla="*/ 0 w 3502270"/>
              <a:gd name="connsiteY4" fmla="*/ 1461389 h 1461389"/>
              <a:gd name="connsiteX0" fmla="*/ 0 w 3502270"/>
              <a:gd name="connsiteY0" fmla="*/ 1447800 h 1447800"/>
              <a:gd name="connsiteX1" fmla="*/ 617125 w 3502270"/>
              <a:gd name="connsiteY1" fmla="*/ 0 h 1447800"/>
              <a:gd name="connsiteX2" fmla="*/ 3502270 w 3502270"/>
              <a:gd name="connsiteY2" fmla="*/ 2268 h 1447800"/>
              <a:gd name="connsiteX3" fmla="*/ 3497675 w 3502270"/>
              <a:gd name="connsiteY3" fmla="*/ 1447800 h 1447800"/>
              <a:gd name="connsiteX4" fmla="*/ 0 w 3502270"/>
              <a:gd name="connsiteY4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2270" h="1447800">
                <a:moveTo>
                  <a:pt x="0" y="1447800"/>
                </a:moveTo>
                <a:lnTo>
                  <a:pt x="617125" y="0"/>
                </a:lnTo>
                <a:lnTo>
                  <a:pt x="3502270" y="2268"/>
                </a:lnTo>
                <a:cubicBezTo>
                  <a:pt x="3498580" y="488412"/>
                  <a:pt x="3501365" y="961656"/>
                  <a:pt x="3497675" y="1447800"/>
                </a:cubicBezTo>
                <a:lnTo>
                  <a:pt x="0" y="1447800"/>
                </a:lnTo>
                <a:close/>
              </a:path>
            </a:pathLst>
          </a:cu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2133600" y="1276350"/>
            <a:ext cx="609600" cy="1447800"/>
          </a:xfrm>
          <a:prstGeom prst="triangle">
            <a:avLst>
              <a:gd name="adj" fmla="val 100000"/>
            </a:avLst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0800000">
            <a:off x="2133600" y="1276350"/>
            <a:ext cx="609600" cy="1447800"/>
          </a:xfrm>
          <a:prstGeom prst="triangle">
            <a:avLst>
              <a:gd name="adj" fmla="val 100000"/>
            </a:avLst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922A28C-7F73-F24F-769C-63BD9CFA6AD3}"/>
              </a:ext>
            </a:extLst>
          </p:cNvPr>
          <p:cNvSpPr/>
          <p:nvPr/>
        </p:nvSpPr>
        <p:spPr>
          <a:xfrm flipV="1">
            <a:off x="2362200" y="1504950"/>
            <a:ext cx="3429000" cy="26670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8E6C0E-BFC1-8FDE-983A-7E70D08C8ECA}"/>
              </a:ext>
            </a:extLst>
          </p:cNvPr>
          <p:cNvCxnSpPr>
            <a:cxnSpLocks/>
          </p:cNvCxnSpPr>
          <p:nvPr/>
        </p:nvCxnSpPr>
        <p:spPr>
          <a:xfrm>
            <a:off x="4076700" y="361950"/>
            <a:ext cx="0" cy="44958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57271F-FA5A-E94F-8A18-5452963F9F01}"/>
              </a:ext>
            </a:extLst>
          </p:cNvPr>
          <p:cNvSpPr txBox="1"/>
          <p:nvPr/>
        </p:nvSpPr>
        <p:spPr>
          <a:xfrm>
            <a:off x="3778683" y="234530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>
                <a:solidFill>
                  <a:srgbClr val="FFC000"/>
                </a:solidFill>
              </a:rPr>
              <a:t>α</a:t>
            </a:r>
            <a:endParaRPr lang="en-US" sz="240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3D8A-3AD1-D234-BD6A-7F1D1BA3C1CC}"/>
              </a:ext>
            </a:extLst>
          </p:cNvPr>
          <p:cNvSpPr txBox="1"/>
          <p:nvPr/>
        </p:nvSpPr>
        <p:spPr>
          <a:xfrm>
            <a:off x="3778683" y="350511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>
                <a:solidFill>
                  <a:srgbClr val="FFC000"/>
                </a:solidFill>
              </a:rPr>
              <a:t>α</a:t>
            </a:r>
            <a:endParaRPr lang="en-US" sz="240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516B1-02E4-37C8-9070-86BB561A6423}"/>
              </a:ext>
            </a:extLst>
          </p:cNvPr>
          <p:cNvSpPr txBox="1"/>
          <p:nvPr/>
        </p:nvSpPr>
        <p:spPr>
          <a:xfrm>
            <a:off x="4033758" y="403413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76DF59-D6EF-1CD2-6745-E858EB02D12F}"/>
              </a:ext>
            </a:extLst>
          </p:cNvPr>
          <p:cNvCxnSpPr>
            <a:cxnSpLocks/>
          </p:cNvCxnSpPr>
          <p:nvPr/>
        </p:nvCxnSpPr>
        <p:spPr>
          <a:xfrm>
            <a:off x="2971800" y="1352550"/>
            <a:ext cx="1905000" cy="297180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576CDB-31CE-C382-C283-E62A63DCEAC9}"/>
              </a:ext>
            </a:extLst>
          </p:cNvPr>
          <p:cNvSpPr txBox="1"/>
          <p:nvPr/>
        </p:nvSpPr>
        <p:spPr>
          <a:xfrm>
            <a:off x="4073957" y="862340"/>
            <a:ext cx="126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- The axis of the cone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5FD14B-BE52-B420-8017-AB6CC657E5E7}"/>
              </a:ext>
            </a:extLst>
          </p:cNvPr>
          <p:cNvSpPr/>
          <p:nvPr/>
        </p:nvSpPr>
        <p:spPr>
          <a:xfrm>
            <a:off x="4033758" y="4095750"/>
            <a:ext cx="91440" cy="914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922A28C-7F73-F24F-769C-63BD9CFA6AD3}"/>
              </a:ext>
            </a:extLst>
          </p:cNvPr>
          <p:cNvSpPr/>
          <p:nvPr/>
        </p:nvSpPr>
        <p:spPr>
          <a:xfrm flipV="1">
            <a:off x="2362200" y="1504950"/>
            <a:ext cx="3429000" cy="26670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76DF59-D6EF-1CD2-6745-E858EB02D12F}"/>
              </a:ext>
            </a:extLst>
          </p:cNvPr>
          <p:cNvCxnSpPr>
            <a:cxnSpLocks/>
          </p:cNvCxnSpPr>
          <p:nvPr/>
        </p:nvCxnSpPr>
        <p:spPr>
          <a:xfrm>
            <a:off x="2971800" y="1352550"/>
            <a:ext cx="1905000" cy="297180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4444167B-FE81-F9F8-3A14-8071C22EEA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729597">
            <a:off x="2786984" y="2234533"/>
            <a:ext cx="249296" cy="24929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F40BCB7-6A4B-667C-A58B-7174C84C88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729597">
            <a:off x="2831120" y="2310734"/>
            <a:ext cx="249296" cy="24929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127148F-48D6-9B5D-BF4D-5132B73501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729597">
            <a:off x="3329540" y="1990349"/>
            <a:ext cx="249296" cy="24929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F6963E8-B2DE-AFB4-3981-7EE1A6C682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729597">
            <a:off x="3380552" y="2066101"/>
            <a:ext cx="249296" cy="2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0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922A28C-7F73-F24F-769C-63BD9CFA6AD3}"/>
              </a:ext>
            </a:extLst>
          </p:cNvPr>
          <p:cNvSpPr/>
          <p:nvPr/>
        </p:nvSpPr>
        <p:spPr>
          <a:xfrm flipV="1">
            <a:off x="2362200" y="1504950"/>
            <a:ext cx="3429000" cy="26670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76DF59-D6EF-1CD2-6745-E858EB02D12F}"/>
              </a:ext>
            </a:extLst>
          </p:cNvPr>
          <p:cNvCxnSpPr>
            <a:cxnSpLocks/>
          </p:cNvCxnSpPr>
          <p:nvPr/>
        </p:nvCxnSpPr>
        <p:spPr>
          <a:xfrm>
            <a:off x="2971800" y="1352550"/>
            <a:ext cx="1905000" cy="297180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DE717E0-A971-F41F-F3D9-7EB11B48AE99}"/>
              </a:ext>
            </a:extLst>
          </p:cNvPr>
          <p:cNvSpPr/>
          <p:nvPr/>
        </p:nvSpPr>
        <p:spPr>
          <a:xfrm>
            <a:off x="3810000" y="3374136"/>
            <a:ext cx="539496" cy="5394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3A551F-3230-D249-3FD5-E2AA3BBB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447675"/>
            <a:ext cx="6943725" cy="4248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3DB502-4E93-0C73-19DB-B1BBD7C7F770}"/>
                  </a:ext>
                </a:extLst>
              </p14:cNvPr>
              <p14:cNvContentPartPr/>
              <p14:nvPr/>
            </p14:nvContentPartPr>
            <p14:xfrm>
              <a:off x="4654002" y="2266466"/>
              <a:ext cx="62640" cy="54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3DB502-4E93-0C73-19DB-B1BBD7C7F7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5002" y="2257826"/>
                <a:ext cx="802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B5C0F8-17E2-190E-7914-EDF5FA8E174B}"/>
                  </a:ext>
                </a:extLst>
              </p14:cNvPr>
              <p14:cNvContentPartPr/>
              <p14:nvPr/>
            </p14:nvContentPartPr>
            <p14:xfrm>
              <a:off x="4730682" y="1979546"/>
              <a:ext cx="360" cy="196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B5C0F8-17E2-190E-7914-EDF5FA8E17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2042" y="1970906"/>
                <a:ext cx="180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E8D1C8F-6276-37F4-5B05-82A8C76DF83A}"/>
                  </a:ext>
                </a:extLst>
              </p14:cNvPr>
              <p14:cNvContentPartPr/>
              <p14:nvPr/>
            </p14:nvContentPartPr>
            <p14:xfrm>
              <a:off x="4730682" y="1898421"/>
              <a:ext cx="163800" cy="41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E8D1C8F-6276-37F4-5B05-82A8C76DF8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2042" y="1889781"/>
                <a:ext cx="18144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0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A554796-6F2A-B342-CDFA-658A5238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38150"/>
            <a:ext cx="6362700" cy="320992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D313B24-383E-A356-8647-40DD73AAF1B8}"/>
              </a:ext>
            </a:extLst>
          </p:cNvPr>
          <p:cNvGrpSpPr/>
          <p:nvPr/>
        </p:nvGrpSpPr>
        <p:grpSpPr>
          <a:xfrm>
            <a:off x="4592082" y="779150"/>
            <a:ext cx="270000" cy="290880"/>
            <a:chOff x="4592082" y="779150"/>
            <a:chExt cx="27000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1DE5CE0-189A-2168-C0A4-86B61A45EEA5}"/>
                    </a:ext>
                  </a:extLst>
                </p14:cNvPr>
                <p14:cNvContentPartPr/>
                <p14:nvPr/>
              </p14:nvContentPartPr>
              <p14:xfrm>
                <a:off x="4592082" y="1000910"/>
                <a:ext cx="40320" cy="16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1DE5CE0-189A-2168-C0A4-86B61A45EE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83082" y="992270"/>
                  <a:ext cx="57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47738E-AC08-6681-47E4-D4F9F8588486}"/>
                    </a:ext>
                  </a:extLst>
                </p14:cNvPr>
                <p14:cNvContentPartPr/>
                <p14:nvPr/>
              </p14:nvContentPartPr>
              <p14:xfrm>
                <a:off x="4662642" y="794630"/>
                <a:ext cx="199440" cy="275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47738E-AC08-6681-47E4-D4F9F8588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3642" y="785990"/>
                  <a:ext cx="2170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96751C-FF9D-5E70-DCEF-4D7F0E7C54D2}"/>
                    </a:ext>
                  </a:extLst>
                </p14:cNvPr>
                <p14:cNvContentPartPr/>
                <p14:nvPr/>
              </p14:nvContentPartPr>
              <p14:xfrm>
                <a:off x="4714482" y="779150"/>
                <a:ext cx="56160" cy="284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96751C-FF9D-5E70-DCEF-4D7F0E7C54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05842" y="770150"/>
                  <a:ext cx="73800" cy="3016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E4C0DE-7123-9D14-494E-FAD600BB93E2}"/>
              </a:ext>
            </a:extLst>
          </p:cNvPr>
          <p:cNvCxnSpPr/>
          <p:nvPr/>
        </p:nvCxnSpPr>
        <p:spPr>
          <a:xfrm flipH="1">
            <a:off x="4400550" y="1009370"/>
            <a:ext cx="211692" cy="2095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B4205FC-2F3E-91AD-7709-1B3736F787E5}"/>
                  </a:ext>
                </a:extLst>
              </p14:cNvPr>
              <p14:cNvContentPartPr/>
              <p14:nvPr/>
            </p14:nvContentPartPr>
            <p14:xfrm>
              <a:off x="4389990" y="3065610"/>
              <a:ext cx="40680" cy="39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B4205FC-2F3E-91AD-7709-1B3736F787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80990" y="3056610"/>
                <a:ext cx="58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FBCD159-F0BE-F04F-3DBF-C21983A646D1}"/>
                  </a:ext>
                </a:extLst>
              </p14:cNvPr>
              <p14:cNvContentPartPr/>
              <p14:nvPr/>
            </p14:nvContentPartPr>
            <p14:xfrm>
              <a:off x="4170750" y="2756730"/>
              <a:ext cx="176400" cy="276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FBCD159-F0BE-F04F-3DBF-C21983A646D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61750" y="2747730"/>
                <a:ext cx="1940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E828E4A-68C7-240B-99C2-00B75B9FAB81}"/>
                  </a:ext>
                </a:extLst>
              </p14:cNvPr>
              <p14:cNvContentPartPr/>
              <p14:nvPr/>
            </p14:nvContentPartPr>
            <p14:xfrm>
              <a:off x="4879950" y="1908274"/>
              <a:ext cx="31320" cy="37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E828E4A-68C7-240B-99C2-00B75B9FAB8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71310" y="1899274"/>
                <a:ext cx="4896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28AB606F-B7EC-BFA7-001B-AB3111171DC8}"/>
              </a:ext>
            </a:extLst>
          </p:cNvPr>
          <p:cNvGrpSpPr/>
          <p:nvPr/>
        </p:nvGrpSpPr>
        <p:grpSpPr>
          <a:xfrm>
            <a:off x="4899030" y="1583914"/>
            <a:ext cx="113400" cy="182880"/>
            <a:chOff x="4899030" y="1583914"/>
            <a:chExt cx="11340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353B34-2F62-E2CA-249D-01BCA4D333E1}"/>
                    </a:ext>
                  </a:extLst>
                </p14:cNvPr>
                <p14:cNvContentPartPr/>
                <p14:nvPr/>
              </p14:nvContentPartPr>
              <p14:xfrm>
                <a:off x="4899030" y="1602274"/>
                <a:ext cx="27720" cy="164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353B34-2F62-E2CA-249D-01BCA4D333E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90390" y="1593274"/>
                  <a:ext cx="45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26C210E-9ACC-FEE5-9DEC-6C6014A9F692}"/>
                    </a:ext>
                  </a:extLst>
                </p14:cNvPr>
                <p14:cNvContentPartPr/>
                <p14:nvPr/>
              </p14:nvContentPartPr>
              <p14:xfrm>
                <a:off x="4899030" y="1583914"/>
                <a:ext cx="58320" cy="26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26C210E-9ACC-FEE5-9DEC-6C6014A9F69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90390" y="1574914"/>
                  <a:ext cx="75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623C48-AFF4-64BE-2E91-1653ECE65F4E}"/>
                    </a:ext>
                  </a:extLst>
                </p14:cNvPr>
                <p14:cNvContentPartPr/>
                <p14:nvPr/>
              </p14:nvContentPartPr>
              <p14:xfrm>
                <a:off x="4899030" y="1585714"/>
                <a:ext cx="113400" cy="11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623C48-AFF4-64BE-2E91-1653ECE65F4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90390" y="1576714"/>
                  <a:ext cx="131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A66D472-A65A-6679-1D88-877A349D273E}"/>
                    </a:ext>
                  </a:extLst>
                </p14:cNvPr>
                <p14:cNvContentPartPr/>
                <p14:nvPr/>
              </p14:nvContentPartPr>
              <p14:xfrm>
                <a:off x="4906230" y="1663474"/>
                <a:ext cx="92880" cy="28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A66D472-A65A-6679-1D88-877A349D273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97230" y="1654834"/>
                  <a:ext cx="1105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0AF2FFC-6E50-F607-62B1-C74DB27A4395}"/>
              </a:ext>
            </a:extLst>
          </p:cNvPr>
          <p:cNvGrpSpPr/>
          <p:nvPr/>
        </p:nvGrpSpPr>
        <p:grpSpPr>
          <a:xfrm>
            <a:off x="1845870" y="818554"/>
            <a:ext cx="319680" cy="203760"/>
            <a:chOff x="1845870" y="818554"/>
            <a:chExt cx="31968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A9F5C2F-61D7-E41B-2559-0A4BC6774902}"/>
                    </a:ext>
                  </a:extLst>
                </p14:cNvPr>
                <p14:cNvContentPartPr/>
                <p14:nvPr/>
              </p14:nvContentPartPr>
              <p14:xfrm>
                <a:off x="2099670" y="975514"/>
                <a:ext cx="65880" cy="46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A9F5C2F-61D7-E41B-2559-0A4BC677490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91030" y="966874"/>
                  <a:ext cx="835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2FAC62E-4867-D769-AE79-FC34C9B851EE}"/>
                    </a:ext>
                  </a:extLst>
                </p14:cNvPr>
                <p14:cNvContentPartPr/>
                <p14:nvPr/>
              </p14:nvContentPartPr>
              <p14:xfrm>
                <a:off x="2097870" y="982354"/>
                <a:ext cx="24480" cy="29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2FAC62E-4867-D769-AE79-FC34C9B851E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89230" y="973714"/>
                  <a:ext cx="42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2803F41-ABB3-21D4-A4AF-E32D1887469B}"/>
                    </a:ext>
                  </a:extLst>
                </p14:cNvPr>
                <p14:cNvContentPartPr/>
                <p14:nvPr/>
              </p14:nvContentPartPr>
              <p14:xfrm>
                <a:off x="1845870" y="845914"/>
                <a:ext cx="98640" cy="60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2803F41-ABB3-21D4-A4AF-E32D1887469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37230" y="836914"/>
                  <a:ext cx="116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42AB4AE-92BE-E643-D2C4-41F444C7A537}"/>
                    </a:ext>
                  </a:extLst>
                </p14:cNvPr>
                <p14:cNvContentPartPr/>
                <p14:nvPr/>
              </p14:nvContentPartPr>
              <p14:xfrm>
                <a:off x="1922550" y="818554"/>
                <a:ext cx="83880" cy="191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42AB4AE-92BE-E643-D2C4-41F444C7A5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13550" y="809914"/>
                  <a:ext cx="10152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1F54000-88B0-D232-901F-C8A888C2E6BB}"/>
                  </a:ext>
                </a:extLst>
              </p14:cNvPr>
              <p14:cNvContentPartPr/>
              <p14:nvPr/>
            </p14:nvContentPartPr>
            <p14:xfrm>
              <a:off x="3203790" y="2912314"/>
              <a:ext cx="69840" cy="48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1F54000-88B0-D232-901F-C8A888C2E6B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95150" y="2903674"/>
                <a:ext cx="874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A472E17-F89D-C801-D9B9-B62DDC38DFB7}"/>
                  </a:ext>
                </a:extLst>
              </p14:cNvPr>
              <p14:cNvContentPartPr/>
              <p14:nvPr/>
            </p14:nvContentPartPr>
            <p14:xfrm>
              <a:off x="2954670" y="2920234"/>
              <a:ext cx="214200" cy="152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A472E17-F89D-C801-D9B9-B62DDC38DFB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45670" y="2911234"/>
                <a:ext cx="2318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0EC8429-5126-3EEA-3D11-2CCF1D5B972D}"/>
                  </a:ext>
                </a:extLst>
              </p14:cNvPr>
              <p14:cNvContentPartPr/>
              <p14:nvPr/>
            </p14:nvContentPartPr>
            <p14:xfrm>
              <a:off x="5498790" y="2960554"/>
              <a:ext cx="48960" cy="55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0EC8429-5126-3EEA-3D11-2CCF1D5B972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89790" y="2951914"/>
                <a:ext cx="666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43CD23C-4994-108B-1621-5A10A88232A3}"/>
                  </a:ext>
                </a:extLst>
              </p14:cNvPr>
              <p14:cNvContentPartPr/>
              <p14:nvPr/>
            </p14:nvContentPartPr>
            <p14:xfrm>
              <a:off x="5560710" y="2692354"/>
              <a:ext cx="163440" cy="223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43CD23C-4994-108B-1621-5A10A88232A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52070" y="2683354"/>
                <a:ext cx="18108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98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1FF8D4-6507-CA70-986A-B5BD80ACE4FE}"/>
              </a:ext>
            </a:extLst>
          </p:cNvPr>
          <p:cNvCxnSpPr>
            <a:cxnSpLocks/>
            <a:stCxn id="13" idx="5"/>
            <a:endCxn id="2" idx="6"/>
          </p:cNvCxnSpPr>
          <p:nvPr/>
        </p:nvCxnSpPr>
        <p:spPr>
          <a:xfrm>
            <a:off x="3918529" y="1028820"/>
            <a:ext cx="882071" cy="154293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81BDAF-EC5D-0A8E-30CD-9EFD5245888F}"/>
              </a:ext>
            </a:extLst>
          </p:cNvPr>
          <p:cNvCxnSpPr>
            <a:cxnSpLocks/>
            <a:stCxn id="4" idx="7"/>
            <a:endCxn id="13" idx="3"/>
          </p:cNvCxnSpPr>
          <p:nvPr/>
        </p:nvCxnSpPr>
        <p:spPr>
          <a:xfrm flipV="1">
            <a:off x="3004129" y="1028820"/>
            <a:ext cx="849742" cy="15106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FE4A0B-6487-9716-7D6F-A066CCFA3C76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2961861" y="2571750"/>
            <a:ext cx="1874520" cy="82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B50CAC7-6BFC-7B98-3ACA-25D2DDBC3460}"/>
              </a:ext>
            </a:extLst>
          </p:cNvPr>
          <p:cNvSpPr/>
          <p:nvPr/>
        </p:nvSpPr>
        <p:spPr>
          <a:xfrm>
            <a:off x="2961861" y="742950"/>
            <a:ext cx="3657600" cy="3657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4AFEFA-B99B-E3BE-9B84-BEC0335AF434}"/>
              </a:ext>
            </a:extLst>
          </p:cNvPr>
          <p:cNvSpPr/>
          <p:nvPr/>
        </p:nvSpPr>
        <p:spPr>
          <a:xfrm>
            <a:off x="1143000" y="742950"/>
            <a:ext cx="3657600" cy="3657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D779E6-65C5-D3B2-1ADD-0A47BCE1DE32}"/>
              </a:ext>
            </a:extLst>
          </p:cNvPr>
          <p:cNvSpPr/>
          <p:nvPr/>
        </p:nvSpPr>
        <p:spPr>
          <a:xfrm>
            <a:off x="2926080" y="252603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C43B24-B73F-B810-FD07-C88632D3C0D0}"/>
              </a:ext>
            </a:extLst>
          </p:cNvPr>
          <p:cNvSpPr/>
          <p:nvPr/>
        </p:nvSpPr>
        <p:spPr>
          <a:xfrm>
            <a:off x="4744941" y="252685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6455A7-0336-1A32-820E-826BECAB54D2}"/>
              </a:ext>
            </a:extLst>
          </p:cNvPr>
          <p:cNvSpPr/>
          <p:nvPr/>
        </p:nvSpPr>
        <p:spPr>
          <a:xfrm>
            <a:off x="6573741" y="252603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80EE8E-5270-329A-66C7-366E74F4AA50}"/>
              </a:ext>
            </a:extLst>
          </p:cNvPr>
          <p:cNvSpPr/>
          <p:nvPr/>
        </p:nvSpPr>
        <p:spPr>
          <a:xfrm>
            <a:off x="1100593" y="252603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DE0E0-8C0B-0277-C4D9-6E9FB2B73CEC}"/>
              </a:ext>
            </a:extLst>
          </p:cNvPr>
          <p:cNvSpPr txBox="1"/>
          <p:nvPr/>
        </p:nvSpPr>
        <p:spPr>
          <a:xfrm>
            <a:off x="861386" y="254607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5822C-74A7-1BB7-5D02-CBF0A74BF21D}"/>
              </a:ext>
            </a:extLst>
          </p:cNvPr>
          <p:cNvSpPr txBox="1"/>
          <p:nvPr/>
        </p:nvSpPr>
        <p:spPr>
          <a:xfrm>
            <a:off x="2722553" y="25527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ABD68-D463-8902-B0FA-734BC149D56D}"/>
              </a:ext>
            </a:extLst>
          </p:cNvPr>
          <p:cNvSpPr txBox="1"/>
          <p:nvPr/>
        </p:nvSpPr>
        <p:spPr>
          <a:xfrm>
            <a:off x="4456866" y="25493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DB9B5-9FC9-61E0-87F5-4E665FA85948}"/>
              </a:ext>
            </a:extLst>
          </p:cNvPr>
          <p:cNvSpPr txBox="1"/>
          <p:nvPr/>
        </p:nvSpPr>
        <p:spPr>
          <a:xfrm>
            <a:off x="6266926" y="255336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7EDBD-8488-B8D7-72BD-A28A322D8644}"/>
              </a:ext>
            </a:extLst>
          </p:cNvPr>
          <p:cNvSpPr txBox="1"/>
          <p:nvPr/>
        </p:nvSpPr>
        <p:spPr>
          <a:xfrm>
            <a:off x="3657600" y="9715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7A8EAE-AD34-7ADC-4362-05FC6E91442C}"/>
              </a:ext>
            </a:extLst>
          </p:cNvPr>
          <p:cNvSpPr/>
          <p:nvPr/>
        </p:nvSpPr>
        <p:spPr>
          <a:xfrm>
            <a:off x="3840480" y="950771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2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86D445-04D7-4DF8-9F8F-ACEFAE23DBD9}"/>
                  </a:ext>
                </a:extLst>
              </p:cNvPr>
              <p:cNvSpPr txBox="1"/>
              <p:nvPr/>
            </p:nvSpPr>
            <p:spPr>
              <a:xfrm>
                <a:off x="6566873" y="1384101"/>
                <a:ext cx="21448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𝑑𝑖𝑟𝑒𝑐𝑡𝑟𝑖𝑥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86D445-04D7-4DF8-9F8F-ACEFAE23D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873" y="1384101"/>
                <a:ext cx="2144818" cy="553998"/>
              </a:xfrm>
              <a:prstGeom prst="rect">
                <a:avLst/>
              </a:prstGeom>
              <a:blipFill>
                <a:blip r:embed="rId2"/>
                <a:stretch>
                  <a:fillRect l="-2273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485FA6-238C-4CFD-860E-30FA0D72A2A7}"/>
                  </a:ext>
                </a:extLst>
              </p:cNvPr>
              <p:cNvSpPr txBox="1"/>
              <p:nvPr/>
            </p:nvSpPr>
            <p:spPr>
              <a:xfrm>
                <a:off x="6158748" y="3989627"/>
                <a:ext cx="25529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485FA6-238C-4CFD-860E-30FA0D72A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748" y="3989627"/>
                <a:ext cx="2552943" cy="553998"/>
              </a:xfrm>
              <a:prstGeom prst="rect">
                <a:avLst/>
              </a:prstGeom>
              <a:blipFill>
                <a:blip r:embed="rId3"/>
                <a:stretch>
                  <a:fillRect l="-1909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180E0D7-0D97-4685-9DAD-6AF4C171B78D}"/>
              </a:ext>
            </a:extLst>
          </p:cNvPr>
          <p:cNvSpPr txBox="1"/>
          <p:nvPr/>
        </p:nvSpPr>
        <p:spPr>
          <a:xfrm>
            <a:off x="762000" y="1657350"/>
            <a:ext cx="458779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4400"/>
              <a:t>α</a:t>
            </a:r>
            <a:r>
              <a:rPr lang="en-US" sz="4400"/>
              <a:t> + (</a:t>
            </a:r>
            <a:r>
              <a:rPr lang="el-GR" sz="4400"/>
              <a:t>α</a:t>
            </a:r>
            <a:r>
              <a:rPr lang="en-US" sz="4400"/>
              <a:t> +</a:t>
            </a:r>
            <a:r>
              <a:rPr lang="el-GR" sz="4400"/>
              <a:t> β</a:t>
            </a:r>
            <a:r>
              <a:rPr lang="en-US" sz="4400"/>
              <a:t>) + </a:t>
            </a:r>
            <a:r>
              <a:rPr lang="el-GR" sz="4400"/>
              <a:t>β</a:t>
            </a:r>
            <a:r>
              <a:rPr lang="en-US" sz="4400"/>
              <a:t> = 180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7DCCE4-58B0-4B9C-8D19-B89615B172C4}"/>
                  </a:ext>
                </a:extLst>
              </p:cNvPr>
              <p:cNvSpPr txBox="1"/>
              <p:nvPr/>
            </p:nvSpPr>
            <p:spPr>
              <a:xfrm>
                <a:off x="5943600" y="2352157"/>
                <a:ext cx="1924758" cy="66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7DCCE4-58B0-4B9C-8D19-B89615B1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352157"/>
                <a:ext cx="1924758" cy="669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AB2285-3B3D-4CE4-9BBD-218F9E253A32}"/>
                  </a:ext>
                </a:extLst>
              </p:cNvPr>
              <p:cNvSpPr txBox="1"/>
              <p:nvPr/>
            </p:nvSpPr>
            <p:spPr>
              <a:xfrm>
                <a:off x="6477000" y="209550"/>
                <a:ext cx="1496179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AB2285-3B3D-4CE4-9BBD-218F9E253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9550"/>
                <a:ext cx="1496179" cy="6721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A6557D-BE51-2132-1E78-9494B0A70CBB}"/>
              </a:ext>
            </a:extLst>
          </p:cNvPr>
          <p:cNvSpPr txBox="1"/>
          <p:nvPr/>
        </p:nvSpPr>
        <p:spPr>
          <a:xfrm>
            <a:off x="762000" y="2484934"/>
            <a:ext cx="345928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400"/>
              <a:t>2*(</a:t>
            </a:r>
            <a:r>
              <a:rPr lang="el-GR" sz="4400"/>
              <a:t>α</a:t>
            </a:r>
            <a:r>
              <a:rPr lang="en-US" sz="4400"/>
              <a:t> +</a:t>
            </a:r>
            <a:r>
              <a:rPr lang="el-GR" sz="4400"/>
              <a:t> β</a:t>
            </a:r>
            <a:r>
              <a:rPr lang="en-US" sz="4400"/>
              <a:t>) = 180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0B954-B913-F42A-7DED-89A50571708F}"/>
              </a:ext>
            </a:extLst>
          </p:cNvPr>
          <p:cNvSpPr txBox="1"/>
          <p:nvPr/>
        </p:nvSpPr>
        <p:spPr>
          <a:xfrm>
            <a:off x="767316" y="3312519"/>
            <a:ext cx="226504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sz="4400"/>
              <a:t>α</a:t>
            </a:r>
            <a:r>
              <a:rPr lang="en-US" sz="4400"/>
              <a:t> +</a:t>
            </a:r>
            <a:r>
              <a:rPr lang="el-GR" sz="4400"/>
              <a:t> β</a:t>
            </a:r>
            <a:r>
              <a:rPr lang="en-US" sz="4400"/>
              <a:t> = 90</a:t>
            </a:r>
          </a:p>
        </p:txBody>
      </p:sp>
    </p:spTree>
    <p:extLst>
      <p:ext uri="{BB962C8B-B14F-4D97-AF65-F5344CB8AC3E}">
        <p14:creationId xmlns:p14="http://schemas.microsoft.com/office/powerpoint/2010/main" val="410136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4AD563-A9B4-4AB1-88D8-C599348E450B}"/>
              </a:ext>
            </a:extLst>
          </p:cNvPr>
          <p:cNvCxnSpPr>
            <a:cxnSpLocks/>
            <a:stCxn id="43" idx="6"/>
            <a:endCxn id="40" idx="6"/>
          </p:cNvCxnSpPr>
          <p:nvPr/>
        </p:nvCxnSpPr>
        <p:spPr>
          <a:xfrm flipH="1" flipV="1">
            <a:off x="4614542" y="1409938"/>
            <a:ext cx="1344298" cy="33706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E57B07D-ABC7-45D7-B416-4CDE1FF2B96C}"/>
              </a:ext>
            </a:extLst>
          </p:cNvPr>
          <p:cNvSpPr/>
          <p:nvPr/>
        </p:nvSpPr>
        <p:spPr>
          <a:xfrm flipV="1">
            <a:off x="1907658" y="-98822"/>
            <a:ext cx="5318051" cy="2667000"/>
          </a:xfrm>
          <a:custGeom>
            <a:avLst/>
            <a:gdLst>
              <a:gd name="connsiteX0" fmla="*/ 0 w 3583172"/>
              <a:gd name="connsiteY0" fmla="*/ 988832 h 999465"/>
              <a:gd name="connsiteX1" fmla="*/ 1807535 w 3583172"/>
              <a:gd name="connsiteY1" fmla="*/ 4 h 999465"/>
              <a:gd name="connsiteX2" fmla="*/ 3583172 w 3583172"/>
              <a:gd name="connsiteY2" fmla="*/ 999465 h 99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3172" h="999465">
                <a:moveTo>
                  <a:pt x="0" y="988832"/>
                </a:moveTo>
                <a:cubicBezTo>
                  <a:pt x="605170" y="493532"/>
                  <a:pt x="1210340" y="-1768"/>
                  <a:pt x="1807535" y="4"/>
                </a:cubicBezTo>
                <a:cubicBezTo>
                  <a:pt x="2404730" y="1776"/>
                  <a:pt x="2993951" y="500620"/>
                  <a:pt x="3583172" y="99946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3C1E7B-D5F8-4A6D-892A-FCD3873A6E10}"/>
              </a:ext>
            </a:extLst>
          </p:cNvPr>
          <p:cNvCxnSpPr>
            <a:cxnSpLocks/>
          </p:cNvCxnSpPr>
          <p:nvPr/>
        </p:nvCxnSpPr>
        <p:spPr>
          <a:xfrm flipV="1">
            <a:off x="5913120" y="0"/>
            <a:ext cx="0" cy="531495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F0C1C0-24C9-4DCE-ACDA-C7E85908CE8E}"/>
              </a:ext>
            </a:extLst>
          </p:cNvPr>
          <p:cNvSpPr txBox="1"/>
          <p:nvPr/>
        </p:nvSpPr>
        <p:spPr>
          <a:xfrm>
            <a:off x="4325679" y="10746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AA7EBF-1707-40CB-857F-1FE71CFB79CC}"/>
              </a:ext>
            </a:extLst>
          </p:cNvPr>
          <p:cNvCxnSpPr>
            <a:cxnSpLocks/>
          </p:cNvCxnSpPr>
          <p:nvPr/>
        </p:nvCxnSpPr>
        <p:spPr>
          <a:xfrm>
            <a:off x="0" y="2571750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66135C-6678-40EB-8BB1-D80EAD2075CE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0" cy="51435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1E076A-3A61-4AD0-8C2E-EBF30A6054E9}"/>
              </a:ext>
            </a:extLst>
          </p:cNvPr>
          <p:cNvSpPr txBox="1"/>
          <p:nvPr/>
        </p:nvSpPr>
        <p:spPr>
          <a:xfrm>
            <a:off x="4297326" y="224903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4A7844-AC48-4A52-9D58-5F0318F5AED0}"/>
              </a:ext>
            </a:extLst>
          </p:cNvPr>
          <p:cNvCxnSpPr/>
          <p:nvPr/>
        </p:nvCxnSpPr>
        <p:spPr>
          <a:xfrm>
            <a:off x="0" y="3743983"/>
            <a:ext cx="9144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AACA387-B34A-446A-AE61-A3B8FEE633B2}"/>
              </a:ext>
            </a:extLst>
          </p:cNvPr>
          <p:cNvSpPr/>
          <p:nvPr/>
        </p:nvSpPr>
        <p:spPr>
          <a:xfrm>
            <a:off x="4523102" y="136421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29D29B-7D20-41D0-A7EB-39C71FE26E3F}"/>
              </a:ext>
            </a:extLst>
          </p:cNvPr>
          <p:cNvSpPr/>
          <p:nvPr/>
        </p:nvSpPr>
        <p:spPr>
          <a:xfrm>
            <a:off x="4523102" y="25224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DA5B05-23A8-4DEE-9A36-0B436EDD3458}"/>
              </a:ext>
            </a:extLst>
          </p:cNvPr>
          <p:cNvSpPr txBox="1"/>
          <p:nvPr/>
        </p:nvSpPr>
        <p:spPr>
          <a:xfrm>
            <a:off x="5867400" y="1624450"/>
            <a:ext cx="7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50829A6-9D08-4C1D-B3B2-6C1287013EA8}"/>
              </a:ext>
            </a:extLst>
          </p:cNvPr>
          <p:cNvSpPr/>
          <p:nvPr/>
        </p:nvSpPr>
        <p:spPr>
          <a:xfrm>
            <a:off x="5867400" y="170128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9940E20-FE54-4D5A-8748-21F7A2B6CBD6}"/>
              </a:ext>
            </a:extLst>
          </p:cNvPr>
          <p:cNvSpPr/>
          <p:nvPr/>
        </p:nvSpPr>
        <p:spPr>
          <a:xfrm>
            <a:off x="5867400" y="369826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20D8B3-AE8D-436E-BC9E-16680287A2C8}"/>
              </a:ext>
            </a:extLst>
          </p:cNvPr>
          <p:cNvSpPr txBox="1"/>
          <p:nvPr/>
        </p:nvSpPr>
        <p:spPr>
          <a:xfrm>
            <a:off x="5867400" y="3363568"/>
            <a:ext cx="7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727CCC-11C5-4F60-AD36-74B0787A9652}"/>
              </a:ext>
            </a:extLst>
          </p:cNvPr>
          <p:cNvCxnSpPr>
            <a:cxnSpLocks/>
          </p:cNvCxnSpPr>
          <p:nvPr/>
        </p:nvCxnSpPr>
        <p:spPr>
          <a:xfrm>
            <a:off x="4038600" y="456693"/>
            <a:ext cx="2543662" cy="445201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568D15D2-2D2B-48A5-B73A-3C2CE3C0AE64}"/>
              </a:ext>
            </a:extLst>
          </p:cNvPr>
          <p:cNvSpPr/>
          <p:nvPr/>
        </p:nvSpPr>
        <p:spPr>
          <a:xfrm>
            <a:off x="5191978" y="25224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E15E40-B843-4D9C-9730-F9A97E7EE449}"/>
              </a:ext>
            </a:extLst>
          </p:cNvPr>
          <p:cNvSpPr txBox="1"/>
          <p:nvPr/>
        </p:nvSpPr>
        <p:spPr>
          <a:xfrm>
            <a:off x="4991720" y="2562922"/>
            <a:ext cx="6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A32A2F-C57D-497E-AF06-01701AED3564}"/>
              </a:ext>
            </a:extLst>
          </p:cNvPr>
          <p:cNvSpPr txBox="1"/>
          <p:nvPr/>
        </p:nvSpPr>
        <p:spPr>
          <a:xfrm>
            <a:off x="5867400" y="2221706"/>
            <a:ext cx="7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9980D1E-41AB-4EB0-B5D0-7CFBB2163321}"/>
              </a:ext>
            </a:extLst>
          </p:cNvPr>
          <p:cNvSpPr/>
          <p:nvPr/>
        </p:nvSpPr>
        <p:spPr>
          <a:xfrm>
            <a:off x="5867400" y="253154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B16E80B-295F-4CC1-9E80-D55D732BAAF6}"/>
              </a:ext>
            </a:extLst>
          </p:cNvPr>
          <p:cNvCxnSpPr>
            <a:cxnSpLocks/>
          </p:cNvCxnSpPr>
          <p:nvPr/>
        </p:nvCxnSpPr>
        <p:spPr>
          <a:xfrm flipV="1">
            <a:off x="3810000" y="133350"/>
            <a:ext cx="3426342" cy="4191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24B5E7-CEB6-4B74-A589-2918ECF6F2D2}"/>
                  </a:ext>
                </a:extLst>
              </p:cNvPr>
              <p:cNvSpPr txBox="1"/>
              <p:nvPr/>
            </p:nvSpPr>
            <p:spPr>
              <a:xfrm>
                <a:off x="5910285" y="1354771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24B5E7-CEB6-4B74-A589-2918ECF6F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285" y="1354771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01C7683-94D1-4680-99EB-5C7624A303CB}"/>
                  </a:ext>
                </a:extLst>
              </p:cNvPr>
              <p:cNvSpPr txBox="1"/>
              <p:nvPr/>
            </p:nvSpPr>
            <p:spPr>
              <a:xfrm>
                <a:off x="5743394" y="1857347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01C7683-94D1-4680-99EB-5C7624A30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94" y="1857347"/>
                <a:ext cx="189475" cy="276999"/>
              </a:xfrm>
              <a:prstGeom prst="rect">
                <a:avLst/>
              </a:prstGeom>
              <a:blipFill>
                <a:blip r:embed="rId3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D93257-D8CB-48C5-937B-4892666554F1}"/>
                  </a:ext>
                </a:extLst>
              </p:cNvPr>
              <p:cNvSpPr txBox="1"/>
              <p:nvPr/>
            </p:nvSpPr>
            <p:spPr>
              <a:xfrm>
                <a:off x="5594924" y="1663676"/>
                <a:ext cx="1894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BD93257-D8CB-48C5-937B-489266655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924" y="1663676"/>
                <a:ext cx="189475" cy="276999"/>
              </a:xfrm>
              <a:prstGeom prst="rect">
                <a:avLst/>
              </a:prstGeom>
              <a:blipFill>
                <a:blip r:embed="rId4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3738917-A125-45CF-A168-10086A1957C1}"/>
              </a:ext>
            </a:extLst>
          </p:cNvPr>
          <p:cNvSpPr txBox="1"/>
          <p:nvPr/>
        </p:nvSpPr>
        <p:spPr>
          <a:xfrm>
            <a:off x="1459994" y="1298376"/>
            <a:ext cx="280611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We can prove the reflective property if we show that </a:t>
            </a:r>
            <a:r>
              <a:rPr lang="el-GR"/>
              <a:t>α</a:t>
            </a:r>
            <a:r>
              <a:rPr lang="en-US"/>
              <a:t> and </a:t>
            </a:r>
            <a:r>
              <a:rPr lang="el-GR"/>
              <a:t>θ</a:t>
            </a:r>
            <a:r>
              <a:rPr lang="en-US"/>
              <a:t> are equal</a:t>
            </a:r>
          </a:p>
        </p:txBody>
      </p:sp>
    </p:spTree>
    <p:extLst>
      <p:ext uri="{BB962C8B-B14F-4D97-AF65-F5344CB8AC3E}">
        <p14:creationId xmlns:p14="http://schemas.microsoft.com/office/powerpoint/2010/main" val="208138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6F0C1C0-24C9-4DCE-ACDA-C7E85908CE8E}"/>
              </a:ext>
            </a:extLst>
          </p:cNvPr>
          <p:cNvSpPr txBox="1"/>
          <p:nvPr/>
        </p:nvSpPr>
        <p:spPr>
          <a:xfrm>
            <a:off x="4325679" y="10746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AA7EBF-1707-40CB-857F-1FE71CFB79CC}"/>
              </a:ext>
            </a:extLst>
          </p:cNvPr>
          <p:cNvCxnSpPr>
            <a:cxnSpLocks/>
          </p:cNvCxnSpPr>
          <p:nvPr/>
        </p:nvCxnSpPr>
        <p:spPr>
          <a:xfrm>
            <a:off x="0" y="2571750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66135C-6678-40EB-8BB1-D80EAD2075CE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0" cy="51435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1E076A-3A61-4AD0-8C2E-EBF30A6054E9}"/>
              </a:ext>
            </a:extLst>
          </p:cNvPr>
          <p:cNvSpPr txBox="1"/>
          <p:nvPr/>
        </p:nvSpPr>
        <p:spPr>
          <a:xfrm>
            <a:off x="4297326" y="224903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516EDE-A581-41A1-B534-AA38A1168DB4}"/>
              </a:ext>
            </a:extLst>
          </p:cNvPr>
          <p:cNvCxnSpPr>
            <a:cxnSpLocks/>
          </p:cNvCxnSpPr>
          <p:nvPr/>
        </p:nvCxnSpPr>
        <p:spPr>
          <a:xfrm>
            <a:off x="3352800" y="-98822"/>
            <a:ext cx="0" cy="1931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20FDA2-1679-407C-AD98-A78033C46D5D}"/>
              </a:ext>
            </a:extLst>
          </p:cNvPr>
          <p:cNvCxnSpPr>
            <a:cxnSpLocks/>
          </p:cNvCxnSpPr>
          <p:nvPr/>
        </p:nvCxnSpPr>
        <p:spPr>
          <a:xfrm flipH="1">
            <a:off x="3352800" y="1398270"/>
            <a:ext cx="1191733" cy="4348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DF49B3-5D78-4DF5-AEE6-60787CC87E39}"/>
              </a:ext>
            </a:extLst>
          </p:cNvPr>
          <p:cNvCxnSpPr>
            <a:cxnSpLocks/>
          </p:cNvCxnSpPr>
          <p:nvPr/>
        </p:nvCxnSpPr>
        <p:spPr>
          <a:xfrm>
            <a:off x="6172200" y="0"/>
            <a:ext cx="0" cy="139827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FCD269-0E38-49B1-B7E9-0421610F03A2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4614542" y="1398270"/>
            <a:ext cx="1557658" cy="116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DD99D2-4981-42FD-9EF3-56D5B74416AB}"/>
              </a:ext>
            </a:extLst>
          </p:cNvPr>
          <p:cNvCxnSpPr>
            <a:cxnSpLocks/>
          </p:cNvCxnSpPr>
          <p:nvPr/>
        </p:nvCxnSpPr>
        <p:spPr>
          <a:xfrm>
            <a:off x="4038600" y="-98822"/>
            <a:ext cx="0" cy="251817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CAFF01-577E-469B-AB2C-23957C790D52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4038600" y="1442267"/>
            <a:ext cx="497893" cy="97708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92AA96-7C61-45ED-AEDF-23C7242A0E16}"/>
              </a:ext>
            </a:extLst>
          </p:cNvPr>
          <p:cNvCxnSpPr>
            <a:cxnSpLocks/>
          </p:cNvCxnSpPr>
          <p:nvPr/>
        </p:nvCxnSpPr>
        <p:spPr>
          <a:xfrm>
            <a:off x="5638800" y="0"/>
            <a:ext cx="0" cy="204192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C56620-919E-47EE-A064-D2F59F781CC0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4614542" y="1409938"/>
            <a:ext cx="1024258" cy="6319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E57B07D-ABC7-45D7-B416-4CDE1FF2B96C}"/>
              </a:ext>
            </a:extLst>
          </p:cNvPr>
          <p:cNvSpPr/>
          <p:nvPr/>
        </p:nvSpPr>
        <p:spPr>
          <a:xfrm flipV="1">
            <a:off x="1907658" y="-98822"/>
            <a:ext cx="5318051" cy="2667000"/>
          </a:xfrm>
          <a:custGeom>
            <a:avLst/>
            <a:gdLst>
              <a:gd name="connsiteX0" fmla="*/ 0 w 3583172"/>
              <a:gd name="connsiteY0" fmla="*/ 988832 h 999465"/>
              <a:gd name="connsiteX1" fmla="*/ 1807535 w 3583172"/>
              <a:gd name="connsiteY1" fmla="*/ 4 h 999465"/>
              <a:gd name="connsiteX2" fmla="*/ 3583172 w 3583172"/>
              <a:gd name="connsiteY2" fmla="*/ 999465 h 99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3172" h="999465">
                <a:moveTo>
                  <a:pt x="0" y="988832"/>
                </a:moveTo>
                <a:cubicBezTo>
                  <a:pt x="605170" y="493532"/>
                  <a:pt x="1210340" y="-1768"/>
                  <a:pt x="1807535" y="4"/>
                </a:cubicBezTo>
                <a:cubicBezTo>
                  <a:pt x="2404730" y="1776"/>
                  <a:pt x="2993951" y="500620"/>
                  <a:pt x="3583172" y="99946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ACA387-B34A-446A-AE61-A3B8FEE633B2}"/>
              </a:ext>
            </a:extLst>
          </p:cNvPr>
          <p:cNvSpPr/>
          <p:nvPr/>
        </p:nvSpPr>
        <p:spPr>
          <a:xfrm>
            <a:off x="4523102" y="136421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CE7A88-FA6A-451E-AA77-3212725CE87E}"/>
              </a:ext>
            </a:extLst>
          </p:cNvPr>
          <p:cNvSpPr txBox="1"/>
          <p:nvPr/>
        </p:nvSpPr>
        <p:spPr>
          <a:xfrm>
            <a:off x="2857500" y="2714365"/>
            <a:ext cx="34290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Rays perpendicular to the directrix are reflected towards the focus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29D29B-7D20-41D0-A7EB-39C71FE26E3F}"/>
              </a:ext>
            </a:extLst>
          </p:cNvPr>
          <p:cNvSpPr/>
          <p:nvPr/>
        </p:nvSpPr>
        <p:spPr>
          <a:xfrm>
            <a:off x="4523102" y="25224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E8663C-F1D9-4C66-ACD9-B8904632F2A3}"/>
              </a:ext>
            </a:extLst>
          </p:cNvPr>
          <p:cNvCxnSpPr/>
          <p:nvPr/>
        </p:nvCxnSpPr>
        <p:spPr>
          <a:xfrm>
            <a:off x="4038600" y="285750"/>
            <a:ext cx="0" cy="7889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EE7172-3B15-47BC-A590-62288844CDAB}"/>
              </a:ext>
            </a:extLst>
          </p:cNvPr>
          <p:cNvCxnSpPr/>
          <p:nvPr/>
        </p:nvCxnSpPr>
        <p:spPr>
          <a:xfrm>
            <a:off x="3352800" y="438150"/>
            <a:ext cx="0" cy="7889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643B44-8A39-4425-84DB-6949A4B311F3}"/>
              </a:ext>
            </a:extLst>
          </p:cNvPr>
          <p:cNvCxnSpPr/>
          <p:nvPr/>
        </p:nvCxnSpPr>
        <p:spPr>
          <a:xfrm>
            <a:off x="5638800" y="575310"/>
            <a:ext cx="0" cy="7889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EEDF13-2BCC-48EA-B8DC-09A45BA5055E}"/>
              </a:ext>
            </a:extLst>
          </p:cNvPr>
          <p:cNvCxnSpPr/>
          <p:nvPr/>
        </p:nvCxnSpPr>
        <p:spPr>
          <a:xfrm>
            <a:off x="6172200" y="285750"/>
            <a:ext cx="0" cy="7889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6B7B25-F46A-4FA6-9B49-17FDA99566ED}"/>
              </a:ext>
            </a:extLst>
          </p:cNvPr>
          <p:cNvCxnSpPr>
            <a:cxnSpLocks/>
          </p:cNvCxnSpPr>
          <p:nvPr/>
        </p:nvCxnSpPr>
        <p:spPr>
          <a:xfrm flipH="1">
            <a:off x="4953000" y="1409938"/>
            <a:ext cx="53340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510607-D215-4240-9A7F-F720CCF1BF0B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1581150"/>
            <a:ext cx="457200" cy="2707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6F1E94-C1AF-466A-84BC-E81DAFCAF8CF}"/>
              </a:ext>
            </a:extLst>
          </p:cNvPr>
          <p:cNvCxnSpPr>
            <a:cxnSpLocks/>
          </p:cNvCxnSpPr>
          <p:nvPr/>
        </p:nvCxnSpPr>
        <p:spPr>
          <a:xfrm flipV="1">
            <a:off x="4114800" y="1599069"/>
            <a:ext cx="332102" cy="66788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9B5802-A6D2-40BF-BCCB-A2C1813500DB}"/>
              </a:ext>
            </a:extLst>
          </p:cNvPr>
          <p:cNvCxnSpPr>
            <a:cxnSpLocks/>
          </p:cNvCxnSpPr>
          <p:nvPr/>
        </p:nvCxnSpPr>
        <p:spPr>
          <a:xfrm flipV="1">
            <a:off x="3373147" y="1741646"/>
            <a:ext cx="228600" cy="76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8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02A1423-273E-4055-A2BC-768529419E46}"/>
              </a:ext>
            </a:extLst>
          </p:cNvPr>
          <p:cNvSpPr txBox="1"/>
          <p:nvPr/>
        </p:nvSpPr>
        <p:spPr>
          <a:xfrm>
            <a:off x="4544533" y="1213604"/>
            <a:ext cx="7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(0, p)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F0C1C0-24C9-4DCE-ACDA-C7E85908CE8E}"/>
              </a:ext>
            </a:extLst>
          </p:cNvPr>
          <p:cNvSpPr txBox="1"/>
          <p:nvPr/>
        </p:nvSpPr>
        <p:spPr>
          <a:xfrm>
            <a:off x="4325679" y="10746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AA7EBF-1707-40CB-857F-1FE71CFB79CC}"/>
              </a:ext>
            </a:extLst>
          </p:cNvPr>
          <p:cNvCxnSpPr>
            <a:cxnSpLocks/>
          </p:cNvCxnSpPr>
          <p:nvPr/>
        </p:nvCxnSpPr>
        <p:spPr>
          <a:xfrm>
            <a:off x="0" y="2571750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66135C-6678-40EB-8BB1-D80EAD2075CE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0" cy="51435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1E076A-3A61-4AD0-8C2E-EBF30A6054E9}"/>
              </a:ext>
            </a:extLst>
          </p:cNvPr>
          <p:cNvSpPr txBox="1"/>
          <p:nvPr/>
        </p:nvSpPr>
        <p:spPr>
          <a:xfrm>
            <a:off x="4297326" y="224903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30F619-3FF9-464F-9367-8E0D85C2E8B3}"/>
              </a:ext>
            </a:extLst>
          </p:cNvPr>
          <p:cNvSpPr/>
          <p:nvPr/>
        </p:nvSpPr>
        <p:spPr>
          <a:xfrm>
            <a:off x="5867400" y="170128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6DAE02-94A1-4120-A7B4-7BF8C1B4164F}"/>
              </a:ext>
            </a:extLst>
          </p:cNvPr>
          <p:cNvCxnSpPr>
            <a:cxnSpLocks/>
          </p:cNvCxnSpPr>
          <p:nvPr/>
        </p:nvCxnSpPr>
        <p:spPr>
          <a:xfrm flipH="1">
            <a:off x="4487826" y="590550"/>
            <a:ext cx="2453463" cy="2761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F28F116-E2C8-40A6-B436-820FF4F41B4A}"/>
              </a:ext>
            </a:extLst>
          </p:cNvPr>
          <p:cNvSpPr/>
          <p:nvPr/>
        </p:nvSpPr>
        <p:spPr>
          <a:xfrm flipV="1">
            <a:off x="1907658" y="-98822"/>
            <a:ext cx="5318051" cy="2667000"/>
          </a:xfrm>
          <a:custGeom>
            <a:avLst/>
            <a:gdLst>
              <a:gd name="connsiteX0" fmla="*/ 0 w 3583172"/>
              <a:gd name="connsiteY0" fmla="*/ 988832 h 999465"/>
              <a:gd name="connsiteX1" fmla="*/ 1807535 w 3583172"/>
              <a:gd name="connsiteY1" fmla="*/ 4 h 999465"/>
              <a:gd name="connsiteX2" fmla="*/ 3583172 w 3583172"/>
              <a:gd name="connsiteY2" fmla="*/ 999465 h 99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3172" h="999465">
                <a:moveTo>
                  <a:pt x="0" y="988832"/>
                </a:moveTo>
                <a:cubicBezTo>
                  <a:pt x="605170" y="493532"/>
                  <a:pt x="1210340" y="-1768"/>
                  <a:pt x="1807535" y="4"/>
                </a:cubicBezTo>
                <a:cubicBezTo>
                  <a:pt x="2404730" y="1776"/>
                  <a:pt x="2993951" y="500620"/>
                  <a:pt x="3583172" y="99946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A4D4A8-DD7D-4346-AD02-C0451720CA90}"/>
              </a:ext>
            </a:extLst>
          </p:cNvPr>
          <p:cNvSpPr/>
          <p:nvPr/>
        </p:nvSpPr>
        <p:spPr>
          <a:xfrm>
            <a:off x="4523102" y="136421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E0290F-39A1-4299-8A02-252830262CC6}"/>
              </a:ext>
            </a:extLst>
          </p:cNvPr>
          <p:cNvSpPr/>
          <p:nvPr/>
        </p:nvSpPr>
        <p:spPr>
          <a:xfrm>
            <a:off x="4523102" y="25224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699CE4-A75B-4F4E-B3AD-435138417D0F}"/>
              </a:ext>
            </a:extLst>
          </p:cNvPr>
          <p:cNvSpPr txBox="1"/>
          <p:nvPr/>
        </p:nvSpPr>
        <p:spPr>
          <a:xfrm>
            <a:off x="5457338" y="1364218"/>
            <a:ext cx="7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(a,b)</a:t>
            </a:r>
          </a:p>
        </p:txBody>
      </p:sp>
    </p:spTree>
    <p:extLst>
      <p:ext uri="{BB962C8B-B14F-4D97-AF65-F5344CB8AC3E}">
        <p14:creationId xmlns:p14="http://schemas.microsoft.com/office/powerpoint/2010/main" val="10121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02A1423-273E-4055-A2BC-768529419E46}"/>
              </a:ext>
            </a:extLst>
          </p:cNvPr>
          <p:cNvSpPr txBox="1"/>
          <p:nvPr/>
        </p:nvSpPr>
        <p:spPr>
          <a:xfrm>
            <a:off x="4544533" y="1213604"/>
            <a:ext cx="7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(0, p)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F0C1C0-24C9-4DCE-ACDA-C7E85908CE8E}"/>
              </a:ext>
            </a:extLst>
          </p:cNvPr>
          <p:cNvSpPr txBox="1"/>
          <p:nvPr/>
        </p:nvSpPr>
        <p:spPr>
          <a:xfrm>
            <a:off x="4325679" y="10746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AA7EBF-1707-40CB-857F-1FE71CFB79CC}"/>
              </a:ext>
            </a:extLst>
          </p:cNvPr>
          <p:cNvCxnSpPr>
            <a:cxnSpLocks/>
          </p:cNvCxnSpPr>
          <p:nvPr/>
        </p:nvCxnSpPr>
        <p:spPr>
          <a:xfrm>
            <a:off x="0" y="2571750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66135C-6678-40EB-8BB1-D80EAD2075CE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0" cy="51435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2FDE75-49DC-4179-B590-D478C44A9FE4}"/>
              </a:ext>
            </a:extLst>
          </p:cNvPr>
          <p:cNvSpPr/>
          <p:nvPr/>
        </p:nvSpPr>
        <p:spPr>
          <a:xfrm flipV="1">
            <a:off x="1907658" y="-98822"/>
            <a:ext cx="5318051" cy="2667000"/>
          </a:xfrm>
          <a:custGeom>
            <a:avLst/>
            <a:gdLst>
              <a:gd name="connsiteX0" fmla="*/ 0 w 3583172"/>
              <a:gd name="connsiteY0" fmla="*/ 988832 h 999465"/>
              <a:gd name="connsiteX1" fmla="*/ 1807535 w 3583172"/>
              <a:gd name="connsiteY1" fmla="*/ 4 h 999465"/>
              <a:gd name="connsiteX2" fmla="*/ 3583172 w 3583172"/>
              <a:gd name="connsiteY2" fmla="*/ 999465 h 99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3172" h="999465">
                <a:moveTo>
                  <a:pt x="0" y="988832"/>
                </a:moveTo>
                <a:cubicBezTo>
                  <a:pt x="605170" y="493532"/>
                  <a:pt x="1210340" y="-1768"/>
                  <a:pt x="1807535" y="4"/>
                </a:cubicBezTo>
                <a:cubicBezTo>
                  <a:pt x="2404730" y="1776"/>
                  <a:pt x="2993951" y="500620"/>
                  <a:pt x="3583172" y="99946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1E9D73-2271-4331-A69F-5BB801E9E303}"/>
              </a:ext>
            </a:extLst>
          </p:cNvPr>
          <p:cNvSpPr/>
          <p:nvPr/>
        </p:nvSpPr>
        <p:spPr>
          <a:xfrm>
            <a:off x="4523102" y="136421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1E076A-3A61-4AD0-8C2E-EBF30A6054E9}"/>
              </a:ext>
            </a:extLst>
          </p:cNvPr>
          <p:cNvSpPr txBox="1"/>
          <p:nvPr/>
        </p:nvSpPr>
        <p:spPr>
          <a:xfrm>
            <a:off x="4297326" y="224903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A79E4BF-DD5E-441A-977E-6310D4B2C42F}"/>
              </a:ext>
            </a:extLst>
          </p:cNvPr>
          <p:cNvSpPr/>
          <p:nvPr/>
        </p:nvSpPr>
        <p:spPr>
          <a:xfrm>
            <a:off x="4523102" y="25224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30F619-3FF9-464F-9367-8E0D85C2E8B3}"/>
              </a:ext>
            </a:extLst>
          </p:cNvPr>
          <p:cNvSpPr/>
          <p:nvPr/>
        </p:nvSpPr>
        <p:spPr>
          <a:xfrm>
            <a:off x="5867400" y="170128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DCBF7B-622C-499D-8645-5DA56767F53E}"/>
              </a:ext>
            </a:extLst>
          </p:cNvPr>
          <p:cNvSpPr txBox="1"/>
          <p:nvPr/>
        </p:nvSpPr>
        <p:spPr>
          <a:xfrm>
            <a:off x="5890614" y="1636659"/>
            <a:ext cx="7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(a,b)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5371C-F6F7-44FE-8597-88380FF036ED}"/>
              </a:ext>
            </a:extLst>
          </p:cNvPr>
          <p:cNvSpPr txBox="1"/>
          <p:nvPr/>
        </p:nvSpPr>
        <p:spPr>
          <a:xfrm>
            <a:off x="5663432" y="1398550"/>
            <a:ext cx="7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35864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C52D7C-76A0-CCA9-A424-5B4E61D35FE3}"/>
              </a:ext>
            </a:extLst>
          </p:cNvPr>
          <p:cNvCxnSpPr>
            <a:cxnSpLocks/>
            <a:stCxn id="4" idx="1"/>
            <a:endCxn id="7" idx="1"/>
          </p:cNvCxnSpPr>
          <p:nvPr/>
        </p:nvCxnSpPr>
        <p:spPr>
          <a:xfrm>
            <a:off x="2793909" y="793659"/>
            <a:ext cx="1745762" cy="17457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B4BD06-AD33-B3D9-AD8D-4F1122064B80}"/>
              </a:ext>
            </a:extLst>
          </p:cNvPr>
          <p:cNvCxnSpPr>
            <a:cxnSpLocks/>
            <a:stCxn id="4" idx="1"/>
            <a:endCxn id="4" idx="6"/>
          </p:cNvCxnSpPr>
          <p:nvPr/>
        </p:nvCxnSpPr>
        <p:spPr>
          <a:xfrm>
            <a:off x="2793909" y="793659"/>
            <a:ext cx="4292691" cy="17780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7635AA-A351-383D-4690-739A1066D812}"/>
              </a:ext>
            </a:extLst>
          </p:cNvPr>
          <p:cNvCxnSpPr>
            <a:stCxn id="4" idx="1"/>
            <a:endCxn id="4" idx="2"/>
          </p:cNvCxnSpPr>
          <p:nvPr/>
        </p:nvCxnSpPr>
        <p:spPr>
          <a:xfrm flipH="1">
            <a:off x="2057400" y="793659"/>
            <a:ext cx="736509" cy="17780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F26697-F474-5C84-039B-2FCECE0132EE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2057400" y="2571750"/>
            <a:ext cx="50292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AFC7850-F631-D4BB-32EA-BDA0BFB02211}"/>
              </a:ext>
            </a:extLst>
          </p:cNvPr>
          <p:cNvSpPr/>
          <p:nvPr/>
        </p:nvSpPr>
        <p:spPr>
          <a:xfrm>
            <a:off x="2057400" y="57150"/>
            <a:ext cx="5029200" cy="502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087006-D2CE-2398-0729-64EA5E7DF603}"/>
              </a:ext>
            </a:extLst>
          </p:cNvPr>
          <p:cNvSpPr/>
          <p:nvPr/>
        </p:nvSpPr>
        <p:spPr>
          <a:xfrm>
            <a:off x="4526280" y="252603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2903E-E655-24D3-E963-7F2A8F57ED12}"/>
              </a:ext>
            </a:extLst>
          </p:cNvPr>
          <p:cNvSpPr txBox="1"/>
          <p:nvPr/>
        </p:nvSpPr>
        <p:spPr>
          <a:xfrm>
            <a:off x="4419600" y="2444175"/>
            <a:ext cx="470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969CD-2ACE-5B2D-DA3F-AA954F16B67B}"/>
              </a:ext>
            </a:extLst>
          </p:cNvPr>
          <p:cNvSpPr txBox="1"/>
          <p:nvPr/>
        </p:nvSpPr>
        <p:spPr>
          <a:xfrm>
            <a:off x="1705028" y="2247033"/>
            <a:ext cx="53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A51209-639F-1B3D-3ABA-DAD08298A154}"/>
              </a:ext>
            </a:extLst>
          </p:cNvPr>
          <p:cNvSpPr txBox="1"/>
          <p:nvPr/>
        </p:nvSpPr>
        <p:spPr>
          <a:xfrm>
            <a:off x="7073211" y="2325082"/>
            <a:ext cx="24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C91BB-38E2-FFFB-96AA-64675C462940}"/>
              </a:ext>
            </a:extLst>
          </p:cNvPr>
          <p:cNvSpPr txBox="1"/>
          <p:nvPr/>
        </p:nvSpPr>
        <p:spPr>
          <a:xfrm>
            <a:off x="2454299" y="400517"/>
            <a:ext cx="24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4AB30F-078E-0DDD-759F-3FCB608F107C}"/>
              </a:ext>
            </a:extLst>
          </p:cNvPr>
          <p:cNvSpPr txBox="1"/>
          <p:nvPr/>
        </p:nvSpPr>
        <p:spPr>
          <a:xfrm>
            <a:off x="2113266" y="2124730"/>
            <a:ext cx="531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>
                <a:solidFill>
                  <a:srgbClr val="7030A0"/>
                </a:solidFill>
              </a:rPr>
              <a:t>α</a:t>
            </a:r>
            <a:endParaRPr lang="en-US" sz="280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C748D9-D6AB-1976-D95D-7F168CFE4520}"/>
              </a:ext>
            </a:extLst>
          </p:cNvPr>
          <p:cNvSpPr txBox="1"/>
          <p:nvPr/>
        </p:nvSpPr>
        <p:spPr>
          <a:xfrm>
            <a:off x="5993324" y="2119077"/>
            <a:ext cx="531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>
                <a:solidFill>
                  <a:srgbClr val="7030A0"/>
                </a:solidFill>
              </a:rPr>
              <a:t>β</a:t>
            </a:r>
            <a:endParaRPr lang="en-US" sz="2800">
              <a:solidFill>
                <a:srgbClr val="7030A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4CA310-FE2E-FE78-E52B-73D1B3C9DAA0}"/>
              </a:ext>
            </a:extLst>
          </p:cNvPr>
          <p:cNvSpPr txBox="1"/>
          <p:nvPr/>
        </p:nvSpPr>
        <p:spPr>
          <a:xfrm>
            <a:off x="2659259" y="805439"/>
            <a:ext cx="531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>
                <a:solidFill>
                  <a:srgbClr val="7030A0"/>
                </a:solidFill>
              </a:rPr>
              <a:t>α</a:t>
            </a:r>
            <a:endParaRPr lang="en-US" sz="2800">
              <a:solidFill>
                <a:srgbClr val="7030A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72CF67-8C10-F274-618F-6BC4A2FECEF0}"/>
              </a:ext>
            </a:extLst>
          </p:cNvPr>
          <p:cNvSpPr txBox="1"/>
          <p:nvPr/>
        </p:nvSpPr>
        <p:spPr>
          <a:xfrm>
            <a:off x="3339902" y="985292"/>
            <a:ext cx="531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>
                <a:solidFill>
                  <a:srgbClr val="7030A0"/>
                </a:solidFill>
              </a:rPr>
              <a:t>β</a:t>
            </a:r>
            <a:endParaRPr lang="en-US" sz="28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7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FFD1F-9CA2-D20E-8E54-55E892C3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476250"/>
            <a:ext cx="53435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130</Words>
  <Application>Microsoft Office PowerPoint</Application>
  <PresentationFormat>On-screen Show (16:9)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18</cp:revision>
  <dcterms:created xsi:type="dcterms:W3CDTF">2006-08-16T00:00:00Z</dcterms:created>
  <dcterms:modified xsi:type="dcterms:W3CDTF">2023-01-16T01:01:57Z</dcterms:modified>
</cp:coreProperties>
</file>