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3698-0385-4651-8DBD-24B3ACE65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B6F9B-1BCE-4526-8E68-D86D2EE56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215E-54CE-4E7D-9A94-F35CF817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5E0-36BE-40E3-B4A3-593C6A2A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3C7A-1239-4E9F-9E64-C28F633C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691A-4C2E-47C1-B0F3-9DCCE3A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07C94-2D46-4B32-AB95-8BF319A24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470F-3D4B-431B-87F8-42CDD07C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0A8E2-D220-4B10-B044-A8125509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6086-B1A1-425B-AD37-FDE81404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1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08FCA-82E4-4607-AD2B-BB7ACB922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0C0E0-F811-41AA-8AA4-56EC4BA1A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4052-DAD7-479A-BA45-C6AF7449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34BF-E680-4053-B06C-3D1E44EE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9309-997B-48C1-81BE-F5544F59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2657-B984-452F-BC78-06E33F13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7688-3266-4F69-AEF3-419BE3B3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F67B4-98C5-4561-BE18-A199E20C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523D-E6EB-4FCE-8695-8E52568F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BDD35-4F72-4642-A256-70CC221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8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3826-9B9D-427A-A8F8-520196C4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C606D-F6AE-40CC-9DCF-DA42A360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4BBAF-B0F7-4438-A7D6-B88BB9B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4DDE-A827-4EBB-B6C3-F61D4AAA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8435-62DE-42C2-9A8A-1B8AA86B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57C4-3D4B-4891-819A-0E4EEEEC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F14A-CE44-450A-9E70-B9FC4FD7D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57DA-3B80-4CB9-AA0B-637015063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E117-D8D3-4290-A9C6-B6E43D7F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7286E-68C8-4517-8239-6EA348B9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3EEB2-BA2B-4FF7-9DAB-FF000AC6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8BCC-4CED-4D85-86BA-AC768AF3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409B0-F02C-4B5E-8782-CC075609E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3387E-8E92-4841-8651-4A1EBFAA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855E0-E07F-477A-A57E-AA587B902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99E1C-F9DE-4ED0-9234-188ED31F5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A867E-B9B4-4D6D-9B13-9D976460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E609A-75A2-4788-9482-FB9D6DBD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BA2DC-045E-4752-89AA-CFC9B3DD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4479-4952-42E2-8FB5-13F930A7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D20D2-AB1E-4051-A66C-12DE7454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56267-BE00-4610-A859-C76E1E0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70FF-326A-4A01-9F84-E7C97475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DE712-02E6-4168-B23F-A216E67F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26DFC-F91D-478D-842C-DF99AF07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23848-6D57-4F07-A65A-592E0B2B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C46C-3FA8-410B-8F5B-D6B0D917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04EE-C938-45DC-B357-3C31E8EBB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7446E-AB2E-4F4F-B642-E5152D119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B06C-67AA-47EE-B7BF-475729AE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6DCAD-6001-4BA5-B7F7-8CA46798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AE37-8512-478D-BB5E-91562432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707E-66A8-4B7C-ABF1-B8079BD3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6A66B-7073-4744-AAAE-F8C3746BD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773E2-A001-430A-A7CA-E6E96093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4D2B4-D644-4F3D-B145-3A159350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A2F46-68FC-46C3-8865-20081022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9B97-8BE0-44E4-A5C9-60CB3B7F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BFD69-AFE4-4814-9484-7E8F4238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89B07-08DF-431F-A81B-5E45C819C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B179-2F62-4BCA-926C-7C1B797F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8477-6A9E-458A-8618-A89904010D5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2B88-83A2-4EAA-AC85-B860F362E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C055-3E16-4EC9-9502-452B31100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3C6C-21BC-4430-AE5C-25C3FB14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9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013E92-6274-4AE9-B1CD-49E0F2A0BAD0}"/>
              </a:ext>
            </a:extLst>
          </p:cNvPr>
          <p:cNvCxnSpPr>
            <a:cxnSpLocks/>
          </p:cNvCxnSpPr>
          <p:nvPr/>
        </p:nvCxnSpPr>
        <p:spPr>
          <a:xfrm>
            <a:off x="7093633" y="1702192"/>
            <a:ext cx="10556" cy="173736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99FB582-F75A-4D7A-AA2C-DFDBEA151F28}"/>
              </a:ext>
            </a:extLst>
          </p:cNvPr>
          <p:cNvSpPr/>
          <p:nvPr/>
        </p:nvSpPr>
        <p:spPr>
          <a:xfrm>
            <a:off x="7019777" y="3341076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66E35F-6505-42FC-B8F2-4BA62A9732A1}"/>
                  </a:ext>
                </a:extLst>
              </p:cNvPr>
              <p:cNvSpPr txBox="1"/>
              <p:nvPr/>
            </p:nvSpPr>
            <p:spPr>
              <a:xfrm>
                <a:off x="6710286" y="3417891"/>
                <a:ext cx="8159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66E35F-6505-42FC-B8F2-4BA62A973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86" y="3417891"/>
                <a:ext cx="815926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28ECB4-2C12-4BD6-849B-5E8843D647BD}"/>
              </a:ext>
            </a:extLst>
          </p:cNvPr>
          <p:cNvCxnSpPr>
            <a:cxnSpLocks/>
          </p:cNvCxnSpPr>
          <p:nvPr/>
        </p:nvCxnSpPr>
        <p:spPr>
          <a:xfrm flipH="1">
            <a:off x="6101864" y="1685403"/>
            <a:ext cx="1005840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7A5BC8-DA90-4C42-AE9E-5322513BFC49}"/>
                  </a:ext>
                </a:extLst>
              </p:cNvPr>
              <p:cNvSpPr txBox="1"/>
              <p:nvPr/>
            </p:nvSpPr>
            <p:spPr>
              <a:xfrm>
                <a:off x="5338696" y="1190518"/>
                <a:ext cx="8159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sz="6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7A5BC8-DA90-4C42-AE9E-5322513BF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696" y="1190518"/>
                <a:ext cx="815926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F6E4B5-1B87-4176-AE64-7CA725EE5BD6}"/>
                  </a:ext>
                </a:extLst>
              </p:cNvPr>
              <p:cNvSpPr txBox="1"/>
              <p:nvPr/>
            </p:nvSpPr>
            <p:spPr>
              <a:xfrm>
                <a:off x="-193436" y="115743"/>
                <a:ext cx="428713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9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F6E4B5-1B87-4176-AE64-7CA725EE5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436" y="115743"/>
                <a:ext cx="4287134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C2D02-C26E-46F5-822D-6D4068895CC5}"/>
              </a:ext>
            </a:extLst>
          </p:cNvPr>
          <p:cNvCxnSpPr>
            <a:cxnSpLocks/>
          </p:cNvCxnSpPr>
          <p:nvPr/>
        </p:nvCxnSpPr>
        <p:spPr>
          <a:xfrm flipV="1">
            <a:off x="4093698" y="1"/>
            <a:ext cx="3995225" cy="6826904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7B5B007-968C-4E8D-A878-2F8DA8B05810}"/>
              </a:ext>
            </a:extLst>
          </p:cNvPr>
          <p:cNvSpPr/>
          <p:nvPr/>
        </p:nvSpPr>
        <p:spPr>
          <a:xfrm>
            <a:off x="6004560" y="160840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6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 rot="17745696"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943E4B-A011-4DF1-A86A-FA2F6549FA19}"/>
              </a:ext>
            </a:extLst>
          </p:cNvPr>
          <p:cNvCxnSpPr>
            <a:cxnSpLocks/>
          </p:cNvCxnSpPr>
          <p:nvPr/>
        </p:nvCxnSpPr>
        <p:spPr>
          <a:xfrm>
            <a:off x="3673642" y="-144379"/>
            <a:ext cx="4812632" cy="7138737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6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 rot="16893963"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F204B6-2B65-4E09-ABBA-AD647E233045}"/>
              </a:ext>
            </a:extLst>
          </p:cNvPr>
          <p:cNvCxnSpPr>
            <a:cxnSpLocks/>
          </p:cNvCxnSpPr>
          <p:nvPr/>
        </p:nvCxnSpPr>
        <p:spPr>
          <a:xfrm>
            <a:off x="2294021" y="0"/>
            <a:ext cx="7748337" cy="6978316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07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 rot="16405725"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752BB6-6727-444A-9803-241943C32FDC}"/>
              </a:ext>
            </a:extLst>
          </p:cNvPr>
          <p:cNvCxnSpPr>
            <a:cxnSpLocks/>
          </p:cNvCxnSpPr>
          <p:nvPr/>
        </p:nvCxnSpPr>
        <p:spPr>
          <a:xfrm>
            <a:off x="465221" y="-320842"/>
            <a:ext cx="11165305" cy="7427495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 rot="16200000"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BEB42F-2B13-4617-8D3F-1DB4D2437A6B}"/>
              </a:ext>
            </a:extLst>
          </p:cNvPr>
          <p:cNvCxnSpPr>
            <a:cxnSpLocks/>
          </p:cNvCxnSpPr>
          <p:nvPr/>
        </p:nvCxnSpPr>
        <p:spPr>
          <a:xfrm>
            <a:off x="0" y="-140677"/>
            <a:ext cx="12192000" cy="7104185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4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588A1C-2EEF-4BFD-B7F1-4324B1E7BF3F}"/>
              </a:ext>
            </a:extLst>
          </p:cNvPr>
          <p:cNvCxnSpPr>
            <a:cxnSpLocks/>
          </p:cNvCxnSpPr>
          <p:nvPr/>
        </p:nvCxnSpPr>
        <p:spPr>
          <a:xfrm flipH="1">
            <a:off x="4328163" y="2387735"/>
            <a:ext cx="1801459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5593A-5822-454D-BE4E-6CD3C97C667A}"/>
                  </a:ext>
                </a:extLst>
              </p:cNvPr>
              <p:cNvSpPr txBox="1"/>
              <p:nvPr/>
            </p:nvSpPr>
            <p:spPr>
              <a:xfrm>
                <a:off x="6058489" y="1887676"/>
                <a:ext cx="8159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5593A-5822-454D-BE4E-6CD3C97C6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89" y="1887676"/>
                <a:ext cx="815926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B51487-9021-42EE-BD17-A84C3AA27E27}"/>
              </a:ext>
            </a:extLst>
          </p:cNvPr>
          <p:cNvCxnSpPr>
            <a:cxnSpLocks/>
          </p:cNvCxnSpPr>
          <p:nvPr/>
        </p:nvCxnSpPr>
        <p:spPr>
          <a:xfrm flipV="1">
            <a:off x="4367268" y="2416923"/>
            <a:ext cx="0" cy="1000968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CFC9A7-B025-4F4F-BEC9-E38ABA6CB189}"/>
                  </a:ext>
                </a:extLst>
              </p:cNvPr>
              <p:cNvSpPr txBox="1"/>
              <p:nvPr/>
            </p:nvSpPr>
            <p:spPr>
              <a:xfrm>
                <a:off x="3758464" y="3418449"/>
                <a:ext cx="11331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sz="6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CFC9A7-B025-4F4F-BEC9-E38ABA6CB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464" y="3418449"/>
                <a:ext cx="1133199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56680-7403-469C-B3DF-11B588CD2DBA}"/>
              </a:ext>
            </a:extLst>
          </p:cNvPr>
          <p:cNvCxnSpPr>
            <a:cxnSpLocks/>
          </p:cNvCxnSpPr>
          <p:nvPr/>
        </p:nvCxnSpPr>
        <p:spPr>
          <a:xfrm>
            <a:off x="0" y="-140677"/>
            <a:ext cx="12192000" cy="7104185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5A00A54-C212-4234-88A9-987D4689BAF5}"/>
              </a:ext>
            </a:extLst>
          </p:cNvPr>
          <p:cNvSpPr/>
          <p:nvPr/>
        </p:nvSpPr>
        <p:spPr>
          <a:xfrm>
            <a:off x="6004560" y="2311797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8573B0-61C9-4E5C-AEC2-AA2DB3FA61E8}"/>
              </a:ext>
            </a:extLst>
          </p:cNvPr>
          <p:cNvSpPr/>
          <p:nvPr/>
        </p:nvSpPr>
        <p:spPr>
          <a:xfrm>
            <a:off x="4271891" y="333756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5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 rot="21384250"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4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 rot="21189034"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 rot="20804938"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7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 rot="20321056"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 rot="19516292"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8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 rot="19058282"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4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4F2F-013A-4528-81FE-C5EA7B1B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/>
          <a:stretch/>
        </p:blipFill>
        <p:spPr>
          <a:xfrm rot="18391059">
            <a:off x="0" y="1673"/>
            <a:ext cx="12079705" cy="68546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BBA80F-4F8D-404B-8ADE-A0496AFB55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9E608E-17C3-4CA6-8E81-5E2FF5B1439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68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23</cp:revision>
  <dcterms:created xsi:type="dcterms:W3CDTF">2019-02-08T07:00:21Z</dcterms:created>
  <dcterms:modified xsi:type="dcterms:W3CDTF">2019-02-08T08:18:59Z</dcterms:modified>
</cp:coreProperties>
</file>