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D655-37EF-4F9A-A602-E3C824B18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D1CAC-8C80-40C2-AE2A-5DFB8A53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B9F5-795B-4AD8-91C4-7F8E3561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EA77B-983E-474A-8BB1-DADC0322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1599-E308-4D32-BF36-A1AE6CDE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2DCF-82B0-4EA1-8B79-86DF8A1A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EA459-C7AA-4442-91D1-B8224297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6F0A-0231-421A-8B57-4BF1D7D9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9A59-DE29-485F-8815-C76F5E06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382C-7318-4756-9495-A12FBA1F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9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EFE44-6AE5-4CB1-B91E-7127B5ECA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A7463-1CFF-4B9F-893C-11963EF1D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DC68-FC83-4503-8245-0BFE0ECA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208F-6E98-4CA0-B3DA-D2DE3C0A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3DB6-0916-418A-A9CD-690C8DB8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46AD-0418-4CBF-AF34-824E6D55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2943-873E-4C15-B7E5-963FA713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B717-B391-4F6B-8802-6848B782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3D04-712D-488D-8367-555E34A4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66C6-C511-4FED-A2B7-41C833CE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A30B-F950-464A-93C4-779A6AE0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89D74-10E3-46FF-9210-02F51723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344CA-27F1-4B7E-BBEB-2AB9A231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8303-8E2C-4746-9E5F-6E4F6C00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E42D-8A97-41B2-B212-C1E9A854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D048-1A0B-4C15-AB26-9BFDD274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3C58-0167-489D-9DF4-2EE7E2FFB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8F89F-DFBA-4DE6-9D05-D3093A22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6A64-E364-415C-8F3D-525F791D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1B49F-F5CF-4DBD-95AE-E95BCFF4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B09A4-C4D5-4097-A300-481BFC5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0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ED05-35B5-4540-8B68-8F71CBDF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09D44-6920-46AC-826A-F5C29116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828C4-F308-4601-9C02-E86E1E162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423E4-B413-4E48-B04F-585E4EC00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741A4-FBD6-4B41-8C5D-533CFD38A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302F1-BAE1-46D3-8AE7-6DD71D63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53901-0C09-41B7-91E6-D1DEA4AE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8629D-68E4-4511-8DEE-CF8E7680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9ECB-7295-467C-BAC0-32327D04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6072C-1761-4874-96B9-C8CFAAA4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0830D-1864-4461-A106-5A245039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12089-9E57-4747-88FB-94DE057D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A949F-0DFB-4E0C-94CB-7300D7FC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72BC8-233B-4EE9-80C3-4882AC0F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331F-339F-4C00-A6F0-405EC9ED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D54B-CCE3-4332-8258-3282BE44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8443-1024-475F-966D-BC4DBAA3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CA2E-AFD7-4E85-933A-3D12A27D5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8E12-64C2-4087-8A37-AC9CD24C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98669-8AB9-4CCF-A8D7-73A8A3E8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FA6A-C73F-45BD-8E3D-901E2D80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57EC-4978-476A-ABDF-6A9CE311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536F0-2708-4AAE-88EA-BA1F895E5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1A60-088A-49ED-9A46-09A56BF6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1C0AE-84C2-4E83-A1C9-1D7E4054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1649E-84DC-4FE3-9108-4E3B1F9B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1FF76-FD52-4163-8453-E102C424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2D67A-BD7A-47FD-AB73-49F7B646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70AB-82BA-4A48-A991-CFDD72A0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9A8E-AC15-4597-8879-CBAD90F11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6EC5-4E3C-46E0-8348-D7CBC22A608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5BA8-EC4E-44B9-89E3-AB941B319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E5E1-4B7C-4FFB-8A2C-DE9935D9D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7499-ED71-40B6-B29F-7F56E106F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7A5E1-4FD7-482B-8BDA-E350CA4DC4F8}"/>
                  </a:ext>
                </a:extLst>
              </p:cNvPr>
              <p:cNvSpPr txBox="1"/>
              <p:nvPr/>
            </p:nvSpPr>
            <p:spPr>
              <a:xfrm>
                <a:off x="186529" y="601881"/>
                <a:ext cx="213385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7A5E1-4FD7-482B-8BDA-E350CA4DC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9" y="601881"/>
                <a:ext cx="213385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C28E91-32F6-46D5-A5CD-103E52E30FB6}"/>
                  </a:ext>
                </a:extLst>
              </p:cNvPr>
              <p:cNvSpPr txBox="1"/>
              <p:nvPr/>
            </p:nvSpPr>
            <p:spPr>
              <a:xfrm>
                <a:off x="176398" y="1754701"/>
                <a:ext cx="215411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C28E91-32F6-46D5-A5CD-103E52E30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98" y="1754701"/>
                <a:ext cx="215411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8ED8B3-0173-489A-8D13-05E5A5A74783}"/>
                  </a:ext>
                </a:extLst>
              </p:cNvPr>
              <p:cNvSpPr txBox="1"/>
              <p:nvPr/>
            </p:nvSpPr>
            <p:spPr>
              <a:xfrm>
                <a:off x="186529" y="3170436"/>
                <a:ext cx="36107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8ED8B3-0173-489A-8D13-05E5A5A74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9" y="3170436"/>
                <a:ext cx="361073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33F6D5-A56B-476F-906D-EF9BD0CF5C5B}"/>
                  </a:ext>
                </a:extLst>
              </p:cNvPr>
              <p:cNvSpPr txBox="1"/>
              <p:nvPr/>
            </p:nvSpPr>
            <p:spPr>
              <a:xfrm>
                <a:off x="8667009" y="571968"/>
                <a:ext cx="2542042" cy="172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5400" b="0" i="1" baseline="-25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33F6D5-A56B-476F-906D-EF9BD0CF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009" y="571968"/>
                <a:ext cx="2542042" cy="1721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449088-3DB8-4D9A-806C-6F7090C70779}"/>
                  </a:ext>
                </a:extLst>
              </p:cNvPr>
              <p:cNvSpPr txBox="1"/>
              <p:nvPr/>
            </p:nvSpPr>
            <p:spPr>
              <a:xfrm>
                <a:off x="5391672" y="642982"/>
                <a:ext cx="2528192" cy="1579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449088-3DB8-4D9A-806C-6F7090C7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672" y="642982"/>
                <a:ext cx="2528192" cy="1579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A8D872-FC45-485F-B700-624E0D76AEE5}"/>
                  </a:ext>
                </a:extLst>
              </p:cNvPr>
              <p:cNvSpPr txBox="1"/>
              <p:nvPr/>
            </p:nvSpPr>
            <p:spPr>
              <a:xfrm>
                <a:off x="4913371" y="3110899"/>
                <a:ext cx="541122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800" b="0" i="1" baseline="-25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8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A8D872-FC45-485F-B700-624E0D76A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71" y="3110899"/>
                <a:ext cx="5411225" cy="738664"/>
              </a:xfrm>
              <a:prstGeom prst="rect">
                <a:avLst/>
              </a:prstGeom>
              <a:blipFill>
                <a:blip r:embed="rId7"/>
                <a:stretch>
                  <a:fillRect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4AB9EA-6B57-46EB-BB7B-C6C06CCA736B}"/>
                  </a:ext>
                </a:extLst>
              </p:cNvPr>
              <p:cNvSpPr txBox="1"/>
              <p:nvPr/>
            </p:nvSpPr>
            <p:spPr>
              <a:xfrm>
                <a:off x="4984413" y="4196586"/>
                <a:ext cx="526913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800" b="0" i="1" baseline="-25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8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4AB9EA-6B57-46EB-BB7B-C6C06CCA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413" y="4196586"/>
                <a:ext cx="5269135" cy="738664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D0A652-1B60-4943-9D70-1ABFE86B8B95}"/>
                  </a:ext>
                </a:extLst>
              </p:cNvPr>
              <p:cNvSpPr txBox="1"/>
              <p:nvPr/>
            </p:nvSpPr>
            <p:spPr>
              <a:xfrm>
                <a:off x="5426618" y="5282273"/>
                <a:ext cx="438472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800" b="0" i="1" baseline="-25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8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D0A652-1B60-4943-9D70-1ABFE86B8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18" y="5282273"/>
                <a:ext cx="4384726" cy="738664"/>
              </a:xfrm>
              <a:prstGeom prst="rect">
                <a:avLst/>
              </a:prstGeom>
              <a:blipFill>
                <a:blip r:embed="rId9"/>
                <a:stretch>
                  <a:fillRect b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07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4DEA54-04DD-4FA1-B644-D3EC25C31EE9}"/>
                  </a:ext>
                </a:extLst>
              </p:cNvPr>
              <p:cNvSpPr txBox="1"/>
              <p:nvPr/>
            </p:nvSpPr>
            <p:spPr>
              <a:xfrm>
                <a:off x="6989390" y="1628225"/>
                <a:ext cx="251793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4DEA54-04DD-4FA1-B644-D3EC25C3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390" y="1628225"/>
                <a:ext cx="2517933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34350-17B2-47B4-8495-ED6451F7180D}"/>
                  </a:ext>
                </a:extLst>
              </p:cNvPr>
              <p:cNvSpPr txBox="1"/>
              <p:nvPr/>
            </p:nvSpPr>
            <p:spPr>
              <a:xfrm>
                <a:off x="2225644" y="566115"/>
                <a:ext cx="774070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34350-17B2-47B4-8495-ED6451F7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644" y="566115"/>
                <a:ext cx="7740709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B3D9EA-53AD-4101-BDF1-05491FD79AD5}"/>
                  </a:ext>
                </a:extLst>
              </p:cNvPr>
              <p:cNvSpPr txBox="1"/>
              <p:nvPr/>
            </p:nvSpPr>
            <p:spPr>
              <a:xfrm>
                <a:off x="2446920" y="2690336"/>
                <a:ext cx="729815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B3D9EA-53AD-4101-BDF1-05491FD7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20" y="2690336"/>
                <a:ext cx="7298152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C7D845-FF06-4C69-A8EF-58D74D393514}"/>
                  </a:ext>
                </a:extLst>
              </p:cNvPr>
              <p:cNvSpPr txBox="1"/>
              <p:nvPr/>
            </p:nvSpPr>
            <p:spPr>
              <a:xfrm>
                <a:off x="991926" y="1628225"/>
                <a:ext cx="497520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C7D845-FF06-4C69-A8EF-58D74D39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26" y="1628225"/>
                <a:ext cx="4975208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1C798-4DCB-4091-ADF8-C5459CA2EEAA}"/>
                  </a:ext>
                </a:extLst>
              </p:cNvPr>
              <p:cNvSpPr txBox="1"/>
              <p:nvPr/>
            </p:nvSpPr>
            <p:spPr>
              <a:xfrm>
                <a:off x="2612830" y="4184994"/>
                <a:ext cx="6966331" cy="1659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4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1C798-4DCB-4091-ADF8-C5459CA2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0" y="4184994"/>
                <a:ext cx="6966331" cy="1659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50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16</cp:revision>
  <dcterms:created xsi:type="dcterms:W3CDTF">2019-05-22T14:47:32Z</dcterms:created>
  <dcterms:modified xsi:type="dcterms:W3CDTF">2019-05-23T19:08:17Z</dcterms:modified>
</cp:coreProperties>
</file>